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ink/ink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6"/>
  </p:notesMasterIdLst>
  <p:sldIdLst>
    <p:sldId id="577" r:id="rId5"/>
    <p:sldId id="578" r:id="rId6"/>
    <p:sldId id="559" r:id="rId7"/>
    <p:sldId id="573" r:id="rId8"/>
    <p:sldId id="567" r:id="rId9"/>
    <p:sldId id="562" r:id="rId10"/>
    <p:sldId id="560" r:id="rId11"/>
    <p:sldId id="561" r:id="rId12"/>
    <p:sldId id="556" r:id="rId13"/>
    <p:sldId id="557" r:id="rId14"/>
    <p:sldId id="558" r:id="rId15"/>
    <p:sldId id="565" r:id="rId16"/>
    <p:sldId id="571" r:id="rId17"/>
    <p:sldId id="564" r:id="rId18"/>
    <p:sldId id="570" r:id="rId19"/>
    <p:sldId id="572" r:id="rId20"/>
    <p:sldId id="563" r:id="rId21"/>
    <p:sldId id="575" r:id="rId22"/>
    <p:sldId id="566" r:id="rId23"/>
    <p:sldId id="569" r:id="rId24"/>
    <p:sldId id="574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623"/>
    <a:srgbClr val="58516A"/>
    <a:srgbClr val="7F3968"/>
    <a:srgbClr val="99183E"/>
    <a:srgbClr val="C7CFC4"/>
    <a:srgbClr val="D91860"/>
    <a:srgbClr val="003082"/>
    <a:srgbClr val="0078D7"/>
    <a:srgbClr val="00B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8" autoAdjust="0"/>
    <p:restoredTop sz="75113" autoAdjust="0"/>
  </p:normalViewPr>
  <p:slideViewPr>
    <p:cSldViewPr>
      <p:cViewPr>
        <p:scale>
          <a:sx n="68" d="100"/>
          <a:sy n="68" d="100"/>
        </p:scale>
        <p:origin x="972" y="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eonard" userId="d32b1639-8fea-46d5-a15b-62e24c12cae9" providerId="ADAL" clId="{78CDFD97-4233-4DB2-BB3B-38F25DE2A0C5}"/>
    <pc:docChg chg="undo redo custSel addSld delSld modSld sldOrd">
      <pc:chgData name="Eric Leonard" userId="d32b1639-8fea-46d5-a15b-62e24c12cae9" providerId="ADAL" clId="{78CDFD97-4233-4DB2-BB3B-38F25DE2A0C5}" dt="2017-10-12T17:59:55.188" v="2170" actId="20577"/>
      <pc:docMkLst>
        <pc:docMk/>
      </pc:docMkLst>
      <pc:sldChg chg="modSp">
        <pc:chgData name="Eric Leonard" userId="d32b1639-8fea-46d5-a15b-62e24c12cae9" providerId="ADAL" clId="{78CDFD97-4233-4DB2-BB3B-38F25DE2A0C5}" dt="2017-10-09T20:41:15.786" v="1525" actId="20577"/>
        <pc:sldMkLst>
          <pc:docMk/>
          <pc:sldMk cId="403264532" sldId="554"/>
        </pc:sldMkLst>
        <pc:spChg chg="mod">
          <ac:chgData name="Eric Leonard" userId="d32b1639-8fea-46d5-a15b-62e24c12cae9" providerId="ADAL" clId="{78CDFD97-4233-4DB2-BB3B-38F25DE2A0C5}" dt="2017-10-09T20:41:15.786" v="1525" actId="20577"/>
          <ac:spMkLst>
            <pc:docMk/>
            <pc:sldMk cId="403264532" sldId="554"/>
            <ac:spMk id="3" creationId="{00000000-0000-0000-0000-000000000000}"/>
          </ac:spMkLst>
        </pc:spChg>
      </pc:sldChg>
      <pc:sldChg chg="modSp">
        <pc:chgData name="Eric Leonard" userId="d32b1639-8fea-46d5-a15b-62e24c12cae9" providerId="ADAL" clId="{78CDFD97-4233-4DB2-BB3B-38F25DE2A0C5}" dt="2017-10-09T14:14:09.138" v="696" actId="313"/>
        <pc:sldMkLst>
          <pc:docMk/>
          <pc:sldMk cId="402168582" sldId="555"/>
        </pc:sldMkLst>
        <pc:spChg chg="mod">
          <ac:chgData name="Eric Leonard" userId="d32b1639-8fea-46d5-a15b-62e24c12cae9" providerId="ADAL" clId="{78CDFD97-4233-4DB2-BB3B-38F25DE2A0C5}" dt="2017-10-09T14:14:09.138" v="696" actId="313"/>
          <ac:spMkLst>
            <pc:docMk/>
            <pc:sldMk cId="402168582" sldId="555"/>
            <ac:spMk id="6" creationId="{00000000-0000-0000-0000-000000000000}"/>
          </ac:spMkLst>
        </pc:spChg>
      </pc:sldChg>
      <pc:sldChg chg="addSp delSp modSp delAnim modAnim">
        <pc:chgData name="Eric Leonard" userId="d32b1639-8fea-46d5-a15b-62e24c12cae9" providerId="ADAL" clId="{78CDFD97-4233-4DB2-BB3B-38F25DE2A0C5}" dt="2017-10-11T20:05:07.072" v="1935" actId="20577"/>
        <pc:sldMkLst>
          <pc:docMk/>
          <pc:sldMk cId="1394258252" sldId="556"/>
        </pc:sldMkLst>
        <pc:spChg chg="del">
          <ac:chgData name="Eric Leonard" userId="d32b1639-8fea-46d5-a15b-62e24c12cae9" providerId="ADAL" clId="{78CDFD97-4233-4DB2-BB3B-38F25DE2A0C5}" dt="2017-10-09T20:16:08.819" v="1328" actId="20577"/>
          <ac:spMkLst>
            <pc:docMk/>
            <pc:sldMk cId="1394258252" sldId="556"/>
            <ac:spMk id="2" creationId="{00000000-0000-0000-0000-000000000000}"/>
          </ac:spMkLst>
        </pc:spChg>
        <pc:spChg chg="del">
          <ac:chgData name="Eric Leonard" userId="d32b1639-8fea-46d5-a15b-62e24c12cae9" providerId="ADAL" clId="{78CDFD97-4233-4DB2-BB3B-38F25DE2A0C5}" dt="2017-10-09T20:13:57.413" v="1291" actId="478"/>
          <ac:spMkLst>
            <pc:docMk/>
            <pc:sldMk cId="1394258252" sldId="556"/>
            <ac:spMk id="13" creationId="{EEC06F55-19E9-4CAE-A34D-3470ABD964BD}"/>
          </ac:spMkLst>
        </pc:spChg>
        <pc:spChg chg="mod">
          <ac:chgData name="Eric Leonard" userId="d32b1639-8fea-46d5-a15b-62e24c12cae9" providerId="ADAL" clId="{78CDFD97-4233-4DB2-BB3B-38F25DE2A0C5}" dt="2017-10-11T20:05:07.072" v="1935" actId="20577"/>
          <ac:spMkLst>
            <pc:docMk/>
            <pc:sldMk cId="1394258252" sldId="556"/>
            <ac:spMk id="25" creationId="{C5A95A2E-8AAB-498C-A87C-71EEC6E1DA00}"/>
          </ac:spMkLst>
        </pc:spChg>
        <pc:spChg chg="del">
          <ac:chgData name="Eric Leonard" userId="d32b1639-8fea-46d5-a15b-62e24c12cae9" providerId="ADAL" clId="{78CDFD97-4233-4DB2-BB3B-38F25DE2A0C5}" dt="2017-10-09T20:17:56.001" v="1346" actId="478"/>
          <ac:spMkLst>
            <pc:docMk/>
            <pc:sldMk cId="1394258252" sldId="556"/>
            <ac:spMk id="30" creationId="{4B0D72EB-FA71-43F0-9F1D-5DF9BF1562EC}"/>
          </ac:spMkLst>
        </pc:spChg>
        <pc:spChg chg="add del mod">
          <ac:chgData name="Eric Leonard" userId="d32b1639-8fea-46d5-a15b-62e24c12cae9" providerId="ADAL" clId="{78CDFD97-4233-4DB2-BB3B-38F25DE2A0C5}" dt="2017-10-09T20:16:44.750" v="1331" actId="20577"/>
          <ac:spMkLst>
            <pc:docMk/>
            <pc:sldMk cId="1394258252" sldId="556"/>
            <ac:spMk id="34" creationId="{D8013BA0-57C9-4B50-A77E-C40DC69B7F6A}"/>
          </ac:spMkLst>
        </pc:spChg>
        <pc:grpChg chg="mod">
          <ac:chgData name="Eric Leonard" userId="d32b1639-8fea-46d5-a15b-62e24c12cae9" providerId="ADAL" clId="{78CDFD97-4233-4DB2-BB3B-38F25DE2A0C5}" dt="2017-10-09T20:16:04.270" v="1326" actId="1076"/>
          <ac:grpSpMkLst>
            <pc:docMk/>
            <pc:sldMk cId="1394258252" sldId="556"/>
            <ac:grpSpMk id="14" creationId="{143324B9-66A1-4437-86C9-58B22B98C28D}"/>
          </ac:grpSpMkLst>
        </pc:grpChg>
        <pc:grpChg chg="del">
          <ac:chgData name="Eric Leonard" userId="d32b1639-8fea-46d5-a15b-62e24c12cae9" providerId="ADAL" clId="{78CDFD97-4233-4DB2-BB3B-38F25DE2A0C5}" dt="2017-10-09T20:16:06.250" v="1327" actId="478"/>
          <ac:grpSpMkLst>
            <pc:docMk/>
            <pc:sldMk cId="1394258252" sldId="556"/>
            <ac:grpSpMk id="18" creationId="{1AE53CB9-B011-4703-AEE6-131C28C99E4E}"/>
          </ac:grpSpMkLst>
        </pc:grpChg>
        <pc:grpChg chg="del">
          <ac:chgData name="Eric Leonard" userId="d32b1639-8fea-46d5-a15b-62e24c12cae9" providerId="ADAL" clId="{78CDFD97-4233-4DB2-BB3B-38F25DE2A0C5}" dt="2017-10-09T20:17:52.297" v="1345" actId="478"/>
          <ac:grpSpMkLst>
            <pc:docMk/>
            <pc:sldMk cId="1394258252" sldId="556"/>
            <ac:grpSpMk id="24" creationId="{F67DC7D4-406B-4197-A466-4211BE886681}"/>
          </ac:grpSpMkLst>
        </pc:grpChg>
        <pc:picChg chg="add del mod">
          <ac:chgData name="Eric Leonard" userId="d32b1639-8fea-46d5-a15b-62e24c12cae9" providerId="ADAL" clId="{78CDFD97-4233-4DB2-BB3B-38F25DE2A0C5}" dt="2017-10-09T20:16:17.682" v="1330" actId="478"/>
          <ac:picMkLst>
            <pc:docMk/>
            <pc:sldMk cId="1394258252" sldId="556"/>
            <ac:picMk id="5" creationId="{82542BA0-3127-41A9-99B0-88A16D0D8E37}"/>
          </ac:picMkLst>
        </pc:picChg>
        <pc:picChg chg="del">
          <ac:chgData name="Eric Leonard" userId="d32b1639-8fea-46d5-a15b-62e24c12cae9" providerId="ADAL" clId="{78CDFD97-4233-4DB2-BB3B-38F25DE2A0C5}" dt="2017-10-09T20:13:58.425" v="1292" actId="478"/>
          <ac:picMkLst>
            <pc:docMk/>
            <pc:sldMk cId="1394258252" sldId="556"/>
            <ac:picMk id="12" creationId="{A59E4548-8BEF-4F2F-9E08-054630D44D14}"/>
          </ac:picMkLst>
        </pc:picChg>
        <pc:picChg chg="del">
          <ac:chgData name="Eric Leonard" userId="d32b1639-8fea-46d5-a15b-62e24c12cae9" providerId="ADAL" clId="{78CDFD97-4233-4DB2-BB3B-38F25DE2A0C5}" dt="2017-10-09T20:17:52.297" v="1345" actId="478"/>
          <ac:picMkLst>
            <pc:docMk/>
            <pc:sldMk cId="1394258252" sldId="556"/>
            <ac:picMk id="29" creationId="{DB2EFDF8-9531-457D-8DF6-7B0998FE0701}"/>
          </ac:picMkLst>
        </pc:picChg>
        <pc:picChg chg="del">
          <ac:chgData name="Eric Leonard" userId="d32b1639-8fea-46d5-a15b-62e24c12cae9" providerId="ADAL" clId="{78CDFD97-4233-4DB2-BB3B-38F25DE2A0C5}" dt="2017-10-09T20:17:52.297" v="1345" actId="478"/>
          <ac:picMkLst>
            <pc:docMk/>
            <pc:sldMk cId="1394258252" sldId="556"/>
            <ac:picMk id="31" creationId="{241AD5AC-8F57-463A-A51F-6C1836FB1110}"/>
          </ac:picMkLst>
        </pc:picChg>
        <pc:picChg chg="add mod">
          <ac:chgData name="Eric Leonard" userId="d32b1639-8fea-46d5-a15b-62e24c12cae9" providerId="ADAL" clId="{78CDFD97-4233-4DB2-BB3B-38F25DE2A0C5}" dt="2017-10-09T20:17:47.533" v="1344" actId="1038"/>
          <ac:picMkLst>
            <pc:docMk/>
            <pc:sldMk cId="1394258252" sldId="556"/>
            <ac:picMk id="32" creationId="{BE26F407-FDE7-4FA4-BD35-890191B2DFBE}"/>
          </ac:picMkLst>
        </pc:picChg>
        <pc:picChg chg="add mod">
          <ac:chgData name="Eric Leonard" userId="d32b1639-8fea-46d5-a15b-62e24c12cae9" providerId="ADAL" clId="{78CDFD97-4233-4DB2-BB3B-38F25DE2A0C5}" dt="2017-10-09T20:16:50.714" v="1332" actId="1076"/>
          <ac:picMkLst>
            <pc:docMk/>
            <pc:sldMk cId="1394258252" sldId="556"/>
            <ac:picMk id="35" creationId="{47A5906E-D54E-4EDC-9FEE-FCC6BD8ECD59}"/>
          </ac:picMkLst>
        </pc:picChg>
      </pc:sldChg>
      <pc:sldChg chg="addSp delSp modSp delAnim modAnim">
        <pc:chgData name="Eric Leonard" userId="d32b1639-8fea-46d5-a15b-62e24c12cae9" providerId="ADAL" clId="{78CDFD97-4233-4DB2-BB3B-38F25DE2A0C5}" dt="2017-10-11T20:04:51.349" v="1915" actId="20577"/>
        <pc:sldMkLst>
          <pc:docMk/>
          <pc:sldMk cId="3693253288" sldId="557"/>
        </pc:sldMkLst>
        <pc:spChg chg="del">
          <ac:chgData name="Eric Leonard" userId="d32b1639-8fea-46d5-a15b-62e24c12cae9" providerId="ADAL" clId="{78CDFD97-4233-4DB2-BB3B-38F25DE2A0C5}" dt="2017-10-09T20:03:28.563" v="1242" actId="478"/>
          <ac:spMkLst>
            <pc:docMk/>
            <pc:sldMk cId="3693253288" sldId="557"/>
            <ac:spMk id="2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09T20:09:56.919" v="1281" actId="14100"/>
          <ac:spMkLst>
            <pc:docMk/>
            <pc:sldMk cId="3693253288" sldId="557"/>
            <ac:spMk id="55" creationId="{46F85FCC-B9AE-49F3-8275-620B7A2C2F9C}"/>
          </ac:spMkLst>
        </pc:spChg>
        <pc:spChg chg="mod">
          <ac:chgData name="Eric Leonard" userId="d32b1639-8fea-46d5-a15b-62e24c12cae9" providerId="ADAL" clId="{78CDFD97-4233-4DB2-BB3B-38F25DE2A0C5}" dt="2017-10-11T20:04:51.349" v="1915" actId="20577"/>
          <ac:spMkLst>
            <pc:docMk/>
            <pc:sldMk cId="3693253288" sldId="557"/>
            <ac:spMk id="73" creationId="{C5A95A2E-8AAB-498C-A87C-71EEC6E1DA00}"/>
          </ac:spMkLst>
        </pc:spChg>
        <pc:spChg chg="del">
          <ac:chgData name="Eric Leonard" userId="d32b1639-8fea-46d5-a15b-62e24c12cae9" providerId="ADAL" clId="{78CDFD97-4233-4DB2-BB3B-38F25DE2A0C5}" dt="2017-10-09T20:09:08.511" v="1277" actId="478"/>
          <ac:spMkLst>
            <pc:docMk/>
            <pc:sldMk cId="3693253288" sldId="557"/>
            <ac:spMk id="78" creationId="{4B0D72EB-FA71-43F0-9F1D-5DF9BF1562EC}"/>
          </ac:spMkLst>
        </pc:spChg>
        <pc:grpChg chg="mod">
          <ac:chgData name="Eric Leonard" userId="d32b1639-8fea-46d5-a15b-62e24c12cae9" providerId="ADAL" clId="{78CDFD97-4233-4DB2-BB3B-38F25DE2A0C5}" dt="2017-10-09T20:04:03.858" v="1258" actId="1037"/>
          <ac:grpSpMkLst>
            <pc:docMk/>
            <pc:sldMk cId="3693253288" sldId="557"/>
            <ac:grpSpMk id="62" creationId="{143324B9-66A1-4437-86C9-58B22B98C28D}"/>
          </ac:grpSpMkLst>
        </pc:grpChg>
        <pc:grpChg chg="del">
          <ac:chgData name="Eric Leonard" userId="d32b1639-8fea-46d5-a15b-62e24c12cae9" providerId="ADAL" clId="{78CDFD97-4233-4DB2-BB3B-38F25DE2A0C5}" dt="2017-10-09T20:03:51.287" v="1245" actId="478"/>
          <ac:grpSpMkLst>
            <pc:docMk/>
            <pc:sldMk cId="3693253288" sldId="557"/>
            <ac:grpSpMk id="66" creationId="{1AE53CB9-B011-4703-AEE6-131C28C99E4E}"/>
          </ac:grpSpMkLst>
        </pc:grpChg>
        <pc:grpChg chg="del">
          <ac:chgData name="Eric Leonard" userId="d32b1639-8fea-46d5-a15b-62e24c12cae9" providerId="ADAL" clId="{78CDFD97-4233-4DB2-BB3B-38F25DE2A0C5}" dt="2017-10-09T20:09:08.511" v="1277" actId="478"/>
          <ac:grpSpMkLst>
            <pc:docMk/>
            <pc:sldMk cId="3693253288" sldId="557"/>
            <ac:grpSpMk id="72" creationId="{F67DC7D4-406B-4197-A466-4211BE886681}"/>
          </ac:grpSpMkLst>
        </pc:grpChg>
        <pc:picChg chg="add del mod">
          <ac:chgData name="Eric Leonard" userId="d32b1639-8fea-46d5-a15b-62e24c12cae9" providerId="ADAL" clId="{78CDFD97-4233-4DB2-BB3B-38F25DE2A0C5}" dt="2017-10-09T20:07:05.404" v="1265" actId="478"/>
          <ac:picMkLst>
            <pc:docMk/>
            <pc:sldMk cId="3693253288" sldId="557"/>
            <ac:picMk id="4" creationId="{9F32FB86-707C-429C-B3B4-2B9459A0B01C}"/>
          </ac:picMkLst>
        </pc:picChg>
        <pc:picChg chg="add mod">
          <ac:chgData name="Eric Leonard" userId="d32b1639-8fea-46d5-a15b-62e24c12cae9" providerId="ADAL" clId="{78CDFD97-4233-4DB2-BB3B-38F25DE2A0C5}" dt="2017-10-09T20:07:16.641" v="1267" actId="1076"/>
          <ac:picMkLst>
            <pc:docMk/>
            <pc:sldMk cId="3693253288" sldId="557"/>
            <ac:picMk id="5" creationId="{4BC8E6AC-196F-4A46-B17D-628F0F4E8329}"/>
          </ac:picMkLst>
        </pc:picChg>
        <pc:picChg chg="add del mod">
          <ac:chgData name="Eric Leonard" userId="d32b1639-8fea-46d5-a15b-62e24c12cae9" providerId="ADAL" clId="{78CDFD97-4233-4DB2-BB3B-38F25DE2A0C5}" dt="2017-10-09T20:13:25.440" v="1290" actId="478"/>
          <ac:picMkLst>
            <pc:docMk/>
            <pc:sldMk cId="3693253288" sldId="557"/>
            <ac:picMk id="6" creationId="{B33D6EC7-4388-4060-A5E2-E611F4BBE130}"/>
          </ac:picMkLst>
        </pc:picChg>
        <pc:picChg chg="add mod">
          <ac:chgData name="Eric Leonard" userId="d32b1639-8fea-46d5-a15b-62e24c12cae9" providerId="ADAL" clId="{78CDFD97-4233-4DB2-BB3B-38F25DE2A0C5}" dt="2017-10-09T20:18:41.849" v="1351" actId="1036"/>
          <ac:picMkLst>
            <pc:docMk/>
            <pc:sldMk cId="3693253288" sldId="557"/>
            <ac:picMk id="37" creationId="{860322D8-6047-4BBB-8768-4D4DCC450F3E}"/>
          </ac:picMkLst>
        </pc:picChg>
        <pc:picChg chg="del">
          <ac:chgData name="Eric Leonard" userId="d32b1639-8fea-46d5-a15b-62e24c12cae9" providerId="ADAL" clId="{78CDFD97-4233-4DB2-BB3B-38F25DE2A0C5}" dt="2017-10-09T20:08:26.690" v="1271" actId="478"/>
          <ac:picMkLst>
            <pc:docMk/>
            <pc:sldMk cId="3693253288" sldId="557"/>
            <ac:picMk id="60" creationId="{A59E4548-8BEF-4F2F-9E08-054630D44D14}"/>
          </ac:picMkLst>
        </pc:picChg>
        <pc:picChg chg="del">
          <ac:chgData name="Eric Leonard" userId="d32b1639-8fea-46d5-a15b-62e24c12cae9" providerId="ADAL" clId="{78CDFD97-4233-4DB2-BB3B-38F25DE2A0C5}" dt="2017-10-09T20:09:10.788" v="1278" actId="478"/>
          <ac:picMkLst>
            <pc:docMk/>
            <pc:sldMk cId="3693253288" sldId="557"/>
            <ac:picMk id="77" creationId="{DB2EFDF8-9531-457D-8DF6-7B0998FE0701}"/>
          </ac:picMkLst>
        </pc:picChg>
        <pc:picChg chg="del">
          <ac:chgData name="Eric Leonard" userId="d32b1639-8fea-46d5-a15b-62e24c12cae9" providerId="ADAL" clId="{78CDFD97-4233-4DB2-BB3B-38F25DE2A0C5}" dt="2017-10-09T20:09:05.314" v="1276" actId="478"/>
          <ac:picMkLst>
            <pc:docMk/>
            <pc:sldMk cId="3693253288" sldId="557"/>
            <ac:picMk id="79" creationId="{241AD5AC-8F57-463A-A51F-6C1836FB1110}"/>
          </ac:picMkLst>
        </pc:picChg>
      </pc:sldChg>
      <pc:sldChg chg="addSp delSp modSp addAnim delAnim modAnim">
        <pc:chgData name="Eric Leonard" userId="d32b1639-8fea-46d5-a15b-62e24c12cae9" providerId="ADAL" clId="{78CDFD97-4233-4DB2-BB3B-38F25DE2A0C5}" dt="2017-10-11T20:04:22.242" v="1895" actId="20577"/>
        <pc:sldMkLst>
          <pc:docMk/>
          <pc:sldMk cId="2317691036" sldId="558"/>
        </pc:sldMkLst>
        <pc:spChg chg="del">
          <ac:chgData name="Eric Leonard" userId="d32b1639-8fea-46d5-a15b-62e24c12cae9" providerId="ADAL" clId="{78CDFD97-4233-4DB2-BB3B-38F25DE2A0C5}" dt="2017-10-09T20:19:41.801" v="1352" actId="478"/>
          <ac:spMkLst>
            <pc:docMk/>
            <pc:sldMk cId="2317691036" sldId="558"/>
            <ac:spMk id="2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09T20:21:43.726" v="1371" actId="1076"/>
          <ac:spMkLst>
            <pc:docMk/>
            <pc:sldMk cId="2317691036" sldId="558"/>
            <ac:spMk id="3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09T20:29:00.913" v="1462" actId="6549"/>
          <ac:spMkLst>
            <pc:docMk/>
            <pc:sldMk cId="2317691036" sldId="558"/>
            <ac:spMk id="66" creationId="{1313BE4A-B3B9-4EF9-8E27-7C30CBB16F01}"/>
          </ac:spMkLst>
        </pc:spChg>
        <pc:spChg chg="del">
          <ac:chgData name="Eric Leonard" userId="d32b1639-8fea-46d5-a15b-62e24c12cae9" providerId="ADAL" clId="{78CDFD97-4233-4DB2-BB3B-38F25DE2A0C5}" dt="2017-10-09T20:19:45.469" v="1353" actId="478"/>
          <ac:spMkLst>
            <pc:docMk/>
            <pc:sldMk cId="2317691036" sldId="558"/>
            <ac:spMk id="68" creationId="{7CC3275E-0DB8-4C28-AFBD-56E2E077F50D}"/>
          </ac:spMkLst>
        </pc:spChg>
        <pc:spChg chg="mod">
          <ac:chgData name="Eric Leonard" userId="d32b1639-8fea-46d5-a15b-62e24c12cae9" providerId="ADAL" clId="{78CDFD97-4233-4DB2-BB3B-38F25DE2A0C5}" dt="2017-10-11T20:04:22.242" v="1895" actId="20577"/>
          <ac:spMkLst>
            <pc:docMk/>
            <pc:sldMk cId="2317691036" sldId="558"/>
            <ac:spMk id="86" creationId="{1DF14D0D-0D0B-458B-996A-86EE13B1AD56}"/>
          </ac:spMkLst>
        </pc:spChg>
        <pc:spChg chg="mod">
          <ac:chgData name="Eric Leonard" userId="d32b1639-8fea-46d5-a15b-62e24c12cae9" providerId="ADAL" clId="{78CDFD97-4233-4DB2-BB3B-38F25DE2A0C5}" dt="2017-10-09T20:36:21.148" v="1495" actId="1037"/>
          <ac:spMkLst>
            <pc:docMk/>
            <pc:sldMk cId="2317691036" sldId="558"/>
            <ac:spMk id="89" creationId="{7619E431-9ADA-47AE-A3E4-C915F5E32FA3}"/>
          </ac:spMkLst>
        </pc:spChg>
        <pc:spChg chg="del">
          <ac:chgData name="Eric Leonard" userId="d32b1639-8fea-46d5-a15b-62e24c12cae9" providerId="ADAL" clId="{78CDFD97-4233-4DB2-BB3B-38F25DE2A0C5}" dt="2017-10-09T20:21:35.494" v="1369" actId="478"/>
          <ac:spMkLst>
            <pc:docMk/>
            <pc:sldMk cId="2317691036" sldId="558"/>
            <ac:spMk id="91" creationId="{5E5615AE-123A-45E8-9072-E065CDF7630D}"/>
          </ac:spMkLst>
        </pc:spChg>
        <pc:grpChg chg="add mod">
          <ac:chgData name="Eric Leonard" userId="d32b1639-8fea-46d5-a15b-62e24c12cae9" providerId="ADAL" clId="{78CDFD97-4233-4DB2-BB3B-38F25DE2A0C5}" dt="2017-10-09T20:24:41.393" v="1436" actId="20577"/>
          <ac:grpSpMkLst>
            <pc:docMk/>
            <pc:sldMk cId="2317691036" sldId="558"/>
            <ac:grpSpMk id="7" creationId="{09C193F9-CC2D-4828-8006-2EEBA337574A}"/>
          </ac:grpSpMkLst>
        </pc:grpChg>
        <pc:grpChg chg="del">
          <ac:chgData name="Eric Leonard" userId="d32b1639-8fea-46d5-a15b-62e24c12cae9" providerId="ADAL" clId="{78CDFD97-4233-4DB2-BB3B-38F25DE2A0C5}" dt="2017-10-09T20:21:06.790" v="1365" actId="478"/>
          <ac:grpSpMkLst>
            <pc:docMk/>
            <pc:sldMk cId="2317691036" sldId="558"/>
            <ac:grpSpMk id="55" creationId="{C3A09DAA-E0C4-469F-87B2-3353AB92FD62}"/>
          </ac:grpSpMkLst>
        </pc:grpChg>
        <pc:grpChg chg="add del">
          <ac:chgData name="Eric Leonard" userId="d32b1639-8fea-46d5-a15b-62e24c12cae9" providerId="ADAL" clId="{78CDFD97-4233-4DB2-BB3B-38F25DE2A0C5}" dt="2017-10-09T20:20:37.824" v="1360" actId="478"/>
          <ac:grpSpMkLst>
            <pc:docMk/>
            <pc:sldMk cId="2317691036" sldId="558"/>
            <ac:grpSpMk id="63" creationId="{134323EA-3C45-43A8-B072-707ED03246B9}"/>
          </ac:grpSpMkLst>
        </pc:grpChg>
        <pc:grpChg chg="mod">
          <ac:chgData name="Eric Leonard" userId="d32b1639-8fea-46d5-a15b-62e24c12cae9" providerId="ADAL" clId="{78CDFD97-4233-4DB2-BB3B-38F25DE2A0C5}" dt="2017-10-09T20:23:15.820" v="1429" actId="1038"/>
          <ac:grpSpMkLst>
            <pc:docMk/>
            <pc:sldMk cId="2317691036" sldId="558"/>
            <ac:grpSpMk id="69" creationId="{9A9543B5-9362-4DC8-A61B-E63DECF1A3CA}"/>
          </ac:grpSpMkLst>
        </pc:grpChg>
        <pc:grpChg chg="mod">
          <ac:chgData name="Eric Leonard" userId="d32b1639-8fea-46d5-a15b-62e24c12cae9" providerId="ADAL" clId="{78CDFD97-4233-4DB2-BB3B-38F25DE2A0C5}" dt="2017-10-09T20:23:15.820" v="1429" actId="1038"/>
          <ac:grpSpMkLst>
            <pc:docMk/>
            <pc:sldMk cId="2317691036" sldId="558"/>
            <ac:grpSpMk id="78" creationId="{FE5B1258-6190-44C6-B283-6077F77E194C}"/>
          </ac:grpSpMkLst>
        </pc:grpChg>
        <pc:grpChg chg="mod">
          <ac:chgData name="Eric Leonard" userId="d32b1639-8fea-46d5-a15b-62e24c12cae9" providerId="ADAL" clId="{78CDFD97-4233-4DB2-BB3B-38F25DE2A0C5}" dt="2017-10-09T20:23:21.811" v="1430" actId="1076"/>
          <ac:grpSpMkLst>
            <pc:docMk/>
            <pc:sldMk cId="2317691036" sldId="558"/>
            <ac:grpSpMk id="81" creationId="{7162A5BF-CE29-48FF-B3C3-66135364DA08}"/>
          </ac:grpSpMkLst>
        </pc:grpChg>
        <pc:grpChg chg="mod">
          <ac:chgData name="Eric Leonard" userId="d32b1639-8fea-46d5-a15b-62e24c12cae9" providerId="ADAL" clId="{78CDFD97-4233-4DB2-BB3B-38F25DE2A0C5}" dt="2017-10-09T20:23:15.820" v="1429" actId="1038"/>
          <ac:grpSpMkLst>
            <pc:docMk/>
            <pc:sldMk cId="2317691036" sldId="558"/>
            <ac:grpSpMk id="84" creationId="{B97DF52D-5A89-42F4-8E9B-8FDD3214B367}"/>
          </ac:grpSpMkLst>
        </pc:grpChg>
        <pc:grpChg chg="del">
          <ac:chgData name="Eric Leonard" userId="d32b1639-8fea-46d5-a15b-62e24c12cae9" providerId="ADAL" clId="{78CDFD97-4233-4DB2-BB3B-38F25DE2A0C5}" dt="2017-10-09T20:21:35.494" v="1369" actId="478"/>
          <ac:grpSpMkLst>
            <pc:docMk/>
            <pc:sldMk cId="2317691036" sldId="558"/>
            <ac:grpSpMk id="85" creationId="{88051843-6719-4584-8CA2-1760EC5630E4}"/>
          </ac:grpSpMkLst>
        </pc:grpChg>
        <pc:grpChg chg="mod">
          <ac:chgData name="Eric Leonard" userId="d32b1639-8fea-46d5-a15b-62e24c12cae9" providerId="ADAL" clId="{78CDFD97-4233-4DB2-BB3B-38F25DE2A0C5}" dt="2017-10-09T20:23:15.820" v="1429" actId="1038"/>
          <ac:grpSpMkLst>
            <pc:docMk/>
            <pc:sldMk cId="2317691036" sldId="558"/>
            <ac:grpSpMk id="93" creationId="{8E171698-3DEB-4EF7-B210-8D4503635186}"/>
          </ac:grpSpMkLst>
        </pc:grpChg>
        <pc:picChg chg="add mod">
          <ac:chgData name="Eric Leonard" userId="d32b1639-8fea-46d5-a15b-62e24c12cae9" providerId="ADAL" clId="{78CDFD97-4233-4DB2-BB3B-38F25DE2A0C5}" dt="2017-10-09T20:24:41.393" v="1436" actId="20577"/>
          <ac:picMkLst>
            <pc:docMk/>
            <pc:sldMk cId="2317691036" sldId="558"/>
            <ac:picMk id="5" creationId="{58DE4EBF-1211-4FFB-AA61-6FCF9EAE9E66}"/>
          </ac:picMkLst>
        </pc:picChg>
        <pc:picChg chg="add mod">
          <ac:chgData name="Eric Leonard" userId="d32b1639-8fea-46d5-a15b-62e24c12cae9" providerId="ADAL" clId="{78CDFD97-4233-4DB2-BB3B-38F25DE2A0C5}" dt="2017-10-09T20:24:41.393" v="1436" actId="20577"/>
          <ac:picMkLst>
            <pc:docMk/>
            <pc:sldMk cId="2317691036" sldId="558"/>
            <ac:picMk id="6" creationId="{C8057CD9-5AA3-466C-9686-5DB7AFBB6241}"/>
          </ac:picMkLst>
        </pc:picChg>
        <pc:picChg chg="add mod">
          <ac:chgData name="Eric Leonard" userId="d32b1639-8fea-46d5-a15b-62e24c12cae9" providerId="ADAL" clId="{78CDFD97-4233-4DB2-BB3B-38F25DE2A0C5}" dt="2017-10-09T20:19:52.997" v="1355" actId="1076"/>
          <ac:picMkLst>
            <pc:docMk/>
            <pc:sldMk cId="2317691036" sldId="558"/>
            <ac:picMk id="52" creationId="{1AAA758B-9BC9-4D13-BCC6-13A19F8CD07D}"/>
          </ac:picMkLst>
        </pc:picChg>
        <pc:picChg chg="del">
          <ac:chgData name="Eric Leonard" userId="d32b1639-8fea-46d5-a15b-62e24c12cae9" providerId="ADAL" clId="{78CDFD97-4233-4DB2-BB3B-38F25DE2A0C5}" dt="2017-10-09T20:19:45.469" v="1353" actId="478"/>
          <ac:picMkLst>
            <pc:docMk/>
            <pc:sldMk cId="2317691036" sldId="558"/>
            <ac:picMk id="53" creationId="{03CAA376-E463-490C-9540-13119A55F2BB}"/>
          </ac:picMkLst>
        </pc:picChg>
        <pc:picChg chg="mod">
          <ac:chgData name="Eric Leonard" userId="d32b1639-8fea-46d5-a15b-62e24c12cae9" providerId="ADAL" clId="{78CDFD97-4233-4DB2-BB3B-38F25DE2A0C5}" dt="2017-10-09T20:37:08.893" v="1498" actId="14100"/>
          <ac:picMkLst>
            <pc:docMk/>
            <pc:sldMk cId="2317691036" sldId="558"/>
            <ac:picMk id="54" creationId="{97290284-E5C4-4CB1-82A3-1C2A445C1B8B}"/>
          </ac:picMkLst>
        </pc:picChg>
        <pc:picChg chg="del mod">
          <ac:chgData name="Eric Leonard" userId="d32b1639-8fea-46d5-a15b-62e24c12cae9" providerId="ADAL" clId="{78CDFD97-4233-4DB2-BB3B-38F25DE2A0C5}" dt="2017-10-09T20:20:46.437" v="1362" actId="478"/>
          <ac:picMkLst>
            <pc:docMk/>
            <pc:sldMk cId="2317691036" sldId="558"/>
            <ac:picMk id="60" creationId="{D9168D2D-DDE5-4AD5-A02E-158575E4C1DE}"/>
          </ac:picMkLst>
        </pc:picChg>
        <pc:picChg chg="del">
          <ac:chgData name="Eric Leonard" userId="d32b1639-8fea-46d5-a15b-62e24c12cae9" providerId="ADAL" clId="{78CDFD97-4233-4DB2-BB3B-38F25DE2A0C5}" dt="2017-10-09T20:21:35.494" v="1369" actId="478"/>
          <ac:picMkLst>
            <pc:docMk/>
            <pc:sldMk cId="2317691036" sldId="558"/>
            <ac:picMk id="90" creationId="{3D061FDF-FEAD-4CB3-B29D-3E8C72187603}"/>
          </ac:picMkLst>
        </pc:picChg>
        <pc:picChg chg="del">
          <ac:chgData name="Eric Leonard" userId="d32b1639-8fea-46d5-a15b-62e24c12cae9" providerId="ADAL" clId="{78CDFD97-4233-4DB2-BB3B-38F25DE2A0C5}" dt="2017-10-09T20:21:35.494" v="1369" actId="478"/>
          <ac:picMkLst>
            <pc:docMk/>
            <pc:sldMk cId="2317691036" sldId="558"/>
            <ac:picMk id="92" creationId="{5C710670-F4BB-4736-A6DC-2509EB0A30AE}"/>
          </ac:picMkLst>
        </pc:picChg>
        <pc:picChg chg="add mod">
          <ac:chgData name="Eric Leonard" userId="d32b1639-8fea-46d5-a15b-62e24c12cae9" providerId="ADAL" clId="{78CDFD97-4233-4DB2-BB3B-38F25DE2A0C5}" dt="2017-10-09T20:24:41.393" v="1436" actId="20577"/>
          <ac:picMkLst>
            <pc:docMk/>
            <pc:sldMk cId="2317691036" sldId="558"/>
            <ac:picMk id="100" creationId="{F8884A0C-9F74-4647-9EC2-3D224DCC25AB}"/>
          </ac:picMkLst>
        </pc:picChg>
        <pc:picChg chg="add mod">
          <ac:chgData name="Eric Leonard" userId="d32b1639-8fea-46d5-a15b-62e24c12cae9" providerId="ADAL" clId="{78CDFD97-4233-4DB2-BB3B-38F25DE2A0C5}" dt="2017-10-09T20:24:41.393" v="1436" actId="20577"/>
          <ac:picMkLst>
            <pc:docMk/>
            <pc:sldMk cId="2317691036" sldId="558"/>
            <ac:picMk id="101" creationId="{84C170CD-AF69-4C52-8501-430ED539A343}"/>
          </ac:picMkLst>
        </pc:picChg>
        <pc:cxnChg chg="mod">
          <ac:chgData name="Eric Leonard" userId="d32b1639-8fea-46d5-a15b-62e24c12cae9" providerId="ADAL" clId="{78CDFD97-4233-4DB2-BB3B-38F25DE2A0C5}" dt="2017-10-09T20:36:21.148" v="1495" actId="1037"/>
          <ac:cxnSpMkLst>
            <pc:docMk/>
            <pc:sldMk cId="2317691036" sldId="558"/>
            <ac:cxnSpMk id="88" creationId="{FB0ADFF9-28E4-4BC7-98BD-775F9DF57EDD}"/>
          </ac:cxnSpMkLst>
        </pc:cxnChg>
      </pc:sldChg>
      <pc:sldChg chg="modSp">
        <pc:chgData name="Eric Leonard" userId="d32b1639-8fea-46d5-a15b-62e24c12cae9" providerId="ADAL" clId="{78CDFD97-4233-4DB2-BB3B-38F25DE2A0C5}" dt="2017-10-09T23:44:36.214" v="1572" actId="20577"/>
        <pc:sldMkLst>
          <pc:docMk/>
          <pc:sldMk cId="4221621090" sldId="559"/>
        </pc:sldMkLst>
        <pc:spChg chg="mod">
          <ac:chgData name="Eric Leonard" userId="d32b1639-8fea-46d5-a15b-62e24c12cae9" providerId="ADAL" clId="{78CDFD97-4233-4DB2-BB3B-38F25DE2A0C5}" dt="2017-10-09T23:44:36.214" v="1572" actId="20577"/>
          <ac:spMkLst>
            <pc:docMk/>
            <pc:sldMk cId="4221621090" sldId="559"/>
            <ac:spMk id="2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07T01:22:18.427" v="8" actId="20577"/>
          <ac:spMkLst>
            <pc:docMk/>
            <pc:sldMk cId="4221621090" sldId="559"/>
            <ac:spMk id="3" creationId="{00000000-0000-0000-0000-000000000000}"/>
          </ac:spMkLst>
        </pc:spChg>
      </pc:sldChg>
      <pc:sldChg chg="addSp delSp modSp modNotesTx">
        <pc:chgData name="Eric Leonard" userId="d32b1639-8fea-46d5-a15b-62e24c12cae9" providerId="ADAL" clId="{78CDFD97-4233-4DB2-BB3B-38F25DE2A0C5}" dt="2017-10-09T20:40:03.469" v="1515" actId="1038"/>
        <pc:sldMkLst>
          <pc:docMk/>
          <pc:sldMk cId="1165307100" sldId="560"/>
        </pc:sldMkLst>
        <pc:spChg chg="del">
          <ac:chgData name="Eric Leonard" userId="d32b1639-8fea-46d5-a15b-62e24c12cae9" providerId="ADAL" clId="{78CDFD97-4233-4DB2-BB3B-38F25DE2A0C5}" dt="2017-10-09T20:39:47.298" v="1508" actId="478"/>
          <ac:spMkLst>
            <pc:docMk/>
            <pc:sldMk cId="1165307100" sldId="560"/>
            <ac:spMk id="40" creationId="{00000000-0000-0000-0000-000000000000}"/>
          </ac:spMkLst>
        </pc:spChg>
        <pc:spChg chg="del">
          <ac:chgData name="Eric Leonard" userId="d32b1639-8fea-46d5-a15b-62e24c12cae9" providerId="ADAL" clId="{78CDFD97-4233-4DB2-BB3B-38F25DE2A0C5}" dt="2017-10-09T20:39:44.210" v="1507" actId="478"/>
          <ac:spMkLst>
            <pc:docMk/>
            <pc:sldMk cId="1165307100" sldId="560"/>
            <ac:spMk id="41" creationId="{00000000-0000-0000-0000-000000000000}"/>
          </ac:spMkLst>
        </pc:spChg>
        <pc:spChg chg="del">
          <ac:chgData name="Eric Leonard" userId="d32b1639-8fea-46d5-a15b-62e24c12cae9" providerId="ADAL" clId="{78CDFD97-4233-4DB2-BB3B-38F25DE2A0C5}" dt="2017-10-09T20:39:42.519" v="1506" actId="478"/>
          <ac:spMkLst>
            <pc:docMk/>
            <pc:sldMk cId="1165307100" sldId="560"/>
            <ac:spMk id="42" creationId="{00000000-0000-0000-0000-000000000000}"/>
          </ac:spMkLst>
        </pc:spChg>
        <pc:spChg chg="del mod">
          <ac:chgData name="Eric Leonard" userId="d32b1639-8fea-46d5-a15b-62e24c12cae9" providerId="ADAL" clId="{78CDFD97-4233-4DB2-BB3B-38F25DE2A0C5}" dt="2017-10-09T20:39:40.387" v="1505" actId="478"/>
          <ac:spMkLst>
            <pc:docMk/>
            <pc:sldMk cId="1165307100" sldId="560"/>
            <ac:spMk id="43" creationId="{00000000-0000-0000-0000-000000000000}"/>
          </ac:spMkLst>
        </pc:spChg>
        <pc:grpChg chg="del">
          <ac:chgData name="Eric Leonard" userId="d32b1639-8fea-46d5-a15b-62e24c12cae9" providerId="ADAL" clId="{78CDFD97-4233-4DB2-BB3B-38F25DE2A0C5}" dt="2017-10-09T20:39:44.210" v="1507" actId="478"/>
          <ac:grpSpMkLst>
            <pc:docMk/>
            <pc:sldMk cId="1165307100" sldId="560"/>
            <ac:grpSpMk id="21" creationId="{00000000-0000-0000-0000-000000000000}"/>
          </ac:grpSpMkLst>
        </pc:grpChg>
        <pc:picChg chg="add mod">
          <ac:chgData name="Eric Leonard" userId="d32b1639-8fea-46d5-a15b-62e24c12cae9" providerId="ADAL" clId="{78CDFD97-4233-4DB2-BB3B-38F25DE2A0C5}" dt="2017-10-09T20:40:03.469" v="1515" actId="1038"/>
          <ac:picMkLst>
            <pc:docMk/>
            <pc:sldMk cId="1165307100" sldId="560"/>
            <ac:picMk id="8" creationId="{0F220261-3171-48E7-815A-47231C4A9293}"/>
          </ac:picMkLst>
        </pc:picChg>
      </pc:sldChg>
      <pc:sldChg chg="modSp">
        <pc:chgData name="Eric Leonard" userId="d32b1639-8fea-46d5-a15b-62e24c12cae9" providerId="ADAL" clId="{78CDFD97-4233-4DB2-BB3B-38F25DE2A0C5}" dt="2017-10-09T14:14:12.620" v="697" actId="2"/>
        <pc:sldMkLst>
          <pc:docMk/>
          <pc:sldMk cId="399524362" sldId="561"/>
        </pc:sldMkLst>
        <pc:graphicFrameChg chg="modGraphic">
          <ac:chgData name="Eric Leonard" userId="d32b1639-8fea-46d5-a15b-62e24c12cae9" providerId="ADAL" clId="{78CDFD97-4233-4DB2-BB3B-38F25DE2A0C5}" dt="2017-10-09T14:14:12.620" v="697" actId="2"/>
          <ac:graphicFrameMkLst>
            <pc:docMk/>
            <pc:sldMk cId="399524362" sldId="561"/>
            <ac:graphicFrameMk id="5" creationId="{00000000-0000-0000-0000-000000000000}"/>
          </ac:graphicFrameMkLst>
        </pc:graphicFrameChg>
      </pc:sldChg>
      <pc:sldChg chg="modSp modNotesTx">
        <pc:chgData name="Eric Leonard" userId="d32b1639-8fea-46d5-a15b-62e24c12cae9" providerId="ADAL" clId="{78CDFD97-4233-4DB2-BB3B-38F25DE2A0C5}" dt="2017-10-09T14:14:32.584" v="698" actId="14734"/>
        <pc:sldMkLst>
          <pc:docMk/>
          <pc:sldMk cId="3331941757" sldId="562"/>
        </pc:sldMkLst>
        <pc:graphicFrameChg chg="modGraphic">
          <ac:chgData name="Eric Leonard" userId="d32b1639-8fea-46d5-a15b-62e24c12cae9" providerId="ADAL" clId="{78CDFD97-4233-4DB2-BB3B-38F25DE2A0C5}" dt="2017-10-09T14:14:32.584" v="698" actId="14734"/>
          <ac:graphicFrameMkLst>
            <pc:docMk/>
            <pc:sldMk cId="3331941757" sldId="562"/>
            <ac:graphicFrameMk id="5" creationId="{00000000-0000-0000-0000-000000000000}"/>
          </ac:graphicFrameMkLst>
        </pc:graphicFrameChg>
      </pc:sldChg>
      <pc:sldChg chg="modSp">
        <pc:chgData name="Eric Leonard" userId="d32b1639-8fea-46d5-a15b-62e24c12cae9" providerId="ADAL" clId="{78CDFD97-4233-4DB2-BB3B-38F25DE2A0C5}" dt="2017-10-12T17:43:23.348" v="2141" actId="20577"/>
        <pc:sldMkLst>
          <pc:docMk/>
          <pc:sldMk cId="3765282274" sldId="563"/>
        </pc:sldMkLst>
        <pc:spChg chg="mod">
          <ac:chgData name="Eric Leonard" userId="d32b1639-8fea-46d5-a15b-62e24c12cae9" providerId="ADAL" clId="{78CDFD97-4233-4DB2-BB3B-38F25DE2A0C5}" dt="2017-10-12T17:43:23.348" v="2141" actId="20577"/>
          <ac:spMkLst>
            <pc:docMk/>
            <pc:sldMk cId="3765282274" sldId="563"/>
            <ac:spMk id="2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12T17:43:20.626" v="2139" actId="20577"/>
          <ac:spMkLst>
            <pc:docMk/>
            <pc:sldMk cId="3765282274" sldId="563"/>
            <ac:spMk id="3" creationId="{00000000-0000-0000-0000-000000000000}"/>
          </ac:spMkLst>
        </pc:spChg>
      </pc:sldChg>
      <pc:sldChg chg="modSp modNotesTx">
        <pc:chgData name="Eric Leonard" userId="d32b1639-8fea-46d5-a15b-62e24c12cae9" providerId="ADAL" clId="{78CDFD97-4233-4DB2-BB3B-38F25DE2A0C5}" dt="2017-10-12T15:15:33.435" v="2060" actId="20577"/>
        <pc:sldMkLst>
          <pc:docMk/>
          <pc:sldMk cId="476518705" sldId="564"/>
        </pc:sldMkLst>
        <pc:spChg chg="mod">
          <ac:chgData name="Eric Leonard" userId="d32b1639-8fea-46d5-a15b-62e24c12cae9" providerId="ADAL" clId="{78CDFD97-4233-4DB2-BB3B-38F25DE2A0C5}" dt="2017-10-10T00:23:35.829" v="1850" actId="20577"/>
          <ac:spMkLst>
            <pc:docMk/>
            <pc:sldMk cId="476518705" sldId="564"/>
            <ac:spMk id="2" creationId="{00000000-0000-0000-0000-000000000000}"/>
          </ac:spMkLst>
        </pc:spChg>
      </pc:sldChg>
      <pc:sldChg chg="addSp delSp modSp modNotesTx">
        <pc:chgData name="Eric Leonard" userId="d32b1639-8fea-46d5-a15b-62e24c12cae9" providerId="ADAL" clId="{78CDFD97-4233-4DB2-BB3B-38F25DE2A0C5}" dt="2017-10-10T00:22:14.520" v="1821" actId="403"/>
        <pc:sldMkLst>
          <pc:docMk/>
          <pc:sldMk cId="287908184" sldId="565"/>
        </pc:sldMkLst>
        <pc:spChg chg="mod">
          <ac:chgData name="Eric Leonard" userId="d32b1639-8fea-46d5-a15b-62e24c12cae9" providerId="ADAL" clId="{78CDFD97-4233-4DB2-BB3B-38F25DE2A0C5}" dt="2017-10-10T00:22:14.520" v="1821" actId="403"/>
          <ac:spMkLst>
            <pc:docMk/>
            <pc:sldMk cId="287908184" sldId="565"/>
            <ac:spMk id="2" creationId="{00000000-0000-0000-0000-000000000000}"/>
          </ac:spMkLst>
        </pc:spChg>
        <pc:inkChg chg="add del">
          <ac:chgData name="Eric Leonard" userId="d32b1639-8fea-46d5-a15b-62e24c12cae9" providerId="ADAL" clId="{78CDFD97-4233-4DB2-BB3B-38F25DE2A0C5}" dt="2017-10-07T01:28:44.049" v="51" actId="20577"/>
          <ac:inkMkLst>
            <pc:docMk/>
            <pc:sldMk cId="287908184" sldId="565"/>
            <ac:inkMk id="5" creationId="{6E5F2DAF-D8E7-4A61-A1E0-8F5D687960F2}"/>
          </ac:inkMkLst>
        </pc:inkChg>
        <pc:inkChg chg="add del">
          <ac:chgData name="Eric Leonard" userId="d32b1639-8fea-46d5-a15b-62e24c12cae9" providerId="ADAL" clId="{78CDFD97-4233-4DB2-BB3B-38F25DE2A0C5}" dt="2017-10-07T01:28:54.134" v="56" actId="20577"/>
          <ac:inkMkLst>
            <pc:docMk/>
            <pc:sldMk cId="287908184" sldId="565"/>
            <ac:inkMk id="6" creationId="{E4D64416-1C1E-4650-99BA-72350D6146AE}"/>
          </ac:inkMkLst>
        </pc:inkChg>
        <pc:inkChg chg="add del">
          <ac:chgData name="Eric Leonard" userId="d32b1639-8fea-46d5-a15b-62e24c12cae9" providerId="ADAL" clId="{78CDFD97-4233-4DB2-BB3B-38F25DE2A0C5}" dt="2017-10-07T01:28:54.134" v="56" actId="20577"/>
          <ac:inkMkLst>
            <pc:docMk/>
            <pc:sldMk cId="287908184" sldId="565"/>
            <ac:inkMk id="7" creationId="{6A9C75B8-45AE-44BA-9AE6-6FC5FB8951CE}"/>
          </ac:inkMkLst>
        </pc:inkChg>
        <pc:inkChg chg="add del">
          <ac:chgData name="Eric Leonard" userId="d32b1639-8fea-46d5-a15b-62e24c12cae9" providerId="ADAL" clId="{78CDFD97-4233-4DB2-BB3B-38F25DE2A0C5}" dt="2017-10-07T01:28:54.134" v="56" actId="20577"/>
          <ac:inkMkLst>
            <pc:docMk/>
            <pc:sldMk cId="287908184" sldId="565"/>
            <ac:inkMk id="8" creationId="{FEFC41EA-ECBD-40B9-B24A-CD8C9F40F126}"/>
          </ac:inkMkLst>
        </pc:inkChg>
        <pc:inkChg chg="add del">
          <ac:chgData name="Eric Leonard" userId="d32b1639-8fea-46d5-a15b-62e24c12cae9" providerId="ADAL" clId="{78CDFD97-4233-4DB2-BB3B-38F25DE2A0C5}" dt="2017-10-07T01:28:54.134" v="56" actId="20577"/>
          <ac:inkMkLst>
            <pc:docMk/>
            <pc:sldMk cId="287908184" sldId="565"/>
            <ac:inkMk id="9" creationId="{E1BE5368-D247-4E85-881B-836B7EBD0CF4}"/>
          </ac:inkMkLst>
        </pc:inkChg>
        <pc:inkChg chg="add del">
          <ac:chgData name="Eric Leonard" userId="d32b1639-8fea-46d5-a15b-62e24c12cae9" providerId="ADAL" clId="{78CDFD97-4233-4DB2-BB3B-38F25DE2A0C5}" dt="2017-10-07T01:28:55.112" v="58" actId="20577"/>
          <ac:inkMkLst>
            <pc:docMk/>
            <pc:sldMk cId="287908184" sldId="565"/>
            <ac:inkMk id="10" creationId="{4E84024F-4660-469E-87FD-4BDE789D995E}"/>
          </ac:inkMkLst>
        </pc:inkChg>
        <pc:inkChg chg="add del">
          <ac:chgData name="Eric Leonard" userId="d32b1639-8fea-46d5-a15b-62e24c12cae9" providerId="ADAL" clId="{78CDFD97-4233-4DB2-BB3B-38F25DE2A0C5}" dt="2017-10-07T01:28:55.112" v="58" actId="20577"/>
          <ac:inkMkLst>
            <pc:docMk/>
            <pc:sldMk cId="287908184" sldId="565"/>
            <ac:inkMk id="11" creationId="{765DEB38-BA6B-494D-9869-81B073D96AA3}"/>
          </ac:inkMkLst>
        </pc:inkChg>
        <pc:inkChg chg="add del">
          <ac:chgData name="Eric Leonard" userId="d32b1639-8fea-46d5-a15b-62e24c12cae9" providerId="ADAL" clId="{78CDFD97-4233-4DB2-BB3B-38F25DE2A0C5}" dt="2017-10-07T01:28:56.009" v="60" actId="20577"/>
          <ac:inkMkLst>
            <pc:docMk/>
            <pc:sldMk cId="287908184" sldId="565"/>
            <ac:inkMk id="12" creationId="{49CA35DE-7C2E-40A2-B08B-AF01959C0B35}"/>
          </ac:inkMkLst>
        </pc:inkChg>
        <pc:inkChg chg="add del">
          <ac:chgData name="Eric Leonard" userId="d32b1639-8fea-46d5-a15b-62e24c12cae9" providerId="ADAL" clId="{78CDFD97-4233-4DB2-BB3B-38F25DE2A0C5}" dt="2017-10-07T01:28:56.009" v="60" actId="20577"/>
          <ac:inkMkLst>
            <pc:docMk/>
            <pc:sldMk cId="287908184" sldId="565"/>
            <ac:inkMk id="13" creationId="{17A02326-2C74-4AC8-BA34-37E4513C9BB0}"/>
          </ac:inkMkLst>
        </pc:inkChg>
        <pc:inkChg chg="add del">
          <ac:chgData name="Eric Leonard" userId="d32b1639-8fea-46d5-a15b-62e24c12cae9" providerId="ADAL" clId="{78CDFD97-4233-4DB2-BB3B-38F25DE2A0C5}" dt="2017-10-07T01:28:56.518" v="63" actId="20577"/>
          <ac:inkMkLst>
            <pc:docMk/>
            <pc:sldMk cId="287908184" sldId="565"/>
            <ac:inkMk id="14" creationId="{F0A815CE-866B-4DD8-A685-7727557E3EBE}"/>
          </ac:inkMkLst>
        </pc:inkChg>
        <pc:inkChg chg="add del">
          <ac:chgData name="Eric Leonard" userId="d32b1639-8fea-46d5-a15b-62e24c12cae9" providerId="ADAL" clId="{78CDFD97-4233-4DB2-BB3B-38F25DE2A0C5}" dt="2017-10-07T01:28:56.518" v="63" actId="20577"/>
          <ac:inkMkLst>
            <pc:docMk/>
            <pc:sldMk cId="287908184" sldId="565"/>
            <ac:inkMk id="15" creationId="{30704259-34BC-4697-87F8-0147E4A16D8C}"/>
          </ac:inkMkLst>
        </pc:inkChg>
        <pc:inkChg chg="add del">
          <ac:chgData name="Eric Leonard" userId="d32b1639-8fea-46d5-a15b-62e24c12cae9" providerId="ADAL" clId="{78CDFD97-4233-4DB2-BB3B-38F25DE2A0C5}" dt="2017-10-07T01:28:56.518" v="63" actId="20577"/>
          <ac:inkMkLst>
            <pc:docMk/>
            <pc:sldMk cId="287908184" sldId="565"/>
            <ac:inkMk id="16" creationId="{FB32F0D9-3C56-4FE2-8CFE-749FEAFEF487}"/>
          </ac:inkMkLst>
        </pc:inkChg>
        <pc:inkChg chg="add del">
          <ac:chgData name="Eric Leonard" userId="d32b1639-8fea-46d5-a15b-62e24c12cae9" providerId="ADAL" clId="{78CDFD97-4233-4DB2-BB3B-38F25DE2A0C5}" dt="2017-10-07T01:28:57.012" v="66" actId="20577"/>
          <ac:inkMkLst>
            <pc:docMk/>
            <pc:sldMk cId="287908184" sldId="565"/>
            <ac:inkMk id="17" creationId="{5E1808D0-9D7C-413E-92D3-2654C78DCFF8}"/>
          </ac:inkMkLst>
        </pc:inkChg>
        <pc:inkChg chg="add del">
          <ac:chgData name="Eric Leonard" userId="d32b1639-8fea-46d5-a15b-62e24c12cae9" providerId="ADAL" clId="{78CDFD97-4233-4DB2-BB3B-38F25DE2A0C5}" dt="2017-10-07T01:28:57.012" v="66" actId="20577"/>
          <ac:inkMkLst>
            <pc:docMk/>
            <pc:sldMk cId="287908184" sldId="565"/>
            <ac:inkMk id="18" creationId="{6F4BAD1C-6F21-4A7A-93DA-C6AEA4BA0138}"/>
          </ac:inkMkLst>
        </pc:inkChg>
        <pc:inkChg chg="add del">
          <ac:chgData name="Eric Leonard" userId="d32b1639-8fea-46d5-a15b-62e24c12cae9" providerId="ADAL" clId="{78CDFD97-4233-4DB2-BB3B-38F25DE2A0C5}" dt="2017-10-07T01:28:57.012" v="66" actId="20577"/>
          <ac:inkMkLst>
            <pc:docMk/>
            <pc:sldMk cId="287908184" sldId="565"/>
            <ac:inkMk id="19" creationId="{B938FDB3-5C63-49EC-BB4B-E0BD0D96AFC0}"/>
          </ac:inkMkLst>
        </pc:inkChg>
        <pc:inkChg chg="add del">
          <ac:chgData name="Eric Leonard" userId="d32b1639-8fea-46d5-a15b-62e24c12cae9" providerId="ADAL" clId="{78CDFD97-4233-4DB2-BB3B-38F25DE2A0C5}" dt="2017-10-07T01:28:57.481" v="68" actId="20577"/>
          <ac:inkMkLst>
            <pc:docMk/>
            <pc:sldMk cId="287908184" sldId="565"/>
            <ac:inkMk id="20" creationId="{178BF3E1-1FAD-45B3-9D67-12F2F7081FC6}"/>
          </ac:inkMkLst>
        </pc:inkChg>
        <pc:inkChg chg="add del">
          <ac:chgData name="Eric Leonard" userId="d32b1639-8fea-46d5-a15b-62e24c12cae9" providerId="ADAL" clId="{78CDFD97-4233-4DB2-BB3B-38F25DE2A0C5}" dt="2017-10-07T01:28:57.481" v="68" actId="20577"/>
          <ac:inkMkLst>
            <pc:docMk/>
            <pc:sldMk cId="287908184" sldId="565"/>
            <ac:inkMk id="21" creationId="{EDA4AB59-EB82-443A-AEFF-4BED0B127284}"/>
          </ac:inkMkLst>
        </pc:inkChg>
        <pc:inkChg chg="add del">
          <ac:chgData name="Eric Leonard" userId="d32b1639-8fea-46d5-a15b-62e24c12cae9" providerId="ADAL" clId="{78CDFD97-4233-4DB2-BB3B-38F25DE2A0C5}" dt="2017-10-07T01:28:59.355" v="73" actId="20577"/>
          <ac:inkMkLst>
            <pc:docMk/>
            <pc:sldMk cId="287908184" sldId="565"/>
            <ac:inkMk id="22" creationId="{5C83604D-5CEF-43E6-B479-64FD8C1B4515}"/>
          </ac:inkMkLst>
        </pc:inkChg>
        <pc:inkChg chg="add del">
          <ac:chgData name="Eric Leonard" userId="d32b1639-8fea-46d5-a15b-62e24c12cae9" providerId="ADAL" clId="{78CDFD97-4233-4DB2-BB3B-38F25DE2A0C5}" dt="2017-10-07T01:28:59.355" v="73" actId="20577"/>
          <ac:inkMkLst>
            <pc:docMk/>
            <pc:sldMk cId="287908184" sldId="565"/>
            <ac:inkMk id="23" creationId="{0E743BDC-282E-43C5-A462-62901632603B}"/>
          </ac:inkMkLst>
        </pc:inkChg>
        <pc:inkChg chg="add del">
          <ac:chgData name="Eric Leonard" userId="d32b1639-8fea-46d5-a15b-62e24c12cae9" providerId="ADAL" clId="{78CDFD97-4233-4DB2-BB3B-38F25DE2A0C5}" dt="2017-10-07T01:28:59.355" v="73" actId="20577"/>
          <ac:inkMkLst>
            <pc:docMk/>
            <pc:sldMk cId="287908184" sldId="565"/>
            <ac:inkMk id="24" creationId="{647CF6A6-AA2F-47DC-AB74-CEB1A0CA0BFE}"/>
          </ac:inkMkLst>
        </pc:inkChg>
        <pc:inkChg chg="add del">
          <ac:chgData name="Eric Leonard" userId="d32b1639-8fea-46d5-a15b-62e24c12cae9" providerId="ADAL" clId="{78CDFD97-4233-4DB2-BB3B-38F25DE2A0C5}" dt="2017-10-07T01:28:59.355" v="73" actId="20577"/>
          <ac:inkMkLst>
            <pc:docMk/>
            <pc:sldMk cId="287908184" sldId="565"/>
            <ac:inkMk id="25" creationId="{37ECC331-B9ED-4D04-B7CC-ED0C09F0EC71}"/>
          </ac:inkMkLst>
        </pc:inkChg>
        <pc:inkChg chg="add del">
          <ac:chgData name="Eric Leonard" userId="d32b1639-8fea-46d5-a15b-62e24c12cae9" providerId="ADAL" clId="{78CDFD97-4233-4DB2-BB3B-38F25DE2A0C5}" dt="2017-10-07T01:28:59.355" v="73" actId="20577"/>
          <ac:inkMkLst>
            <pc:docMk/>
            <pc:sldMk cId="287908184" sldId="565"/>
            <ac:inkMk id="26" creationId="{F35DF1E2-F23C-466D-A3DB-25C7CEA0B850}"/>
          </ac:inkMkLst>
        </pc:inkChg>
        <pc:inkChg chg="add del">
          <ac:chgData name="Eric Leonard" userId="d32b1639-8fea-46d5-a15b-62e24c12cae9" providerId="ADAL" clId="{78CDFD97-4233-4DB2-BB3B-38F25DE2A0C5}" dt="2017-10-07T01:29:01.106" v="75" actId="20577"/>
          <ac:inkMkLst>
            <pc:docMk/>
            <pc:sldMk cId="287908184" sldId="565"/>
            <ac:inkMk id="27" creationId="{759AC5A2-F26C-4854-8C92-D14250669BBA}"/>
          </ac:inkMkLst>
        </pc:inkChg>
        <pc:inkChg chg="add del">
          <ac:chgData name="Eric Leonard" userId="d32b1639-8fea-46d5-a15b-62e24c12cae9" providerId="ADAL" clId="{78CDFD97-4233-4DB2-BB3B-38F25DE2A0C5}" dt="2017-10-07T01:29:01.106" v="75" actId="20577"/>
          <ac:inkMkLst>
            <pc:docMk/>
            <pc:sldMk cId="287908184" sldId="565"/>
            <ac:inkMk id="28" creationId="{A67A3D2C-4B21-46EE-BAC2-4D4B5C938DF7}"/>
          </ac:inkMkLst>
        </pc:inkChg>
        <pc:inkChg chg="add del">
          <ac:chgData name="Eric Leonard" userId="d32b1639-8fea-46d5-a15b-62e24c12cae9" providerId="ADAL" clId="{78CDFD97-4233-4DB2-BB3B-38F25DE2A0C5}" dt="2017-10-07T01:29:16.209" v="85" actId="20577"/>
          <ac:inkMkLst>
            <pc:docMk/>
            <pc:sldMk cId="287908184" sldId="565"/>
            <ac:inkMk id="29" creationId="{1CD076F9-4E2B-4BDE-9884-3178820474B7}"/>
          </ac:inkMkLst>
        </pc:inkChg>
        <pc:inkChg chg="add del">
          <ac:chgData name="Eric Leonard" userId="d32b1639-8fea-46d5-a15b-62e24c12cae9" providerId="ADAL" clId="{78CDFD97-4233-4DB2-BB3B-38F25DE2A0C5}" dt="2017-10-07T01:29:01.951" v="78" actId="20577"/>
          <ac:inkMkLst>
            <pc:docMk/>
            <pc:sldMk cId="287908184" sldId="565"/>
            <ac:inkMk id="30" creationId="{6935B510-1923-40F4-A5FC-C5776E96D1C9}"/>
          </ac:inkMkLst>
        </pc:inkChg>
        <pc:inkChg chg="add del">
          <ac:chgData name="Eric Leonard" userId="d32b1639-8fea-46d5-a15b-62e24c12cae9" providerId="ADAL" clId="{78CDFD97-4233-4DB2-BB3B-38F25DE2A0C5}" dt="2017-10-07T01:29:01.951" v="78" actId="20577"/>
          <ac:inkMkLst>
            <pc:docMk/>
            <pc:sldMk cId="287908184" sldId="565"/>
            <ac:inkMk id="31" creationId="{B6DD46DC-49AE-4E87-9305-0225C94AA4C2}"/>
          </ac:inkMkLst>
        </pc:inkChg>
        <pc:inkChg chg="add del">
          <ac:chgData name="Eric Leonard" userId="d32b1639-8fea-46d5-a15b-62e24c12cae9" providerId="ADAL" clId="{78CDFD97-4233-4DB2-BB3B-38F25DE2A0C5}" dt="2017-10-07T01:29:03.380" v="82" actId="20577"/>
          <ac:inkMkLst>
            <pc:docMk/>
            <pc:sldMk cId="287908184" sldId="565"/>
            <ac:inkMk id="32" creationId="{FAE60FFE-B110-44E3-BDFA-8DCBD6187FDF}"/>
          </ac:inkMkLst>
        </pc:inkChg>
        <pc:inkChg chg="add del">
          <ac:chgData name="Eric Leonard" userId="d32b1639-8fea-46d5-a15b-62e24c12cae9" providerId="ADAL" clId="{78CDFD97-4233-4DB2-BB3B-38F25DE2A0C5}" dt="2017-10-07T01:29:03.380" v="82" actId="20577"/>
          <ac:inkMkLst>
            <pc:docMk/>
            <pc:sldMk cId="287908184" sldId="565"/>
            <ac:inkMk id="33" creationId="{2FE1ADE4-75A1-4607-921A-8CCD3F878034}"/>
          </ac:inkMkLst>
        </pc:inkChg>
        <pc:inkChg chg="add del">
          <ac:chgData name="Eric Leonard" userId="d32b1639-8fea-46d5-a15b-62e24c12cae9" providerId="ADAL" clId="{78CDFD97-4233-4DB2-BB3B-38F25DE2A0C5}" dt="2017-10-07T01:29:03.380" v="82" actId="20577"/>
          <ac:inkMkLst>
            <pc:docMk/>
            <pc:sldMk cId="287908184" sldId="565"/>
            <ac:inkMk id="34" creationId="{5A4DBB86-C1BF-44A5-B77C-3690F20E819D}"/>
          </ac:inkMkLst>
        </pc:inkChg>
        <pc:inkChg chg="add del">
          <ac:chgData name="Eric Leonard" userId="d32b1639-8fea-46d5-a15b-62e24c12cae9" providerId="ADAL" clId="{78CDFD97-4233-4DB2-BB3B-38F25DE2A0C5}" dt="2017-10-07T01:29:03.380" v="82" actId="20577"/>
          <ac:inkMkLst>
            <pc:docMk/>
            <pc:sldMk cId="287908184" sldId="565"/>
            <ac:inkMk id="35" creationId="{1A5CED70-5433-4A1D-8CB5-627884EC87D8}"/>
          </ac:inkMkLst>
        </pc:inkChg>
        <pc:inkChg chg="add del">
          <ac:chgData name="Eric Leonard" userId="d32b1639-8fea-46d5-a15b-62e24c12cae9" providerId="ADAL" clId="{78CDFD97-4233-4DB2-BB3B-38F25DE2A0C5}" dt="2017-10-07T01:29:12.977" v="83" actId="20577"/>
          <ac:inkMkLst>
            <pc:docMk/>
            <pc:sldMk cId="287908184" sldId="565"/>
            <ac:inkMk id="36" creationId="{0181FF2E-EE3E-46D1-BE15-49B01A32A2AC}"/>
          </ac:inkMkLst>
        </pc:inkChg>
        <pc:inkChg chg="add del">
          <ac:chgData name="Eric Leonard" userId="d32b1639-8fea-46d5-a15b-62e24c12cae9" providerId="ADAL" clId="{78CDFD97-4233-4DB2-BB3B-38F25DE2A0C5}" dt="2017-10-07T01:29:16.209" v="85" actId="20577"/>
          <ac:inkMkLst>
            <pc:docMk/>
            <pc:sldMk cId="287908184" sldId="565"/>
            <ac:inkMk id="37" creationId="{5BFCE64E-5805-47EC-9C0C-2F9D39B24AFD}"/>
          </ac:inkMkLst>
        </pc:inkChg>
        <pc:inkChg chg="add del">
          <ac:chgData name="Eric Leonard" userId="d32b1639-8fea-46d5-a15b-62e24c12cae9" providerId="ADAL" clId="{78CDFD97-4233-4DB2-BB3B-38F25DE2A0C5}" dt="2017-10-07T01:29:17.842" v="87" actId="20577"/>
          <ac:inkMkLst>
            <pc:docMk/>
            <pc:sldMk cId="287908184" sldId="565"/>
            <ac:inkMk id="38" creationId="{E38AC40B-DA95-4EA4-AB05-CA09FC095409}"/>
          </ac:inkMkLst>
        </pc:inkChg>
        <pc:inkChg chg="add del">
          <ac:chgData name="Eric Leonard" userId="d32b1639-8fea-46d5-a15b-62e24c12cae9" providerId="ADAL" clId="{78CDFD97-4233-4DB2-BB3B-38F25DE2A0C5}" dt="2017-10-07T01:29:17.842" v="87" actId="20577"/>
          <ac:inkMkLst>
            <pc:docMk/>
            <pc:sldMk cId="287908184" sldId="565"/>
            <ac:inkMk id="39" creationId="{0D2371DD-52CA-4F38-BF7E-32E22DB38F52}"/>
          </ac:inkMkLst>
        </pc:inkChg>
        <pc:inkChg chg="add del">
          <ac:chgData name="Eric Leonard" userId="d32b1639-8fea-46d5-a15b-62e24c12cae9" providerId="ADAL" clId="{78CDFD97-4233-4DB2-BB3B-38F25DE2A0C5}" dt="2017-10-10T00:21:37.550" v="1804" actId="478"/>
          <ac:inkMkLst>
            <pc:docMk/>
            <pc:sldMk cId="287908184" sldId="565"/>
            <ac:inkMk id="40" creationId="{CE571642-99AF-4880-A7E7-E19B85C23D74}"/>
          </ac:inkMkLst>
        </pc:inkChg>
        <pc:inkChg chg="add del">
          <ac:chgData name="Eric Leonard" userId="d32b1639-8fea-46d5-a15b-62e24c12cae9" providerId="ADAL" clId="{78CDFD97-4233-4DB2-BB3B-38F25DE2A0C5}" dt="2017-10-07T01:29:19.381" v="90" actId="20577"/>
          <ac:inkMkLst>
            <pc:docMk/>
            <pc:sldMk cId="287908184" sldId="565"/>
            <ac:inkMk id="41" creationId="{CF82F9AA-4A0D-483C-B807-30717566C577}"/>
          </ac:inkMkLst>
        </pc:inkChg>
        <pc:inkChg chg="add del">
          <ac:chgData name="Eric Leonard" userId="d32b1639-8fea-46d5-a15b-62e24c12cae9" providerId="ADAL" clId="{78CDFD97-4233-4DB2-BB3B-38F25DE2A0C5}" dt="2017-10-07T01:29:19.381" v="90" actId="20577"/>
          <ac:inkMkLst>
            <pc:docMk/>
            <pc:sldMk cId="287908184" sldId="565"/>
            <ac:inkMk id="42" creationId="{5DAAE0F4-AA1B-4214-9AC1-31BE5A47AFD8}"/>
          </ac:inkMkLst>
        </pc:inkChg>
        <pc:inkChg chg="add del">
          <ac:chgData name="Eric Leonard" userId="d32b1639-8fea-46d5-a15b-62e24c12cae9" providerId="ADAL" clId="{78CDFD97-4233-4DB2-BB3B-38F25DE2A0C5}" dt="2017-10-10T00:21:39.711" v="1805" actId="478"/>
          <ac:inkMkLst>
            <pc:docMk/>
            <pc:sldMk cId="287908184" sldId="565"/>
            <ac:inkMk id="43" creationId="{AE4D0FA1-C38B-4559-8F8E-D6054E0D4F8B}"/>
          </ac:inkMkLst>
        </pc:inkChg>
        <pc:inkChg chg="add del">
          <ac:chgData name="Eric Leonard" userId="d32b1639-8fea-46d5-a15b-62e24c12cae9" providerId="ADAL" clId="{78CDFD97-4233-4DB2-BB3B-38F25DE2A0C5}" dt="2017-10-07T01:37:22.352" v="125" actId="20577"/>
          <ac:inkMkLst>
            <pc:docMk/>
            <pc:sldMk cId="287908184" sldId="565"/>
            <ac:inkMk id="44" creationId="{DF767875-88BB-4578-A8AF-C8B3E4FBF65A}"/>
          </ac:inkMkLst>
        </pc:inkChg>
        <pc:inkChg chg="add del">
          <ac:chgData name="Eric Leonard" userId="d32b1639-8fea-46d5-a15b-62e24c12cae9" providerId="ADAL" clId="{78CDFD97-4233-4DB2-BB3B-38F25DE2A0C5}" dt="2017-10-07T01:37:21.432" v="123" actId="20577"/>
          <ac:inkMkLst>
            <pc:docMk/>
            <pc:sldMk cId="287908184" sldId="565"/>
            <ac:inkMk id="45" creationId="{58F16C96-25BE-47DE-88B2-9413889BA6FC}"/>
          </ac:inkMkLst>
        </pc:inkChg>
        <pc:inkChg chg="add del">
          <ac:chgData name="Eric Leonard" userId="d32b1639-8fea-46d5-a15b-62e24c12cae9" providerId="ADAL" clId="{78CDFD97-4233-4DB2-BB3B-38F25DE2A0C5}" dt="2017-10-07T01:37:21.432" v="123" actId="20577"/>
          <ac:inkMkLst>
            <pc:docMk/>
            <pc:sldMk cId="287908184" sldId="565"/>
            <ac:inkMk id="46" creationId="{9E08F411-343F-40A6-8B1E-905BD2B822F9}"/>
          </ac:inkMkLst>
        </pc:inkChg>
        <pc:inkChg chg="add del">
          <ac:chgData name="Eric Leonard" userId="d32b1639-8fea-46d5-a15b-62e24c12cae9" providerId="ADAL" clId="{78CDFD97-4233-4DB2-BB3B-38F25DE2A0C5}" dt="2017-10-07T01:37:21.432" v="123" actId="20577"/>
          <ac:inkMkLst>
            <pc:docMk/>
            <pc:sldMk cId="287908184" sldId="565"/>
            <ac:inkMk id="47" creationId="{A53F5959-E392-48BD-862D-F1858FF2FB71}"/>
          </ac:inkMkLst>
        </pc:inkChg>
        <pc:inkChg chg="add del">
          <ac:chgData name="Eric Leonard" userId="d32b1639-8fea-46d5-a15b-62e24c12cae9" providerId="ADAL" clId="{78CDFD97-4233-4DB2-BB3B-38F25DE2A0C5}" dt="2017-10-07T01:37:22.352" v="125" actId="20577"/>
          <ac:inkMkLst>
            <pc:docMk/>
            <pc:sldMk cId="287908184" sldId="565"/>
            <ac:inkMk id="48" creationId="{9127F3C8-2497-48FB-B762-066E1DE9EAE6}"/>
          </ac:inkMkLst>
        </pc:inkChg>
        <pc:inkChg chg="add del">
          <ac:chgData name="Eric Leonard" userId="d32b1639-8fea-46d5-a15b-62e24c12cae9" providerId="ADAL" clId="{78CDFD97-4233-4DB2-BB3B-38F25DE2A0C5}" dt="2017-10-07T01:37:22.352" v="125" actId="20577"/>
          <ac:inkMkLst>
            <pc:docMk/>
            <pc:sldMk cId="287908184" sldId="565"/>
            <ac:inkMk id="49" creationId="{3297B2D2-33BF-4E05-8AA3-FA142276AB77}"/>
          </ac:inkMkLst>
        </pc:inkChg>
        <pc:inkChg chg="add del">
          <ac:chgData name="Eric Leonard" userId="d32b1639-8fea-46d5-a15b-62e24c12cae9" providerId="ADAL" clId="{78CDFD97-4233-4DB2-BB3B-38F25DE2A0C5}" dt="2017-10-07T01:37:23.593" v="129" actId="20577"/>
          <ac:inkMkLst>
            <pc:docMk/>
            <pc:sldMk cId="287908184" sldId="565"/>
            <ac:inkMk id="50" creationId="{B8D5915D-0B37-4B01-B57E-679ABB99EB5A}"/>
          </ac:inkMkLst>
        </pc:inkChg>
        <pc:inkChg chg="add del">
          <ac:chgData name="Eric Leonard" userId="d32b1639-8fea-46d5-a15b-62e24c12cae9" providerId="ADAL" clId="{78CDFD97-4233-4DB2-BB3B-38F25DE2A0C5}" dt="2017-10-07T01:37:23.593" v="129" actId="20577"/>
          <ac:inkMkLst>
            <pc:docMk/>
            <pc:sldMk cId="287908184" sldId="565"/>
            <ac:inkMk id="51" creationId="{6B8EE8CA-35F7-42E3-A6CA-E22910822333}"/>
          </ac:inkMkLst>
        </pc:inkChg>
        <pc:inkChg chg="add">
          <ac:chgData name="Eric Leonard" userId="d32b1639-8fea-46d5-a15b-62e24c12cae9" providerId="ADAL" clId="{78CDFD97-4233-4DB2-BB3B-38F25DE2A0C5}" dt="2017-10-07T01:37:23.263" v="127" actId="20577"/>
          <ac:inkMkLst>
            <pc:docMk/>
            <pc:sldMk cId="287908184" sldId="565"/>
            <ac:inkMk id="52" creationId="{346B68BA-60EB-492F-B4E7-03880D1E77D4}"/>
          </ac:inkMkLst>
        </pc:inkChg>
        <pc:inkChg chg="add del">
          <ac:chgData name="Eric Leonard" userId="d32b1639-8fea-46d5-a15b-62e24c12cae9" providerId="ADAL" clId="{78CDFD97-4233-4DB2-BB3B-38F25DE2A0C5}" dt="2017-10-07T01:37:23.593" v="129" actId="20577"/>
          <ac:inkMkLst>
            <pc:docMk/>
            <pc:sldMk cId="287908184" sldId="565"/>
            <ac:inkMk id="53" creationId="{01367B45-F143-419B-8EDF-12FC9D4AD388}"/>
          </ac:inkMkLst>
        </pc:inkChg>
        <pc:inkChg chg="add del">
          <ac:chgData name="Eric Leonard" userId="d32b1639-8fea-46d5-a15b-62e24c12cae9" providerId="ADAL" clId="{78CDFD97-4233-4DB2-BB3B-38F25DE2A0C5}" dt="2017-10-07T01:37:24.083" v="131" actId="20577"/>
          <ac:inkMkLst>
            <pc:docMk/>
            <pc:sldMk cId="287908184" sldId="565"/>
            <ac:inkMk id="54" creationId="{06C6A9D3-23BB-43A8-9A5D-03C502E75195}"/>
          </ac:inkMkLst>
        </pc:inkChg>
        <pc:inkChg chg="add del">
          <ac:chgData name="Eric Leonard" userId="d32b1639-8fea-46d5-a15b-62e24c12cae9" providerId="ADAL" clId="{78CDFD97-4233-4DB2-BB3B-38F25DE2A0C5}" dt="2017-10-07T01:37:24.083" v="131" actId="20577"/>
          <ac:inkMkLst>
            <pc:docMk/>
            <pc:sldMk cId="287908184" sldId="565"/>
            <ac:inkMk id="55" creationId="{A662E113-C967-40DE-9F00-FF2BCE7D5E07}"/>
          </ac:inkMkLst>
        </pc:inkChg>
        <pc:inkChg chg="add del">
          <ac:chgData name="Eric Leonard" userId="d32b1639-8fea-46d5-a15b-62e24c12cae9" providerId="ADAL" clId="{78CDFD97-4233-4DB2-BB3B-38F25DE2A0C5}" dt="2017-10-07T01:37:25.466" v="133" actId="20577"/>
          <ac:inkMkLst>
            <pc:docMk/>
            <pc:sldMk cId="287908184" sldId="565"/>
            <ac:inkMk id="56" creationId="{AD89243F-BAD9-42A0-B269-9A7243D42201}"/>
          </ac:inkMkLst>
        </pc:inkChg>
        <pc:inkChg chg="add del">
          <ac:chgData name="Eric Leonard" userId="d32b1639-8fea-46d5-a15b-62e24c12cae9" providerId="ADAL" clId="{78CDFD97-4233-4DB2-BB3B-38F25DE2A0C5}" dt="2017-10-07T01:37:25.466" v="133" actId="20577"/>
          <ac:inkMkLst>
            <pc:docMk/>
            <pc:sldMk cId="287908184" sldId="565"/>
            <ac:inkMk id="57" creationId="{7B5D8C34-AB5C-49DF-A955-093E33CA8592}"/>
          </ac:inkMkLst>
        </pc:inkChg>
        <pc:inkChg chg="add del">
          <ac:chgData name="Eric Leonard" userId="d32b1639-8fea-46d5-a15b-62e24c12cae9" providerId="ADAL" clId="{78CDFD97-4233-4DB2-BB3B-38F25DE2A0C5}" dt="2017-10-07T01:37:34.024" v="157" actId="20577"/>
          <ac:inkMkLst>
            <pc:docMk/>
            <pc:sldMk cId="287908184" sldId="565"/>
            <ac:inkMk id="58" creationId="{FC5AC194-EE1A-4643-A1D9-479AFA00190B}"/>
          </ac:inkMkLst>
        </pc:inkChg>
        <pc:inkChg chg="add del">
          <ac:chgData name="Eric Leonard" userId="d32b1639-8fea-46d5-a15b-62e24c12cae9" providerId="ADAL" clId="{78CDFD97-4233-4DB2-BB3B-38F25DE2A0C5}" dt="2017-10-07T01:37:26.351" v="136" actId="20577"/>
          <ac:inkMkLst>
            <pc:docMk/>
            <pc:sldMk cId="287908184" sldId="565"/>
            <ac:inkMk id="59" creationId="{553ECB13-FD78-4CB0-8D5D-D0094644925B}"/>
          </ac:inkMkLst>
        </pc:inkChg>
        <pc:inkChg chg="add del">
          <ac:chgData name="Eric Leonard" userId="d32b1639-8fea-46d5-a15b-62e24c12cae9" providerId="ADAL" clId="{78CDFD97-4233-4DB2-BB3B-38F25DE2A0C5}" dt="2017-10-07T01:37:26.351" v="136" actId="20577"/>
          <ac:inkMkLst>
            <pc:docMk/>
            <pc:sldMk cId="287908184" sldId="565"/>
            <ac:inkMk id="60" creationId="{EDD173B2-0E9E-4845-81AB-B91529A56F86}"/>
          </ac:inkMkLst>
        </pc:inkChg>
        <pc:inkChg chg="add del">
          <ac:chgData name="Eric Leonard" userId="d32b1639-8fea-46d5-a15b-62e24c12cae9" providerId="ADAL" clId="{78CDFD97-4233-4DB2-BB3B-38F25DE2A0C5}" dt="2017-10-07T01:37:27.434" v="139" actId="20577"/>
          <ac:inkMkLst>
            <pc:docMk/>
            <pc:sldMk cId="287908184" sldId="565"/>
            <ac:inkMk id="61" creationId="{D55C0A55-C438-461E-AFC4-E48D9E10BE50}"/>
          </ac:inkMkLst>
        </pc:inkChg>
        <pc:inkChg chg="add del">
          <ac:chgData name="Eric Leonard" userId="d32b1639-8fea-46d5-a15b-62e24c12cae9" providerId="ADAL" clId="{78CDFD97-4233-4DB2-BB3B-38F25DE2A0C5}" dt="2017-10-07T01:37:27.434" v="139" actId="20577"/>
          <ac:inkMkLst>
            <pc:docMk/>
            <pc:sldMk cId="287908184" sldId="565"/>
            <ac:inkMk id="62" creationId="{6B2BF7B8-99A5-416E-825D-71D8144C885D}"/>
          </ac:inkMkLst>
        </pc:inkChg>
        <pc:inkChg chg="add del">
          <ac:chgData name="Eric Leonard" userId="d32b1639-8fea-46d5-a15b-62e24c12cae9" providerId="ADAL" clId="{78CDFD97-4233-4DB2-BB3B-38F25DE2A0C5}" dt="2017-10-07T01:37:27.434" v="139" actId="20577"/>
          <ac:inkMkLst>
            <pc:docMk/>
            <pc:sldMk cId="287908184" sldId="565"/>
            <ac:inkMk id="63" creationId="{AA32FB78-E069-4350-8D99-3A6C904F6556}"/>
          </ac:inkMkLst>
        </pc:inkChg>
        <pc:inkChg chg="add del">
          <ac:chgData name="Eric Leonard" userId="d32b1639-8fea-46d5-a15b-62e24c12cae9" providerId="ADAL" clId="{78CDFD97-4233-4DB2-BB3B-38F25DE2A0C5}" dt="2017-10-07T01:37:28.109" v="142" actId="20577"/>
          <ac:inkMkLst>
            <pc:docMk/>
            <pc:sldMk cId="287908184" sldId="565"/>
            <ac:inkMk id="64" creationId="{36027096-C508-4375-A394-FF0C31175152}"/>
          </ac:inkMkLst>
        </pc:inkChg>
        <pc:inkChg chg="add del">
          <ac:chgData name="Eric Leonard" userId="d32b1639-8fea-46d5-a15b-62e24c12cae9" providerId="ADAL" clId="{78CDFD97-4233-4DB2-BB3B-38F25DE2A0C5}" dt="2017-10-07T01:37:28.109" v="142" actId="20577"/>
          <ac:inkMkLst>
            <pc:docMk/>
            <pc:sldMk cId="287908184" sldId="565"/>
            <ac:inkMk id="65" creationId="{BAA433B6-820C-4C63-AD3F-AB18E6D28CD5}"/>
          </ac:inkMkLst>
        </pc:inkChg>
        <pc:inkChg chg="add del">
          <ac:chgData name="Eric Leonard" userId="d32b1639-8fea-46d5-a15b-62e24c12cae9" providerId="ADAL" clId="{78CDFD97-4233-4DB2-BB3B-38F25DE2A0C5}" dt="2017-10-07T01:37:28.109" v="142" actId="20577"/>
          <ac:inkMkLst>
            <pc:docMk/>
            <pc:sldMk cId="287908184" sldId="565"/>
            <ac:inkMk id="66" creationId="{8773185E-C7FC-43FF-AC3A-56B65A709C79}"/>
          </ac:inkMkLst>
        </pc:inkChg>
        <pc:inkChg chg="add del">
          <ac:chgData name="Eric Leonard" userId="d32b1639-8fea-46d5-a15b-62e24c12cae9" providerId="ADAL" clId="{78CDFD97-4233-4DB2-BB3B-38F25DE2A0C5}" dt="2017-10-07T01:37:29.073" v="145" actId="20577"/>
          <ac:inkMkLst>
            <pc:docMk/>
            <pc:sldMk cId="287908184" sldId="565"/>
            <ac:inkMk id="67" creationId="{62745691-CD68-4CE3-9FC6-4375326925B5}"/>
          </ac:inkMkLst>
        </pc:inkChg>
        <pc:inkChg chg="add del">
          <ac:chgData name="Eric Leonard" userId="d32b1639-8fea-46d5-a15b-62e24c12cae9" providerId="ADAL" clId="{78CDFD97-4233-4DB2-BB3B-38F25DE2A0C5}" dt="2017-10-07T01:37:29.073" v="145" actId="20577"/>
          <ac:inkMkLst>
            <pc:docMk/>
            <pc:sldMk cId="287908184" sldId="565"/>
            <ac:inkMk id="68" creationId="{554BBDD9-EF84-45EB-9FD3-0AC6C0F88503}"/>
          </ac:inkMkLst>
        </pc:inkChg>
        <pc:inkChg chg="add del">
          <ac:chgData name="Eric Leonard" userId="d32b1639-8fea-46d5-a15b-62e24c12cae9" providerId="ADAL" clId="{78CDFD97-4233-4DB2-BB3B-38F25DE2A0C5}" dt="2017-10-07T01:37:29.073" v="145" actId="20577"/>
          <ac:inkMkLst>
            <pc:docMk/>
            <pc:sldMk cId="287908184" sldId="565"/>
            <ac:inkMk id="69" creationId="{7BF8A69A-2EB4-424B-A0F1-0CFC914373BD}"/>
          </ac:inkMkLst>
        </pc:inkChg>
        <pc:inkChg chg="add del">
          <ac:chgData name="Eric Leonard" userId="d32b1639-8fea-46d5-a15b-62e24c12cae9" providerId="ADAL" clId="{78CDFD97-4233-4DB2-BB3B-38F25DE2A0C5}" dt="2017-10-07T01:37:29.588" v="147" actId="20577"/>
          <ac:inkMkLst>
            <pc:docMk/>
            <pc:sldMk cId="287908184" sldId="565"/>
            <ac:inkMk id="70" creationId="{0ABFB7E3-5020-4761-AB5A-A6BE703124F9}"/>
          </ac:inkMkLst>
        </pc:inkChg>
        <pc:inkChg chg="add del">
          <ac:chgData name="Eric Leonard" userId="d32b1639-8fea-46d5-a15b-62e24c12cae9" providerId="ADAL" clId="{78CDFD97-4233-4DB2-BB3B-38F25DE2A0C5}" dt="2017-10-07T01:37:29.588" v="147" actId="20577"/>
          <ac:inkMkLst>
            <pc:docMk/>
            <pc:sldMk cId="287908184" sldId="565"/>
            <ac:inkMk id="71" creationId="{4D94D984-4746-42D6-854E-E66A9A36E3EB}"/>
          </ac:inkMkLst>
        </pc:inkChg>
        <pc:inkChg chg="add del">
          <ac:chgData name="Eric Leonard" userId="d32b1639-8fea-46d5-a15b-62e24c12cae9" providerId="ADAL" clId="{78CDFD97-4233-4DB2-BB3B-38F25DE2A0C5}" dt="2017-10-07T01:37:30.073" v="149" actId="20577"/>
          <ac:inkMkLst>
            <pc:docMk/>
            <pc:sldMk cId="287908184" sldId="565"/>
            <ac:inkMk id="72" creationId="{94A9925B-6F58-47B5-BB66-C535D2AE7DFD}"/>
          </ac:inkMkLst>
        </pc:inkChg>
        <pc:inkChg chg="add del">
          <ac:chgData name="Eric Leonard" userId="d32b1639-8fea-46d5-a15b-62e24c12cae9" providerId="ADAL" clId="{78CDFD97-4233-4DB2-BB3B-38F25DE2A0C5}" dt="2017-10-07T01:37:30.073" v="149" actId="20577"/>
          <ac:inkMkLst>
            <pc:docMk/>
            <pc:sldMk cId="287908184" sldId="565"/>
            <ac:inkMk id="73" creationId="{AABC7349-5081-4A0A-BE5B-9AE7435BF92F}"/>
          </ac:inkMkLst>
        </pc:inkChg>
        <pc:inkChg chg="add del">
          <ac:chgData name="Eric Leonard" userId="d32b1639-8fea-46d5-a15b-62e24c12cae9" providerId="ADAL" clId="{78CDFD97-4233-4DB2-BB3B-38F25DE2A0C5}" dt="2017-10-07T01:37:42.760" v="169" actId="20577"/>
          <ac:inkMkLst>
            <pc:docMk/>
            <pc:sldMk cId="287908184" sldId="565"/>
            <ac:inkMk id="74" creationId="{6355180B-5FB9-4C6A-8135-B0737953C250}"/>
          </ac:inkMkLst>
        </pc:inkChg>
        <pc:inkChg chg="add del">
          <ac:chgData name="Eric Leonard" userId="d32b1639-8fea-46d5-a15b-62e24c12cae9" providerId="ADAL" clId="{78CDFD97-4233-4DB2-BB3B-38F25DE2A0C5}" dt="2017-10-07T01:37:32.636" v="152" actId="20577"/>
          <ac:inkMkLst>
            <pc:docMk/>
            <pc:sldMk cId="287908184" sldId="565"/>
            <ac:inkMk id="75" creationId="{5B8C9D87-216C-403E-91BC-6C45267A68FF}"/>
          </ac:inkMkLst>
        </pc:inkChg>
        <pc:inkChg chg="add del">
          <ac:chgData name="Eric Leonard" userId="d32b1639-8fea-46d5-a15b-62e24c12cae9" providerId="ADAL" clId="{78CDFD97-4233-4DB2-BB3B-38F25DE2A0C5}" dt="2017-10-07T01:37:32.636" v="152" actId="20577"/>
          <ac:inkMkLst>
            <pc:docMk/>
            <pc:sldMk cId="287908184" sldId="565"/>
            <ac:inkMk id="76" creationId="{5AF0D57E-C3DC-4AC6-9AC2-92A3ED53178F}"/>
          </ac:inkMkLst>
        </pc:inkChg>
        <pc:inkChg chg="add del">
          <ac:chgData name="Eric Leonard" userId="d32b1639-8fea-46d5-a15b-62e24c12cae9" providerId="ADAL" clId="{78CDFD97-4233-4DB2-BB3B-38F25DE2A0C5}" dt="2017-10-07T01:37:33.340" v="154" actId="20577"/>
          <ac:inkMkLst>
            <pc:docMk/>
            <pc:sldMk cId="287908184" sldId="565"/>
            <ac:inkMk id="77" creationId="{80E2DCE8-37D1-4069-91C6-765BE7297151}"/>
          </ac:inkMkLst>
        </pc:inkChg>
        <pc:inkChg chg="add del">
          <ac:chgData name="Eric Leonard" userId="d32b1639-8fea-46d5-a15b-62e24c12cae9" providerId="ADAL" clId="{78CDFD97-4233-4DB2-BB3B-38F25DE2A0C5}" dt="2017-10-07T01:37:33.340" v="154" actId="20577"/>
          <ac:inkMkLst>
            <pc:docMk/>
            <pc:sldMk cId="287908184" sldId="565"/>
            <ac:inkMk id="78" creationId="{2F056765-92FC-4647-AB61-F0A01CD83FCA}"/>
          </ac:inkMkLst>
        </pc:inkChg>
        <pc:inkChg chg="add del">
          <ac:chgData name="Eric Leonard" userId="d32b1639-8fea-46d5-a15b-62e24c12cae9" providerId="ADAL" clId="{78CDFD97-4233-4DB2-BB3B-38F25DE2A0C5}" dt="2017-10-07T01:37:34.024" v="157" actId="20577"/>
          <ac:inkMkLst>
            <pc:docMk/>
            <pc:sldMk cId="287908184" sldId="565"/>
            <ac:inkMk id="79" creationId="{877CDBD9-BDCF-4139-8CDA-732155F11016}"/>
          </ac:inkMkLst>
        </pc:inkChg>
        <pc:inkChg chg="add del">
          <ac:chgData name="Eric Leonard" userId="d32b1639-8fea-46d5-a15b-62e24c12cae9" providerId="ADAL" clId="{78CDFD97-4233-4DB2-BB3B-38F25DE2A0C5}" dt="2017-10-07T01:37:34.024" v="157" actId="20577"/>
          <ac:inkMkLst>
            <pc:docMk/>
            <pc:sldMk cId="287908184" sldId="565"/>
            <ac:inkMk id="80" creationId="{B6514257-A928-46A9-BF2C-E6AC441E3C37}"/>
          </ac:inkMkLst>
        </pc:inkChg>
        <pc:inkChg chg="add del">
          <ac:chgData name="Eric Leonard" userId="d32b1639-8fea-46d5-a15b-62e24c12cae9" providerId="ADAL" clId="{78CDFD97-4233-4DB2-BB3B-38F25DE2A0C5}" dt="2017-10-07T01:37:34.024" v="157" actId="20577"/>
          <ac:inkMkLst>
            <pc:docMk/>
            <pc:sldMk cId="287908184" sldId="565"/>
            <ac:inkMk id="81" creationId="{D4616509-04BA-4592-88EB-E70214A85518}"/>
          </ac:inkMkLst>
        </pc:inkChg>
        <pc:inkChg chg="add del">
          <ac:chgData name="Eric Leonard" userId="d32b1639-8fea-46d5-a15b-62e24c12cae9" providerId="ADAL" clId="{78CDFD97-4233-4DB2-BB3B-38F25DE2A0C5}" dt="2017-10-07T01:37:34.556" v="160" actId="20577"/>
          <ac:inkMkLst>
            <pc:docMk/>
            <pc:sldMk cId="287908184" sldId="565"/>
            <ac:inkMk id="82" creationId="{FA385E0F-F485-4731-BC07-6C1733E1CCC7}"/>
          </ac:inkMkLst>
        </pc:inkChg>
        <pc:inkChg chg="add del">
          <ac:chgData name="Eric Leonard" userId="d32b1639-8fea-46d5-a15b-62e24c12cae9" providerId="ADAL" clId="{78CDFD97-4233-4DB2-BB3B-38F25DE2A0C5}" dt="2017-10-07T01:37:34.556" v="160" actId="20577"/>
          <ac:inkMkLst>
            <pc:docMk/>
            <pc:sldMk cId="287908184" sldId="565"/>
            <ac:inkMk id="83" creationId="{D03EB3F3-7926-4E2B-8DEE-93FCAE4BCF31}"/>
          </ac:inkMkLst>
        </pc:inkChg>
        <pc:inkChg chg="add del">
          <ac:chgData name="Eric Leonard" userId="d32b1639-8fea-46d5-a15b-62e24c12cae9" providerId="ADAL" clId="{78CDFD97-4233-4DB2-BB3B-38F25DE2A0C5}" dt="2017-10-07T01:37:34.556" v="160" actId="20577"/>
          <ac:inkMkLst>
            <pc:docMk/>
            <pc:sldMk cId="287908184" sldId="565"/>
            <ac:inkMk id="84" creationId="{8B324EBE-9F09-4018-A4EE-28C706F6FD8D}"/>
          </ac:inkMkLst>
        </pc:inkChg>
        <pc:inkChg chg="add del">
          <ac:chgData name="Eric Leonard" userId="d32b1639-8fea-46d5-a15b-62e24c12cae9" providerId="ADAL" clId="{78CDFD97-4233-4DB2-BB3B-38F25DE2A0C5}" dt="2017-10-07T01:37:35.838" v="162" actId="20577"/>
          <ac:inkMkLst>
            <pc:docMk/>
            <pc:sldMk cId="287908184" sldId="565"/>
            <ac:inkMk id="85" creationId="{C6690625-1161-499A-A3B5-112A1DCA58C7}"/>
          </ac:inkMkLst>
        </pc:inkChg>
        <pc:inkChg chg="add del">
          <ac:chgData name="Eric Leonard" userId="d32b1639-8fea-46d5-a15b-62e24c12cae9" providerId="ADAL" clId="{78CDFD97-4233-4DB2-BB3B-38F25DE2A0C5}" dt="2017-10-07T01:37:35.838" v="162" actId="20577"/>
          <ac:inkMkLst>
            <pc:docMk/>
            <pc:sldMk cId="287908184" sldId="565"/>
            <ac:inkMk id="86" creationId="{2BC5A5F1-4660-4666-97B3-7096DF1872B6}"/>
          </ac:inkMkLst>
        </pc:inkChg>
        <pc:inkChg chg="add del">
          <ac:chgData name="Eric Leonard" userId="d32b1639-8fea-46d5-a15b-62e24c12cae9" providerId="ADAL" clId="{78CDFD97-4233-4DB2-BB3B-38F25DE2A0C5}" dt="2017-10-10T00:21:41.859" v="1806" actId="478"/>
          <ac:inkMkLst>
            <pc:docMk/>
            <pc:sldMk cId="287908184" sldId="565"/>
            <ac:inkMk id="87" creationId="{08A9290D-DB6E-4E6C-8D44-6B52BDFF6B95}"/>
          </ac:inkMkLst>
        </pc:inkChg>
        <pc:inkChg chg="add del">
          <ac:chgData name="Eric Leonard" userId="d32b1639-8fea-46d5-a15b-62e24c12cae9" providerId="ADAL" clId="{78CDFD97-4233-4DB2-BB3B-38F25DE2A0C5}" dt="2017-10-07T01:37:38.060" v="167" actId="20577"/>
          <ac:inkMkLst>
            <pc:docMk/>
            <pc:sldMk cId="287908184" sldId="565"/>
            <ac:inkMk id="88" creationId="{3384DADE-0D5D-4ADB-ADF7-4C022DDF3C8F}"/>
          </ac:inkMkLst>
        </pc:inkChg>
        <pc:inkChg chg="add del">
          <ac:chgData name="Eric Leonard" userId="d32b1639-8fea-46d5-a15b-62e24c12cae9" providerId="ADAL" clId="{78CDFD97-4233-4DB2-BB3B-38F25DE2A0C5}" dt="2017-10-07T01:37:38.060" v="167" actId="20577"/>
          <ac:inkMkLst>
            <pc:docMk/>
            <pc:sldMk cId="287908184" sldId="565"/>
            <ac:inkMk id="89" creationId="{68FFC4DC-B010-43DF-A8FB-890A95E5B175}"/>
          </ac:inkMkLst>
        </pc:inkChg>
        <pc:inkChg chg="add del">
          <ac:chgData name="Eric Leonard" userId="d32b1639-8fea-46d5-a15b-62e24c12cae9" providerId="ADAL" clId="{78CDFD97-4233-4DB2-BB3B-38F25DE2A0C5}" dt="2017-10-07T01:37:38.060" v="167" actId="20577"/>
          <ac:inkMkLst>
            <pc:docMk/>
            <pc:sldMk cId="287908184" sldId="565"/>
            <ac:inkMk id="90" creationId="{EF1EA452-DBF6-4518-B539-9992D9D81B7A}"/>
          </ac:inkMkLst>
        </pc:inkChg>
        <pc:inkChg chg="add del">
          <ac:chgData name="Eric Leonard" userId="d32b1639-8fea-46d5-a15b-62e24c12cae9" providerId="ADAL" clId="{78CDFD97-4233-4DB2-BB3B-38F25DE2A0C5}" dt="2017-10-07T01:37:38.060" v="167" actId="20577"/>
          <ac:inkMkLst>
            <pc:docMk/>
            <pc:sldMk cId="287908184" sldId="565"/>
            <ac:inkMk id="91" creationId="{52C8E452-BFFF-4F79-A1BC-F641C8C6E1AE}"/>
          </ac:inkMkLst>
        </pc:inkChg>
        <pc:inkChg chg="add del">
          <ac:chgData name="Eric Leonard" userId="d32b1639-8fea-46d5-a15b-62e24c12cae9" providerId="ADAL" clId="{78CDFD97-4233-4DB2-BB3B-38F25DE2A0C5}" dt="2017-10-07T01:37:42.760" v="169" actId="20577"/>
          <ac:inkMkLst>
            <pc:docMk/>
            <pc:sldMk cId="287908184" sldId="565"/>
            <ac:inkMk id="92" creationId="{FEE1C27D-897A-4261-80F1-652580DBFF06}"/>
          </ac:inkMkLst>
        </pc:inkChg>
        <pc:inkChg chg="add del">
          <ac:chgData name="Eric Leonard" userId="d32b1639-8fea-46d5-a15b-62e24c12cae9" providerId="ADAL" clId="{78CDFD97-4233-4DB2-BB3B-38F25DE2A0C5}" dt="2017-10-07T01:37:42.760" v="169" actId="20577"/>
          <ac:inkMkLst>
            <pc:docMk/>
            <pc:sldMk cId="287908184" sldId="565"/>
            <ac:inkMk id="93" creationId="{56DCBB23-1C39-4493-BA41-8637CD89E3C5}"/>
          </ac:inkMkLst>
        </pc:inkChg>
        <pc:inkChg chg="add del">
          <ac:chgData name="Eric Leonard" userId="d32b1639-8fea-46d5-a15b-62e24c12cae9" providerId="ADAL" clId="{78CDFD97-4233-4DB2-BB3B-38F25DE2A0C5}" dt="2017-10-10T00:21:43.808" v="1807" actId="478"/>
          <ac:inkMkLst>
            <pc:docMk/>
            <pc:sldMk cId="287908184" sldId="565"/>
            <ac:inkMk id="94" creationId="{C0B9DBD0-ACE0-414A-BF33-840566344665}"/>
          </ac:inkMkLst>
        </pc:inkChg>
      </pc:sldChg>
      <pc:sldChg chg="addSp modSp">
        <pc:chgData name="Eric Leonard" userId="d32b1639-8fea-46d5-a15b-62e24c12cae9" providerId="ADAL" clId="{78CDFD97-4233-4DB2-BB3B-38F25DE2A0C5}" dt="2017-10-09T14:25:23.023" v="717" actId="14100"/>
        <pc:sldMkLst>
          <pc:docMk/>
          <pc:sldMk cId="1816086719" sldId="566"/>
        </pc:sldMkLst>
        <pc:picChg chg="add mod">
          <ac:chgData name="Eric Leonard" userId="d32b1639-8fea-46d5-a15b-62e24c12cae9" providerId="ADAL" clId="{78CDFD97-4233-4DB2-BB3B-38F25DE2A0C5}" dt="2017-10-09T14:25:23.023" v="717" actId="14100"/>
          <ac:picMkLst>
            <pc:docMk/>
            <pc:sldMk cId="1816086719" sldId="566"/>
            <ac:picMk id="1026" creationId="{8E65468D-B4BA-49FB-9090-40B8859FDFB0}"/>
          </ac:picMkLst>
        </pc:picChg>
      </pc:sldChg>
      <pc:sldChg chg="addSp delSp modSp add modNotesTx">
        <pc:chgData name="Eric Leonard" userId="d32b1639-8fea-46d5-a15b-62e24c12cae9" providerId="ADAL" clId="{78CDFD97-4233-4DB2-BB3B-38F25DE2A0C5}" dt="2017-10-10T00:19:00.445" v="1738" actId="20577"/>
        <pc:sldMkLst>
          <pc:docMk/>
          <pc:sldMk cId="1697496861" sldId="567"/>
        </pc:sldMkLst>
        <pc:spChg chg="del">
          <ac:chgData name="Eric Leonard" userId="d32b1639-8fea-46d5-a15b-62e24c12cae9" providerId="ADAL" clId="{78CDFD97-4233-4DB2-BB3B-38F25DE2A0C5}" dt="2017-10-09T14:04:42.037" v="520" actId="20577"/>
          <ac:spMkLst>
            <pc:docMk/>
            <pc:sldMk cId="1697496861" sldId="567"/>
            <ac:spMk id="2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09T14:03:54.349" v="519" actId="20577"/>
          <ac:spMkLst>
            <pc:docMk/>
            <pc:sldMk cId="1697496861" sldId="567"/>
            <ac:spMk id="3" creationId="{00000000-0000-0000-0000-000000000000}"/>
          </ac:spMkLst>
        </pc:spChg>
        <pc:graphicFrameChg chg="add mod">
          <ac:chgData name="Eric Leonard" userId="d32b1639-8fea-46d5-a15b-62e24c12cae9" providerId="ADAL" clId="{78CDFD97-4233-4DB2-BB3B-38F25DE2A0C5}" dt="2017-10-10T00:15:51.320" v="1695" actId="20577"/>
          <ac:graphicFrameMkLst>
            <pc:docMk/>
            <pc:sldMk cId="1697496861" sldId="567"/>
            <ac:graphicFrameMk id="83" creationId="{3BEBA962-A49D-446E-B3C6-1A8A32C9A4CE}"/>
          </ac:graphicFrameMkLst>
        </pc:graphicFrameChg>
        <pc:inkChg chg="add del">
          <ac:chgData name="Eric Leonard" userId="d32b1639-8fea-46d5-a15b-62e24c12cae9" providerId="ADAL" clId="{78CDFD97-4233-4DB2-BB3B-38F25DE2A0C5}" dt="2017-10-09T04:44:28.454" v="431" actId="20577"/>
          <ac:inkMkLst>
            <pc:docMk/>
            <pc:sldMk cId="1697496861" sldId="567"/>
            <ac:inkMk id="5" creationId="{A81F3BA1-4352-4A25-957C-0EF129B16B96}"/>
          </ac:inkMkLst>
        </pc:inkChg>
        <pc:inkChg chg="add del">
          <ac:chgData name="Eric Leonard" userId="d32b1639-8fea-46d5-a15b-62e24c12cae9" providerId="ADAL" clId="{78CDFD97-4233-4DB2-BB3B-38F25DE2A0C5}" dt="2017-10-09T04:44:28.454" v="431" actId="20577"/>
          <ac:inkMkLst>
            <pc:docMk/>
            <pc:sldMk cId="1697496861" sldId="567"/>
            <ac:inkMk id="6" creationId="{D2071EF5-30A8-4218-8C9D-C9E942AF3927}"/>
          </ac:inkMkLst>
        </pc:inkChg>
        <pc:inkChg chg="add del">
          <ac:chgData name="Eric Leonard" userId="d32b1639-8fea-46d5-a15b-62e24c12cae9" providerId="ADAL" clId="{78CDFD97-4233-4DB2-BB3B-38F25DE2A0C5}" dt="2017-10-09T04:44:28.918" v="433" actId="20577"/>
          <ac:inkMkLst>
            <pc:docMk/>
            <pc:sldMk cId="1697496861" sldId="567"/>
            <ac:inkMk id="7" creationId="{B4344A94-F473-468B-B731-F3C956317552}"/>
          </ac:inkMkLst>
        </pc:inkChg>
        <pc:inkChg chg="add del">
          <ac:chgData name="Eric Leonard" userId="d32b1639-8fea-46d5-a15b-62e24c12cae9" providerId="ADAL" clId="{78CDFD97-4233-4DB2-BB3B-38F25DE2A0C5}" dt="2017-10-09T04:44:28.918" v="433" actId="20577"/>
          <ac:inkMkLst>
            <pc:docMk/>
            <pc:sldMk cId="1697496861" sldId="567"/>
            <ac:inkMk id="8" creationId="{FA43E854-AEE1-4B01-A3E7-4E8E3B09C6E2}"/>
          </ac:inkMkLst>
        </pc:inkChg>
        <pc:inkChg chg="add del">
          <ac:chgData name="Eric Leonard" userId="d32b1639-8fea-46d5-a15b-62e24c12cae9" providerId="ADAL" clId="{78CDFD97-4233-4DB2-BB3B-38F25DE2A0C5}" dt="2017-10-09T04:44:30.037" v="435" actId="20577"/>
          <ac:inkMkLst>
            <pc:docMk/>
            <pc:sldMk cId="1697496861" sldId="567"/>
            <ac:inkMk id="9" creationId="{08EEF357-8F15-484D-9B32-4BC929C8DE36}"/>
          </ac:inkMkLst>
        </pc:inkChg>
        <pc:inkChg chg="add del">
          <ac:chgData name="Eric Leonard" userId="d32b1639-8fea-46d5-a15b-62e24c12cae9" providerId="ADAL" clId="{78CDFD97-4233-4DB2-BB3B-38F25DE2A0C5}" dt="2017-10-09T04:44:30.037" v="435" actId="20577"/>
          <ac:inkMkLst>
            <pc:docMk/>
            <pc:sldMk cId="1697496861" sldId="567"/>
            <ac:inkMk id="10" creationId="{0B25E570-96B7-429A-9DDD-96CE9D0C9183}"/>
          </ac:inkMkLst>
        </pc:inkChg>
        <pc:inkChg chg="add del">
          <ac:chgData name="Eric Leonard" userId="d32b1639-8fea-46d5-a15b-62e24c12cae9" providerId="ADAL" clId="{78CDFD97-4233-4DB2-BB3B-38F25DE2A0C5}" dt="2017-10-09T04:44:30.747" v="437" actId="20577"/>
          <ac:inkMkLst>
            <pc:docMk/>
            <pc:sldMk cId="1697496861" sldId="567"/>
            <ac:inkMk id="11" creationId="{3DC34B63-8631-41D9-A97D-FA9AB0F15F50}"/>
          </ac:inkMkLst>
        </pc:inkChg>
        <pc:inkChg chg="add del">
          <ac:chgData name="Eric Leonard" userId="d32b1639-8fea-46d5-a15b-62e24c12cae9" providerId="ADAL" clId="{78CDFD97-4233-4DB2-BB3B-38F25DE2A0C5}" dt="2017-10-09T04:44:30.747" v="437" actId="20577"/>
          <ac:inkMkLst>
            <pc:docMk/>
            <pc:sldMk cId="1697496861" sldId="567"/>
            <ac:inkMk id="12" creationId="{8B47DD3C-0BE1-4FC4-8A59-90DAF3EE6DB2}"/>
          </ac:inkMkLst>
        </pc:inkChg>
        <pc:inkChg chg="add del">
          <ac:chgData name="Eric Leonard" userId="d32b1639-8fea-46d5-a15b-62e24c12cae9" providerId="ADAL" clId="{78CDFD97-4233-4DB2-BB3B-38F25DE2A0C5}" dt="2017-10-09T04:44:31.645" v="440" actId="20577"/>
          <ac:inkMkLst>
            <pc:docMk/>
            <pc:sldMk cId="1697496861" sldId="567"/>
            <ac:inkMk id="13" creationId="{D9DBCE20-1FA3-4182-B222-8271B8E87FC4}"/>
          </ac:inkMkLst>
        </pc:inkChg>
        <pc:inkChg chg="add del">
          <ac:chgData name="Eric Leonard" userId="d32b1639-8fea-46d5-a15b-62e24c12cae9" providerId="ADAL" clId="{78CDFD97-4233-4DB2-BB3B-38F25DE2A0C5}" dt="2017-10-09T04:44:31.645" v="440" actId="20577"/>
          <ac:inkMkLst>
            <pc:docMk/>
            <pc:sldMk cId="1697496861" sldId="567"/>
            <ac:inkMk id="14" creationId="{75B5B15B-E5A5-4E8A-AFC3-58BF5688AC43}"/>
          </ac:inkMkLst>
        </pc:inkChg>
        <pc:inkChg chg="add del">
          <ac:chgData name="Eric Leonard" userId="d32b1639-8fea-46d5-a15b-62e24c12cae9" providerId="ADAL" clId="{78CDFD97-4233-4DB2-BB3B-38F25DE2A0C5}" dt="2017-10-09T04:44:31.645" v="440" actId="20577"/>
          <ac:inkMkLst>
            <pc:docMk/>
            <pc:sldMk cId="1697496861" sldId="567"/>
            <ac:inkMk id="15" creationId="{DC7EDE71-AC74-4A86-AD66-AF5827A1B3D4}"/>
          </ac:inkMkLst>
        </pc:inkChg>
        <pc:inkChg chg="add del">
          <ac:chgData name="Eric Leonard" userId="d32b1639-8fea-46d5-a15b-62e24c12cae9" providerId="ADAL" clId="{78CDFD97-4233-4DB2-BB3B-38F25DE2A0C5}" dt="2017-10-09T04:44:32.265" v="443" actId="20577"/>
          <ac:inkMkLst>
            <pc:docMk/>
            <pc:sldMk cId="1697496861" sldId="567"/>
            <ac:inkMk id="16" creationId="{0AFFCC8B-EF53-4A9E-88B3-BC972F15D44D}"/>
          </ac:inkMkLst>
        </pc:inkChg>
        <pc:inkChg chg="add del">
          <ac:chgData name="Eric Leonard" userId="d32b1639-8fea-46d5-a15b-62e24c12cae9" providerId="ADAL" clId="{78CDFD97-4233-4DB2-BB3B-38F25DE2A0C5}" dt="2017-10-09T04:44:32.265" v="443" actId="20577"/>
          <ac:inkMkLst>
            <pc:docMk/>
            <pc:sldMk cId="1697496861" sldId="567"/>
            <ac:inkMk id="17" creationId="{7B01DD63-ACA3-4398-9334-74EE69744CB7}"/>
          </ac:inkMkLst>
        </pc:inkChg>
        <pc:inkChg chg="add del">
          <ac:chgData name="Eric Leonard" userId="d32b1639-8fea-46d5-a15b-62e24c12cae9" providerId="ADAL" clId="{78CDFD97-4233-4DB2-BB3B-38F25DE2A0C5}" dt="2017-10-09T04:44:32.265" v="443" actId="20577"/>
          <ac:inkMkLst>
            <pc:docMk/>
            <pc:sldMk cId="1697496861" sldId="567"/>
            <ac:inkMk id="18" creationId="{5AD2BB47-42F4-4E8E-A343-26BAFD901165}"/>
          </ac:inkMkLst>
        </pc:inkChg>
        <pc:inkChg chg="add del">
          <ac:chgData name="Eric Leonard" userId="d32b1639-8fea-46d5-a15b-62e24c12cae9" providerId="ADAL" clId="{78CDFD97-4233-4DB2-BB3B-38F25DE2A0C5}" dt="2017-10-09T04:44:44.784" v="463" actId="20577"/>
          <ac:inkMkLst>
            <pc:docMk/>
            <pc:sldMk cId="1697496861" sldId="567"/>
            <ac:inkMk id="19" creationId="{80CD5E6D-663F-437C-88C2-A965379C00C3}"/>
          </ac:inkMkLst>
        </pc:inkChg>
        <pc:inkChg chg="add del">
          <ac:chgData name="Eric Leonard" userId="d32b1639-8fea-46d5-a15b-62e24c12cae9" providerId="ADAL" clId="{78CDFD97-4233-4DB2-BB3B-38F25DE2A0C5}" dt="2017-10-09T04:44:40.223" v="446" actId="20577"/>
          <ac:inkMkLst>
            <pc:docMk/>
            <pc:sldMk cId="1697496861" sldId="567"/>
            <ac:inkMk id="20" creationId="{C20D8D8C-37C5-48D1-8389-E9C7E4474FBF}"/>
          </ac:inkMkLst>
        </pc:inkChg>
        <pc:inkChg chg="add del">
          <ac:chgData name="Eric Leonard" userId="d32b1639-8fea-46d5-a15b-62e24c12cae9" providerId="ADAL" clId="{78CDFD97-4233-4DB2-BB3B-38F25DE2A0C5}" dt="2017-10-09T04:44:40.223" v="446" actId="20577"/>
          <ac:inkMkLst>
            <pc:docMk/>
            <pc:sldMk cId="1697496861" sldId="567"/>
            <ac:inkMk id="21" creationId="{5A00A964-9C4E-4D9A-9558-B9B2DBB48630}"/>
          </ac:inkMkLst>
        </pc:inkChg>
        <pc:inkChg chg="add del">
          <ac:chgData name="Eric Leonard" userId="d32b1639-8fea-46d5-a15b-62e24c12cae9" providerId="ADAL" clId="{78CDFD97-4233-4DB2-BB3B-38F25DE2A0C5}" dt="2017-10-09T04:44:41.151" v="448" actId="20577"/>
          <ac:inkMkLst>
            <pc:docMk/>
            <pc:sldMk cId="1697496861" sldId="567"/>
            <ac:inkMk id="22" creationId="{DBD82FD8-04FF-4360-9661-3476A28D71AF}"/>
          </ac:inkMkLst>
        </pc:inkChg>
        <pc:inkChg chg="add del">
          <ac:chgData name="Eric Leonard" userId="d32b1639-8fea-46d5-a15b-62e24c12cae9" providerId="ADAL" clId="{78CDFD97-4233-4DB2-BB3B-38F25DE2A0C5}" dt="2017-10-09T04:44:41.151" v="448" actId="20577"/>
          <ac:inkMkLst>
            <pc:docMk/>
            <pc:sldMk cId="1697496861" sldId="567"/>
            <ac:inkMk id="23" creationId="{093AA1C8-3073-45A2-B397-73EFA131478E}"/>
          </ac:inkMkLst>
        </pc:inkChg>
        <pc:inkChg chg="add del">
          <ac:chgData name="Eric Leonard" userId="d32b1639-8fea-46d5-a15b-62e24c12cae9" providerId="ADAL" clId="{78CDFD97-4233-4DB2-BB3B-38F25DE2A0C5}" dt="2017-10-09T04:44:41.786" v="450" actId="20577"/>
          <ac:inkMkLst>
            <pc:docMk/>
            <pc:sldMk cId="1697496861" sldId="567"/>
            <ac:inkMk id="24" creationId="{6CA0C73D-8E7E-4D98-B8CC-DE54AC1BC1C6}"/>
          </ac:inkMkLst>
        </pc:inkChg>
        <pc:inkChg chg="add del">
          <ac:chgData name="Eric Leonard" userId="d32b1639-8fea-46d5-a15b-62e24c12cae9" providerId="ADAL" clId="{78CDFD97-4233-4DB2-BB3B-38F25DE2A0C5}" dt="2017-10-09T04:44:41.786" v="450" actId="20577"/>
          <ac:inkMkLst>
            <pc:docMk/>
            <pc:sldMk cId="1697496861" sldId="567"/>
            <ac:inkMk id="25" creationId="{B246F9DC-BCFF-4715-935D-C3D3B05B7DD4}"/>
          </ac:inkMkLst>
        </pc:inkChg>
        <pc:inkChg chg="add del">
          <ac:chgData name="Eric Leonard" userId="d32b1639-8fea-46d5-a15b-62e24c12cae9" providerId="ADAL" clId="{78CDFD97-4233-4DB2-BB3B-38F25DE2A0C5}" dt="2017-10-09T04:44:42.366" v="452" actId="20577"/>
          <ac:inkMkLst>
            <pc:docMk/>
            <pc:sldMk cId="1697496861" sldId="567"/>
            <ac:inkMk id="26" creationId="{BB543F21-CE40-47BD-A9F8-79CA82951E59}"/>
          </ac:inkMkLst>
        </pc:inkChg>
        <pc:inkChg chg="add del">
          <ac:chgData name="Eric Leonard" userId="d32b1639-8fea-46d5-a15b-62e24c12cae9" providerId="ADAL" clId="{78CDFD97-4233-4DB2-BB3B-38F25DE2A0C5}" dt="2017-10-09T04:44:42.366" v="452" actId="20577"/>
          <ac:inkMkLst>
            <pc:docMk/>
            <pc:sldMk cId="1697496861" sldId="567"/>
            <ac:inkMk id="27" creationId="{EA83E8EA-1624-4297-A162-D8EDF36334F2}"/>
          </ac:inkMkLst>
        </pc:inkChg>
        <pc:inkChg chg="add del">
          <ac:chgData name="Eric Leonard" userId="d32b1639-8fea-46d5-a15b-62e24c12cae9" providerId="ADAL" clId="{78CDFD97-4233-4DB2-BB3B-38F25DE2A0C5}" dt="2017-10-09T04:44:42.862" v="455" actId="20577"/>
          <ac:inkMkLst>
            <pc:docMk/>
            <pc:sldMk cId="1697496861" sldId="567"/>
            <ac:inkMk id="28" creationId="{AFF5E191-89B5-41EF-BD7C-EBEFAA9A7CD7}"/>
          </ac:inkMkLst>
        </pc:inkChg>
        <pc:inkChg chg="add del">
          <ac:chgData name="Eric Leonard" userId="d32b1639-8fea-46d5-a15b-62e24c12cae9" providerId="ADAL" clId="{78CDFD97-4233-4DB2-BB3B-38F25DE2A0C5}" dt="2017-10-09T04:44:42.862" v="455" actId="20577"/>
          <ac:inkMkLst>
            <pc:docMk/>
            <pc:sldMk cId="1697496861" sldId="567"/>
            <ac:inkMk id="29" creationId="{8B48A4F9-0F89-4434-BAA2-107573FE89A8}"/>
          </ac:inkMkLst>
        </pc:inkChg>
        <pc:inkChg chg="add del">
          <ac:chgData name="Eric Leonard" userId="d32b1639-8fea-46d5-a15b-62e24c12cae9" providerId="ADAL" clId="{78CDFD97-4233-4DB2-BB3B-38F25DE2A0C5}" dt="2017-10-09T04:44:42.862" v="455" actId="20577"/>
          <ac:inkMkLst>
            <pc:docMk/>
            <pc:sldMk cId="1697496861" sldId="567"/>
            <ac:inkMk id="30" creationId="{5F01BEF8-D1DE-4C80-9FF8-1177F7BEC273}"/>
          </ac:inkMkLst>
        </pc:inkChg>
        <pc:inkChg chg="add del">
          <ac:chgData name="Eric Leonard" userId="d32b1639-8fea-46d5-a15b-62e24c12cae9" providerId="ADAL" clId="{78CDFD97-4233-4DB2-BB3B-38F25DE2A0C5}" dt="2017-10-09T04:44:43.459" v="457" actId="20577"/>
          <ac:inkMkLst>
            <pc:docMk/>
            <pc:sldMk cId="1697496861" sldId="567"/>
            <ac:inkMk id="31" creationId="{4E337E5A-0E48-4B9B-8B05-96877A29D8B2}"/>
          </ac:inkMkLst>
        </pc:inkChg>
        <pc:inkChg chg="add del">
          <ac:chgData name="Eric Leonard" userId="d32b1639-8fea-46d5-a15b-62e24c12cae9" providerId="ADAL" clId="{78CDFD97-4233-4DB2-BB3B-38F25DE2A0C5}" dt="2017-10-09T04:44:43.459" v="457" actId="20577"/>
          <ac:inkMkLst>
            <pc:docMk/>
            <pc:sldMk cId="1697496861" sldId="567"/>
            <ac:inkMk id="32" creationId="{035268C3-26E1-48A6-87DA-D29673384399}"/>
          </ac:inkMkLst>
        </pc:inkChg>
        <pc:inkChg chg="add del">
          <ac:chgData name="Eric Leonard" userId="d32b1639-8fea-46d5-a15b-62e24c12cae9" providerId="ADAL" clId="{78CDFD97-4233-4DB2-BB3B-38F25DE2A0C5}" dt="2017-10-09T04:44:44.784" v="463" actId="20577"/>
          <ac:inkMkLst>
            <pc:docMk/>
            <pc:sldMk cId="1697496861" sldId="567"/>
            <ac:inkMk id="33" creationId="{E033A36E-5102-4AF9-B3EB-B76EB5871547}"/>
          </ac:inkMkLst>
        </pc:inkChg>
        <pc:inkChg chg="add del">
          <ac:chgData name="Eric Leonard" userId="d32b1639-8fea-46d5-a15b-62e24c12cae9" providerId="ADAL" clId="{78CDFD97-4233-4DB2-BB3B-38F25DE2A0C5}" dt="2017-10-09T04:44:44.181" v="460" actId="20577"/>
          <ac:inkMkLst>
            <pc:docMk/>
            <pc:sldMk cId="1697496861" sldId="567"/>
            <ac:inkMk id="34" creationId="{5DA1FBB0-661D-41E7-AE3C-D57F982FA1ED}"/>
          </ac:inkMkLst>
        </pc:inkChg>
        <pc:inkChg chg="add del">
          <ac:chgData name="Eric Leonard" userId="d32b1639-8fea-46d5-a15b-62e24c12cae9" providerId="ADAL" clId="{78CDFD97-4233-4DB2-BB3B-38F25DE2A0C5}" dt="2017-10-09T04:44:44.181" v="460" actId="20577"/>
          <ac:inkMkLst>
            <pc:docMk/>
            <pc:sldMk cId="1697496861" sldId="567"/>
            <ac:inkMk id="35" creationId="{35028481-D643-444B-8A04-8DA88925DD11}"/>
          </ac:inkMkLst>
        </pc:inkChg>
        <pc:inkChg chg="add del">
          <ac:chgData name="Eric Leonard" userId="d32b1639-8fea-46d5-a15b-62e24c12cae9" providerId="ADAL" clId="{78CDFD97-4233-4DB2-BB3B-38F25DE2A0C5}" dt="2017-10-09T04:44:44.784" v="463" actId="20577"/>
          <ac:inkMkLst>
            <pc:docMk/>
            <pc:sldMk cId="1697496861" sldId="567"/>
            <ac:inkMk id="36" creationId="{00F764A8-7F09-4F4B-90E8-91B1E4C07165}"/>
          </ac:inkMkLst>
        </pc:inkChg>
        <pc:inkChg chg="add del">
          <ac:chgData name="Eric Leonard" userId="d32b1639-8fea-46d5-a15b-62e24c12cae9" providerId="ADAL" clId="{78CDFD97-4233-4DB2-BB3B-38F25DE2A0C5}" dt="2017-10-09T04:44:44.784" v="463" actId="20577"/>
          <ac:inkMkLst>
            <pc:docMk/>
            <pc:sldMk cId="1697496861" sldId="567"/>
            <ac:inkMk id="37" creationId="{7F145C12-391D-417D-9386-398A475F67EB}"/>
          </ac:inkMkLst>
        </pc:inkChg>
        <pc:inkChg chg="add del">
          <ac:chgData name="Eric Leonard" userId="d32b1639-8fea-46d5-a15b-62e24c12cae9" providerId="ADAL" clId="{78CDFD97-4233-4DB2-BB3B-38F25DE2A0C5}" dt="2017-10-09T04:44:44.784" v="463" actId="20577"/>
          <ac:inkMkLst>
            <pc:docMk/>
            <pc:sldMk cId="1697496861" sldId="567"/>
            <ac:inkMk id="38" creationId="{AA337222-CA1D-40BE-AA58-2F11C4EE9910}"/>
          </ac:inkMkLst>
        </pc:inkChg>
        <pc:inkChg chg="add del">
          <ac:chgData name="Eric Leonard" userId="d32b1639-8fea-46d5-a15b-62e24c12cae9" providerId="ADAL" clId="{78CDFD97-4233-4DB2-BB3B-38F25DE2A0C5}" dt="2017-10-09T04:45:12.850" v="488" actId="20577"/>
          <ac:inkMkLst>
            <pc:docMk/>
            <pc:sldMk cId="1697496861" sldId="567"/>
            <ac:inkMk id="39" creationId="{0423AF00-9204-4903-87D5-BD26F0031B3C}"/>
          </ac:inkMkLst>
        </pc:inkChg>
        <pc:inkChg chg="add del">
          <ac:chgData name="Eric Leonard" userId="d32b1639-8fea-46d5-a15b-62e24c12cae9" providerId="ADAL" clId="{78CDFD97-4233-4DB2-BB3B-38F25DE2A0C5}" dt="2017-10-09T04:44:46.286" v="466" actId="20577"/>
          <ac:inkMkLst>
            <pc:docMk/>
            <pc:sldMk cId="1697496861" sldId="567"/>
            <ac:inkMk id="40" creationId="{417AB754-952C-4172-9EB9-31B25841089B}"/>
          </ac:inkMkLst>
        </pc:inkChg>
        <pc:inkChg chg="add del">
          <ac:chgData name="Eric Leonard" userId="d32b1639-8fea-46d5-a15b-62e24c12cae9" providerId="ADAL" clId="{78CDFD97-4233-4DB2-BB3B-38F25DE2A0C5}" dt="2017-10-09T04:44:46.286" v="466" actId="20577"/>
          <ac:inkMkLst>
            <pc:docMk/>
            <pc:sldMk cId="1697496861" sldId="567"/>
            <ac:inkMk id="41" creationId="{8AA45B5A-050D-4075-9681-933541E73097}"/>
          </ac:inkMkLst>
        </pc:inkChg>
        <pc:inkChg chg="add del">
          <ac:chgData name="Eric Leonard" userId="d32b1639-8fea-46d5-a15b-62e24c12cae9" providerId="ADAL" clId="{78CDFD97-4233-4DB2-BB3B-38F25DE2A0C5}" dt="2017-10-09T04:44:46.852" v="469" actId="20577"/>
          <ac:inkMkLst>
            <pc:docMk/>
            <pc:sldMk cId="1697496861" sldId="567"/>
            <ac:inkMk id="42" creationId="{F3FE49BE-68D7-42AE-A9D1-F4B20AC61952}"/>
          </ac:inkMkLst>
        </pc:inkChg>
        <pc:inkChg chg="add del">
          <ac:chgData name="Eric Leonard" userId="d32b1639-8fea-46d5-a15b-62e24c12cae9" providerId="ADAL" clId="{78CDFD97-4233-4DB2-BB3B-38F25DE2A0C5}" dt="2017-10-09T04:44:46.852" v="469" actId="20577"/>
          <ac:inkMkLst>
            <pc:docMk/>
            <pc:sldMk cId="1697496861" sldId="567"/>
            <ac:inkMk id="43" creationId="{A9B42522-60C8-49C1-8492-173CE0BB13F1}"/>
          </ac:inkMkLst>
        </pc:inkChg>
        <pc:inkChg chg="add del">
          <ac:chgData name="Eric Leonard" userId="d32b1639-8fea-46d5-a15b-62e24c12cae9" providerId="ADAL" clId="{78CDFD97-4233-4DB2-BB3B-38F25DE2A0C5}" dt="2017-10-09T04:44:46.852" v="469" actId="20577"/>
          <ac:inkMkLst>
            <pc:docMk/>
            <pc:sldMk cId="1697496861" sldId="567"/>
            <ac:inkMk id="44" creationId="{3FD8A8AB-F3DE-4B98-9B4E-B679AB396673}"/>
          </ac:inkMkLst>
        </pc:inkChg>
        <pc:inkChg chg="add del">
          <ac:chgData name="Eric Leonard" userId="d32b1639-8fea-46d5-a15b-62e24c12cae9" providerId="ADAL" clId="{78CDFD97-4233-4DB2-BB3B-38F25DE2A0C5}" dt="2017-10-09T04:44:47.383" v="471" actId="20577"/>
          <ac:inkMkLst>
            <pc:docMk/>
            <pc:sldMk cId="1697496861" sldId="567"/>
            <ac:inkMk id="45" creationId="{5756B1DF-2183-47E7-B1B0-B43FF116039B}"/>
          </ac:inkMkLst>
        </pc:inkChg>
        <pc:inkChg chg="add del">
          <ac:chgData name="Eric Leonard" userId="d32b1639-8fea-46d5-a15b-62e24c12cae9" providerId="ADAL" clId="{78CDFD97-4233-4DB2-BB3B-38F25DE2A0C5}" dt="2017-10-09T04:44:47.383" v="471" actId="20577"/>
          <ac:inkMkLst>
            <pc:docMk/>
            <pc:sldMk cId="1697496861" sldId="567"/>
            <ac:inkMk id="46" creationId="{21326A24-5D3D-4386-9000-723CD5B00010}"/>
          </ac:inkMkLst>
        </pc:inkChg>
        <pc:inkChg chg="add del">
          <ac:chgData name="Eric Leonard" userId="d32b1639-8fea-46d5-a15b-62e24c12cae9" providerId="ADAL" clId="{78CDFD97-4233-4DB2-BB3B-38F25DE2A0C5}" dt="2017-10-09T04:45:13.387" v="491" actId="20577"/>
          <ac:inkMkLst>
            <pc:docMk/>
            <pc:sldMk cId="1697496861" sldId="567"/>
            <ac:inkMk id="47" creationId="{77FA8736-0343-416D-BFC9-6A33AB3A1EE3}"/>
          </ac:inkMkLst>
        </pc:inkChg>
        <pc:inkChg chg="add del">
          <ac:chgData name="Eric Leonard" userId="d32b1639-8fea-46d5-a15b-62e24c12cae9" providerId="ADAL" clId="{78CDFD97-4233-4DB2-BB3B-38F25DE2A0C5}" dt="2017-10-09T04:45:08.303" v="475" actId="20577"/>
          <ac:inkMkLst>
            <pc:docMk/>
            <pc:sldMk cId="1697496861" sldId="567"/>
            <ac:inkMk id="48" creationId="{68AC611C-032C-4C71-9618-CFA2ECAE3F64}"/>
          </ac:inkMkLst>
        </pc:inkChg>
        <pc:inkChg chg="add del">
          <ac:chgData name="Eric Leonard" userId="d32b1639-8fea-46d5-a15b-62e24c12cae9" providerId="ADAL" clId="{78CDFD97-4233-4DB2-BB3B-38F25DE2A0C5}" dt="2017-10-09T04:45:08.303" v="475" actId="20577"/>
          <ac:inkMkLst>
            <pc:docMk/>
            <pc:sldMk cId="1697496861" sldId="567"/>
            <ac:inkMk id="49" creationId="{DC0F4BF4-46FD-4B3A-AA72-58F96A2C8084}"/>
          </ac:inkMkLst>
        </pc:inkChg>
        <pc:inkChg chg="add del">
          <ac:chgData name="Eric Leonard" userId="d32b1639-8fea-46d5-a15b-62e24c12cae9" providerId="ADAL" clId="{78CDFD97-4233-4DB2-BB3B-38F25DE2A0C5}" dt="2017-10-09T04:45:08.303" v="475" actId="20577"/>
          <ac:inkMkLst>
            <pc:docMk/>
            <pc:sldMk cId="1697496861" sldId="567"/>
            <ac:inkMk id="50" creationId="{CF07082F-8790-4AA4-991D-470A8BE4E213}"/>
          </ac:inkMkLst>
        </pc:inkChg>
        <pc:inkChg chg="add del">
          <ac:chgData name="Eric Leonard" userId="d32b1639-8fea-46d5-a15b-62e24c12cae9" providerId="ADAL" clId="{78CDFD97-4233-4DB2-BB3B-38F25DE2A0C5}" dt="2017-10-09T04:45:08.937" v="478" actId="20577"/>
          <ac:inkMkLst>
            <pc:docMk/>
            <pc:sldMk cId="1697496861" sldId="567"/>
            <ac:inkMk id="51" creationId="{E43A17EF-858C-48AA-AFFF-2762285AF3A0}"/>
          </ac:inkMkLst>
        </pc:inkChg>
        <pc:inkChg chg="add del">
          <ac:chgData name="Eric Leonard" userId="d32b1639-8fea-46d5-a15b-62e24c12cae9" providerId="ADAL" clId="{78CDFD97-4233-4DB2-BB3B-38F25DE2A0C5}" dt="2017-10-09T04:45:08.937" v="478" actId="20577"/>
          <ac:inkMkLst>
            <pc:docMk/>
            <pc:sldMk cId="1697496861" sldId="567"/>
            <ac:inkMk id="52" creationId="{96CDD447-36F2-4273-B372-263849BAE735}"/>
          </ac:inkMkLst>
        </pc:inkChg>
        <pc:inkChg chg="add del">
          <ac:chgData name="Eric Leonard" userId="d32b1639-8fea-46d5-a15b-62e24c12cae9" providerId="ADAL" clId="{78CDFD97-4233-4DB2-BB3B-38F25DE2A0C5}" dt="2017-10-09T04:45:08.937" v="478" actId="20577"/>
          <ac:inkMkLst>
            <pc:docMk/>
            <pc:sldMk cId="1697496861" sldId="567"/>
            <ac:inkMk id="53" creationId="{FD8FFF86-AFB0-4617-BD06-1BF0C93570C2}"/>
          </ac:inkMkLst>
        </pc:inkChg>
        <pc:inkChg chg="add del">
          <ac:chgData name="Eric Leonard" userId="d32b1639-8fea-46d5-a15b-62e24c12cae9" providerId="ADAL" clId="{78CDFD97-4233-4DB2-BB3B-38F25DE2A0C5}" dt="2017-10-09T04:45:09.716" v="481" actId="20577"/>
          <ac:inkMkLst>
            <pc:docMk/>
            <pc:sldMk cId="1697496861" sldId="567"/>
            <ac:inkMk id="54" creationId="{2BCD5C13-B678-4120-8160-5F1C63A867A1}"/>
          </ac:inkMkLst>
        </pc:inkChg>
        <pc:inkChg chg="add del">
          <ac:chgData name="Eric Leonard" userId="d32b1639-8fea-46d5-a15b-62e24c12cae9" providerId="ADAL" clId="{78CDFD97-4233-4DB2-BB3B-38F25DE2A0C5}" dt="2017-10-09T04:45:09.716" v="481" actId="20577"/>
          <ac:inkMkLst>
            <pc:docMk/>
            <pc:sldMk cId="1697496861" sldId="567"/>
            <ac:inkMk id="55" creationId="{A9CC5EED-A109-44F7-9CF4-17623979332B}"/>
          </ac:inkMkLst>
        </pc:inkChg>
        <pc:inkChg chg="add del">
          <ac:chgData name="Eric Leonard" userId="d32b1639-8fea-46d5-a15b-62e24c12cae9" providerId="ADAL" clId="{78CDFD97-4233-4DB2-BB3B-38F25DE2A0C5}" dt="2017-10-09T04:45:09.716" v="481" actId="20577"/>
          <ac:inkMkLst>
            <pc:docMk/>
            <pc:sldMk cId="1697496861" sldId="567"/>
            <ac:inkMk id="56" creationId="{DB495EE4-AAB9-4FF2-B3EC-28E6BBC28597}"/>
          </ac:inkMkLst>
        </pc:inkChg>
        <pc:inkChg chg="add del">
          <ac:chgData name="Eric Leonard" userId="d32b1639-8fea-46d5-a15b-62e24c12cae9" providerId="ADAL" clId="{78CDFD97-4233-4DB2-BB3B-38F25DE2A0C5}" dt="2017-10-09T04:45:11.179" v="483" actId="20577"/>
          <ac:inkMkLst>
            <pc:docMk/>
            <pc:sldMk cId="1697496861" sldId="567"/>
            <ac:inkMk id="57" creationId="{FDBD7928-1B78-49B6-8251-CEA65786448C}"/>
          </ac:inkMkLst>
        </pc:inkChg>
        <pc:inkChg chg="add del">
          <ac:chgData name="Eric Leonard" userId="d32b1639-8fea-46d5-a15b-62e24c12cae9" providerId="ADAL" clId="{78CDFD97-4233-4DB2-BB3B-38F25DE2A0C5}" dt="2017-10-09T04:45:11.179" v="483" actId="20577"/>
          <ac:inkMkLst>
            <pc:docMk/>
            <pc:sldMk cId="1697496861" sldId="567"/>
            <ac:inkMk id="58" creationId="{A437A751-DCEF-4534-B5EB-F25ED8C28311}"/>
          </ac:inkMkLst>
        </pc:inkChg>
        <pc:inkChg chg="add del">
          <ac:chgData name="Eric Leonard" userId="d32b1639-8fea-46d5-a15b-62e24c12cae9" providerId="ADAL" clId="{78CDFD97-4233-4DB2-BB3B-38F25DE2A0C5}" dt="2017-10-09T04:45:11.932" v="485" actId="20577"/>
          <ac:inkMkLst>
            <pc:docMk/>
            <pc:sldMk cId="1697496861" sldId="567"/>
            <ac:inkMk id="59" creationId="{3278EFE3-3BC3-4D5A-A0FF-D005C21C4615}"/>
          </ac:inkMkLst>
        </pc:inkChg>
        <pc:inkChg chg="add del">
          <ac:chgData name="Eric Leonard" userId="d32b1639-8fea-46d5-a15b-62e24c12cae9" providerId="ADAL" clId="{78CDFD97-4233-4DB2-BB3B-38F25DE2A0C5}" dt="2017-10-09T04:45:11.932" v="485" actId="20577"/>
          <ac:inkMkLst>
            <pc:docMk/>
            <pc:sldMk cId="1697496861" sldId="567"/>
            <ac:inkMk id="60" creationId="{C77A1453-3403-4B68-A2C3-62E100A99E13}"/>
          </ac:inkMkLst>
        </pc:inkChg>
        <pc:inkChg chg="add del">
          <ac:chgData name="Eric Leonard" userId="d32b1639-8fea-46d5-a15b-62e24c12cae9" providerId="ADAL" clId="{78CDFD97-4233-4DB2-BB3B-38F25DE2A0C5}" dt="2017-10-09T04:45:12.850" v="488" actId="20577"/>
          <ac:inkMkLst>
            <pc:docMk/>
            <pc:sldMk cId="1697496861" sldId="567"/>
            <ac:inkMk id="61" creationId="{F9BF988E-E3CC-494E-8334-EB4212AEE557}"/>
          </ac:inkMkLst>
        </pc:inkChg>
        <pc:inkChg chg="add del">
          <ac:chgData name="Eric Leonard" userId="d32b1639-8fea-46d5-a15b-62e24c12cae9" providerId="ADAL" clId="{78CDFD97-4233-4DB2-BB3B-38F25DE2A0C5}" dt="2017-10-09T04:45:12.850" v="488" actId="20577"/>
          <ac:inkMkLst>
            <pc:docMk/>
            <pc:sldMk cId="1697496861" sldId="567"/>
            <ac:inkMk id="62" creationId="{CDAA7A23-4C96-4EA2-80FC-8218BE3BF91F}"/>
          </ac:inkMkLst>
        </pc:inkChg>
        <pc:inkChg chg="add del">
          <ac:chgData name="Eric Leonard" userId="d32b1639-8fea-46d5-a15b-62e24c12cae9" providerId="ADAL" clId="{78CDFD97-4233-4DB2-BB3B-38F25DE2A0C5}" dt="2017-10-09T04:45:12.850" v="488" actId="20577"/>
          <ac:inkMkLst>
            <pc:docMk/>
            <pc:sldMk cId="1697496861" sldId="567"/>
            <ac:inkMk id="63" creationId="{E825283B-9D06-4223-A952-FDE694F5BDFB}"/>
          </ac:inkMkLst>
        </pc:inkChg>
        <pc:inkChg chg="add del">
          <ac:chgData name="Eric Leonard" userId="d32b1639-8fea-46d5-a15b-62e24c12cae9" providerId="ADAL" clId="{78CDFD97-4233-4DB2-BB3B-38F25DE2A0C5}" dt="2017-10-09T04:45:13.387" v="491" actId="20577"/>
          <ac:inkMkLst>
            <pc:docMk/>
            <pc:sldMk cId="1697496861" sldId="567"/>
            <ac:inkMk id="64" creationId="{38CBF4D3-322A-4C73-BF88-620DA73B17EB}"/>
          </ac:inkMkLst>
        </pc:inkChg>
        <pc:inkChg chg="add del">
          <ac:chgData name="Eric Leonard" userId="d32b1639-8fea-46d5-a15b-62e24c12cae9" providerId="ADAL" clId="{78CDFD97-4233-4DB2-BB3B-38F25DE2A0C5}" dt="2017-10-09T04:45:13.387" v="491" actId="20577"/>
          <ac:inkMkLst>
            <pc:docMk/>
            <pc:sldMk cId="1697496861" sldId="567"/>
            <ac:inkMk id="65" creationId="{366E6034-904C-4863-AB60-4259529E33F3}"/>
          </ac:inkMkLst>
        </pc:inkChg>
        <pc:inkChg chg="add del">
          <ac:chgData name="Eric Leonard" userId="d32b1639-8fea-46d5-a15b-62e24c12cae9" providerId="ADAL" clId="{78CDFD97-4233-4DB2-BB3B-38F25DE2A0C5}" dt="2017-10-09T04:45:13.387" v="491" actId="20577"/>
          <ac:inkMkLst>
            <pc:docMk/>
            <pc:sldMk cId="1697496861" sldId="567"/>
            <ac:inkMk id="66" creationId="{A8FF3D2C-BC84-4676-B323-E060883722CB}"/>
          </ac:inkMkLst>
        </pc:inkChg>
        <pc:inkChg chg="add del">
          <ac:chgData name="Eric Leonard" userId="d32b1639-8fea-46d5-a15b-62e24c12cae9" providerId="ADAL" clId="{78CDFD97-4233-4DB2-BB3B-38F25DE2A0C5}" dt="2017-10-09T04:45:14.811" v="494" actId="20577"/>
          <ac:inkMkLst>
            <pc:docMk/>
            <pc:sldMk cId="1697496861" sldId="567"/>
            <ac:inkMk id="67" creationId="{73EA8C4C-BB52-4E37-BFFD-9B46901CB1CB}"/>
          </ac:inkMkLst>
        </pc:inkChg>
        <pc:inkChg chg="add del">
          <ac:chgData name="Eric Leonard" userId="d32b1639-8fea-46d5-a15b-62e24c12cae9" providerId="ADAL" clId="{78CDFD97-4233-4DB2-BB3B-38F25DE2A0C5}" dt="2017-10-09T04:45:14.811" v="494" actId="20577"/>
          <ac:inkMkLst>
            <pc:docMk/>
            <pc:sldMk cId="1697496861" sldId="567"/>
            <ac:inkMk id="68" creationId="{E44B6CFE-3E84-40CF-889A-6F4A0E16F269}"/>
          </ac:inkMkLst>
        </pc:inkChg>
        <pc:inkChg chg="add del">
          <ac:chgData name="Eric Leonard" userId="d32b1639-8fea-46d5-a15b-62e24c12cae9" providerId="ADAL" clId="{78CDFD97-4233-4DB2-BB3B-38F25DE2A0C5}" dt="2017-10-09T04:45:14.811" v="494" actId="20577"/>
          <ac:inkMkLst>
            <pc:docMk/>
            <pc:sldMk cId="1697496861" sldId="567"/>
            <ac:inkMk id="69" creationId="{97BFBF9D-7486-464D-B3E9-6873D33AE2EC}"/>
          </ac:inkMkLst>
        </pc:inkChg>
        <pc:inkChg chg="add del">
          <ac:chgData name="Eric Leonard" userId="d32b1639-8fea-46d5-a15b-62e24c12cae9" providerId="ADAL" clId="{78CDFD97-4233-4DB2-BB3B-38F25DE2A0C5}" dt="2017-10-09T04:45:15.306" v="496" actId="20577"/>
          <ac:inkMkLst>
            <pc:docMk/>
            <pc:sldMk cId="1697496861" sldId="567"/>
            <ac:inkMk id="70" creationId="{88CAE84B-B80D-4E6A-89C3-2BA3D6738F0A}"/>
          </ac:inkMkLst>
        </pc:inkChg>
        <pc:inkChg chg="add del">
          <ac:chgData name="Eric Leonard" userId="d32b1639-8fea-46d5-a15b-62e24c12cae9" providerId="ADAL" clId="{78CDFD97-4233-4DB2-BB3B-38F25DE2A0C5}" dt="2017-10-09T04:45:15.306" v="496" actId="20577"/>
          <ac:inkMkLst>
            <pc:docMk/>
            <pc:sldMk cId="1697496861" sldId="567"/>
            <ac:inkMk id="71" creationId="{2E278AF5-AAE4-4938-8FE1-DC9488B6C500}"/>
          </ac:inkMkLst>
        </pc:inkChg>
        <pc:inkChg chg="add del">
          <ac:chgData name="Eric Leonard" userId="d32b1639-8fea-46d5-a15b-62e24c12cae9" providerId="ADAL" clId="{78CDFD97-4233-4DB2-BB3B-38F25DE2A0C5}" dt="2017-10-09T04:45:16.732" v="500" actId="20577"/>
          <ac:inkMkLst>
            <pc:docMk/>
            <pc:sldMk cId="1697496861" sldId="567"/>
            <ac:inkMk id="72" creationId="{957158E3-1D5F-40D5-AB20-A5DB2482DC46}"/>
          </ac:inkMkLst>
        </pc:inkChg>
        <pc:inkChg chg="add del">
          <ac:chgData name="Eric Leonard" userId="d32b1639-8fea-46d5-a15b-62e24c12cae9" providerId="ADAL" clId="{78CDFD97-4233-4DB2-BB3B-38F25DE2A0C5}" dt="2017-10-09T04:45:16.732" v="500" actId="20577"/>
          <ac:inkMkLst>
            <pc:docMk/>
            <pc:sldMk cId="1697496861" sldId="567"/>
            <ac:inkMk id="73" creationId="{B5606875-A789-4F71-9A5A-4E2A7ADF38D1}"/>
          </ac:inkMkLst>
        </pc:inkChg>
        <pc:inkChg chg="add del">
          <ac:chgData name="Eric Leonard" userId="d32b1639-8fea-46d5-a15b-62e24c12cae9" providerId="ADAL" clId="{78CDFD97-4233-4DB2-BB3B-38F25DE2A0C5}" dt="2017-10-09T04:45:16.732" v="500" actId="20577"/>
          <ac:inkMkLst>
            <pc:docMk/>
            <pc:sldMk cId="1697496861" sldId="567"/>
            <ac:inkMk id="74" creationId="{7C43B949-829B-4BCB-8298-AE7FF7C0EEA2}"/>
          </ac:inkMkLst>
        </pc:inkChg>
        <pc:inkChg chg="add del">
          <ac:chgData name="Eric Leonard" userId="d32b1639-8fea-46d5-a15b-62e24c12cae9" providerId="ADAL" clId="{78CDFD97-4233-4DB2-BB3B-38F25DE2A0C5}" dt="2017-10-09T04:45:16.732" v="500" actId="20577"/>
          <ac:inkMkLst>
            <pc:docMk/>
            <pc:sldMk cId="1697496861" sldId="567"/>
            <ac:inkMk id="75" creationId="{3C78F394-E8FE-4FB6-A322-1D90A3C19DC3}"/>
          </ac:inkMkLst>
        </pc:inkChg>
        <pc:inkChg chg="add del">
          <ac:chgData name="Eric Leonard" userId="d32b1639-8fea-46d5-a15b-62e24c12cae9" providerId="ADAL" clId="{78CDFD97-4233-4DB2-BB3B-38F25DE2A0C5}" dt="2017-10-09T04:45:17.613" v="503" actId="20577"/>
          <ac:inkMkLst>
            <pc:docMk/>
            <pc:sldMk cId="1697496861" sldId="567"/>
            <ac:inkMk id="76" creationId="{8E3B10D2-855C-46CE-B4F0-D11B56B2C5D3}"/>
          </ac:inkMkLst>
        </pc:inkChg>
        <pc:inkChg chg="add del">
          <ac:chgData name="Eric Leonard" userId="d32b1639-8fea-46d5-a15b-62e24c12cae9" providerId="ADAL" clId="{78CDFD97-4233-4DB2-BB3B-38F25DE2A0C5}" dt="2017-10-09T04:45:17.613" v="503" actId="20577"/>
          <ac:inkMkLst>
            <pc:docMk/>
            <pc:sldMk cId="1697496861" sldId="567"/>
            <ac:inkMk id="77" creationId="{D5DFAA49-3C1E-417C-AC9E-EB452218EE9B}"/>
          </ac:inkMkLst>
        </pc:inkChg>
        <pc:inkChg chg="add del">
          <ac:chgData name="Eric Leonard" userId="d32b1639-8fea-46d5-a15b-62e24c12cae9" providerId="ADAL" clId="{78CDFD97-4233-4DB2-BB3B-38F25DE2A0C5}" dt="2017-10-09T04:45:17.613" v="503" actId="20577"/>
          <ac:inkMkLst>
            <pc:docMk/>
            <pc:sldMk cId="1697496861" sldId="567"/>
            <ac:inkMk id="78" creationId="{D4511704-5029-4ACE-86EF-D62772C0E2E1}"/>
          </ac:inkMkLst>
        </pc:inkChg>
        <pc:inkChg chg="add del">
          <ac:chgData name="Eric Leonard" userId="d32b1639-8fea-46d5-a15b-62e24c12cae9" providerId="ADAL" clId="{78CDFD97-4233-4DB2-BB3B-38F25DE2A0C5}" dt="2017-10-09T04:45:18.440" v="506" actId="20577"/>
          <ac:inkMkLst>
            <pc:docMk/>
            <pc:sldMk cId="1697496861" sldId="567"/>
            <ac:inkMk id="79" creationId="{F51F262E-9742-47E1-9EBD-37DC92623A1C}"/>
          </ac:inkMkLst>
        </pc:inkChg>
        <pc:inkChg chg="add del">
          <ac:chgData name="Eric Leonard" userId="d32b1639-8fea-46d5-a15b-62e24c12cae9" providerId="ADAL" clId="{78CDFD97-4233-4DB2-BB3B-38F25DE2A0C5}" dt="2017-10-09T04:45:18.440" v="506" actId="20577"/>
          <ac:inkMkLst>
            <pc:docMk/>
            <pc:sldMk cId="1697496861" sldId="567"/>
            <ac:inkMk id="80" creationId="{33316766-02C1-4487-8E88-176A0CFA77DD}"/>
          </ac:inkMkLst>
        </pc:inkChg>
        <pc:inkChg chg="add del">
          <ac:chgData name="Eric Leonard" userId="d32b1639-8fea-46d5-a15b-62e24c12cae9" providerId="ADAL" clId="{78CDFD97-4233-4DB2-BB3B-38F25DE2A0C5}" dt="2017-10-09T04:45:18.440" v="506" actId="20577"/>
          <ac:inkMkLst>
            <pc:docMk/>
            <pc:sldMk cId="1697496861" sldId="567"/>
            <ac:inkMk id="81" creationId="{7EBB0052-A670-4306-B85F-9445E0A9920C}"/>
          </ac:inkMkLst>
        </pc:inkChg>
        <pc:inkChg chg="add del mod">
          <ac:chgData name="Eric Leonard" userId="d32b1639-8fea-46d5-a15b-62e24c12cae9" providerId="ADAL" clId="{78CDFD97-4233-4DB2-BB3B-38F25DE2A0C5}" dt="2017-10-09T14:05:16.586" v="557" actId="478"/>
          <ac:inkMkLst>
            <pc:docMk/>
            <pc:sldMk cId="1697496861" sldId="567"/>
            <ac:inkMk id="82" creationId="{95CD1A41-C473-4ED5-B457-8631D73306DC}"/>
          </ac:inkMkLst>
        </pc:inkChg>
      </pc:sldChg>
      <pc:sldChg chg="modSp add del ord">
        <pc:chgData name="Eric Leonard" userId="d32b1639-8fea-46d5-a15b-62e24c12cae9" providerId="ADAL" clId="{78CDFD97-4233-4DB2-BB3B-38F25DE2A0C5}" dt="2017-10-10T00:22:41.555" v="1827" actId="2696"/>
        <pc:sldMkLst>
          <pc:docMk/>
          <pc:sldMk cId="2885228550" sldId="568"/>
        </pc:sldMkLst>
        <pc:spChg chg="mod">
          <ac:chgData name="Eric Leonard" userId="d32b1639-8fea-46d5-a15b-62e24c12cae9" providerId="ADAL" clId="{78CDFD97-4233-4DB2-BB3B-38F25DE2A0C5}" dt="2017-10-10T00:20:50.090" v="1798" actId="20577"/>
          <ac:spMkLst>
            <pc:docMk/>
            <pc:sldMk cId="2885228550" sldId="568"/>
            <ac:spMk id="2" creationId="{00000000-0000-0000-0000-000000000000}"/>
          </ac:spMkLst>
        </pc:spChg>
      </pc:sldChg>
      <pc:sldChg chg="addSp delSp modSp add ord delAnim modAnim">
        <pc:chgData name="Eric Leonard" userId="d32b1639-8fea-46d5-a15b-62e24c12cae9" providerId="ADAL" clId="{78CDFD97-4233-4DB2-BB3B-38F25DE2A0C5}" dt="2017-10-11T20:06:09.756" v="2004" actId="20577"/>
        <pc:sldMkLst>
          <pc:docMk/>
          <pc:sldMk cId="1974595618" sldId="569"/>
        </pc:sldMkLst>
        <pc:spChg chg="del">
          <ac:chgData name="Eric Leonard" userId="d32b1639-8fea-46d5-a15b-62e24c12cae9" providerId="ADAL" clId="{78CDFD97-4233-4DB2-BB3B-38F25DE2A0C5}" dt="2017-10-09T15:43:46.868" v="1074" actId="20577"/>
          <ac:spMkLst>
            <pc:docMk/>
            <pc:sldMk cId="1974595618" sldId="569"/>
            <ac:spMk id="2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11T20:06:00.527" v="1993" actId="20577"/>
          <ac:spMkLst>
            <pc:docMk/>
            <pc:sldMk cId="1974595618" sldId="569"/>
            <ac:spMk id="3" creationId="{00000000-0000-0000-0000-000000000000}"/>
          </ac:spMkLst>
        </pc:spChg>
        <pc:spChg chg="add del mod">
          <ac:chgData name="Eric Leonard" userId="d32b1639-8fea-46d5-a15b-62e24c12cae9" providerId="ADAL" clId="{78CDFD97-4233-4DB2-BB3B-38F25DE2A0C5}" dt="2017-10-09T15:44:58.648" v="1127" actId="478"/>
          <ac:spMkLst>
            <pc:docMk/>
            <pc:sldMk cId="1974595618" sldId="569"/>
            <ac:spMk id="7" creationId="{D8B9FF87-110B-4696-B2DB-1F5340031507}"/>
          </ac:spMkLst>
        </pc:spChg>
        <pc:spChg chg="add del mod">
          <ac:chgData name="Eric Leonard" userId="d32b1639-8fea-46d5-a15b-62e24c12cae9" providerId="ADAL" clId="{78CDFD97-4233-4DB2-BB3B-38F25DE2A0C5}" dt="2017-10-09T15:45:07.058" v="1129" actId="478"/>
          <ac:spMkLst>
            <pc:docMk/>
            <pc:sldMk cId="1974595618" sldId="569"/>
            <ac:spMk id="9" creationId="{FEBA8C0C-D412-4732-BE2A-5F291C42FA83}"/>
          </ac:spMkLst>
        </pc:spChg>
        <pc:spChg chg="add del mod">
          <ac:chgData name="Eric Leonard" userId="d32b1639-8fea-46d5-a15b-62e24c12cae9" providerId="ADAL" clId="{78CDFD97-4233-4DB2-BB3B-38F25DE2A0C5}" dt="2017-10-09T16:05:54.203" v="1169" actId="478"/>
          <ac:spMkLst>
            <pc:docMk/>
            <pc:sldMk cId="1974595618" sldId="569"/>
            <ac:spMk id="11" creationId="{B1D26142-D30A-4FA8-8AE4-C25FD77D57D3}"/>
          </ac:spMkLst>
        </pc:spChg>
        <pc:spChg chg="add mod">
          <ac:chgData name="Eric Leonard" userId="d32b1639-8fea-46d5-a15b-62e24c12cae9" providerId="ADAL" clId="{78CDFD97-4233-4DB2-BB3B-38F25DE2A0C5}" dt="2017-10-11T20:06:09.756" v="2004" actId="20577"/>
          <ac:spMkLst>
            <pc:docMk/>
            <pc:sldMk cId="1974595618" sldId="569"/>
            <ac:spMk id="35" creationId="{F227242C-A14F-4303-8478-794BB7765508}"/>
          </ac:spMkLst>
        </pc:spChg>
        <pc:spChg chg="add mod">
          <ac:chgData name="Eric Leonard" userId="d32b1639-8fea-46d5-a15b-62e24c12cae9" providerId="ADAL" clId="{78CDFD97-4233-4DB2-BB3B-38F25DE2A0C5}" dt="2017-10-09T15:40:01.590" v="1067" actId="1037"/>
          <ac:spMkLst>
            <pc:docMk/>
            <pc:sldMk cId="1974595618" sldId="569"/>
            <ac:spMk id="38" creationId="{7ADE5703-189E-44C0-A197-90DDC3EAF187}"/>
          </ac:spMkLst>
        </pc:spChg>
        <pc:spChg chg="add mod">
          <ac:chgData name="Eric Leonard" userId="d32b1639-8fea-46d5-a15b-62e24c12cae9" providerId="ADAL" clId="{78CDFD97-4233-4DB2-BB3B-38F25DE2A0C5}" dt="2017-10-09T15:40:01.590" v="1067" actId="1037"/>
          <ac:spMkLst>
            <pc:docMk/>
            <pc:sldMk cId="1974595618" sldId="569"/>
            <ac:spMk id="41" creationId="{01643F1D-6CF9-4EBF-BA6C-5066C49193F8}"/>
          </ac:spMkLst>
        </pc:spChg>
        <pc:spChg chg="add mod">
          <ac:chgData name="Eric Leonard" userId="d32b1639-8fea-46d5-a15b-62e24c12cae9" providerId="ADAL" clId="{78CDFD97-4233-4DB2-BB3B-38F25DE2A0C5}" dt="2017-10-09T15:40:01.590" v="1067" actId="1037"/>
          <ac:spMkLst>
            <pc:docMk/>
            <pc:sldMk cId="1974595618" sldId="569"/>
            <ac:spMk id="42" creationId="{6BDB7088-FC6A-414F-B754-10B872A3176B}"/>
          </ac:spMkLst>
        </pc:spChg>
        <pc:spChg chg="mod">
          <ac:chgData name="Eric Leonard" userId="d32b1639-8fea-46d5-a15b-62e24c12cae9" providerId="ADAL" clId="{78CDFD97-4233-4DB2-BB3B-38F25DE2A0C5}" dt="2017-10-09T20:15:27.060" v="1312" actId="20577"/>
          <ac:spMkLst>
            <pc:docMk/>
            <pc:sldMk cId="1974595618" sldId="569"/>
            <ac:spMk id="55" creationId="{46F85FCC-B9AE-49F3-8275-620B7A2C2F9C}"/>
          </ac:spMkLst>
        </pc:spChg>
        <pc:spChg chg="del mod">
          <ac:chgData name="Eric Leonard" userId="d32b1639-8fea-46d5-a15b-62e24c12cae9" providerId="ADAL" clId="{78CDFD97-4233-4DB2-BB3B-38F25DE2A0C5}" dt="2017-10-09T15:44:06.631" v="1087" actId="478"/>
          <ac:spMkLst>
            <pc:docMk/>
            <pc:sldMk cId="1974595618" sldId="569"/>
            <ac:spMk id="61" creationId="{EEC06F55-19E9-4CAE-A34D-3470ABD964BD}"/>
          </ac:spMkLst>
        </pc:spChg>
        <pc:spChg chg="mod">
          <ac:chgData name="Eric Leonard" userId="d32b1639-8fea-46d5-a15b-62e24c12cae9" providerId="ADAL" clId="{78CDFD97-4233-4DB2-BB3B-38F25DE2A0C5}" dt="2017-10-09T15:38:48.496" v="895" actId="1035"/>
          <ac:spMkLst>
            <pc:docMk/>
            <pc:sldMk cId="1974595618" sldId="569"/>
            <ac:spMk id="70" creationId="{94CBF375-6DF3-4D8D-A001-2AC01527EE5B}"/>
          </ac:spMkLst>
        </pc:spChg>
        <pc:spChg chg="del topLvl">
          <ac:chgData name="Eric Leonard" userId="d32b1639-8fea-46d5-a15b-62e24c12cae9" providerId="ADAL" clId="{78CDFD97-4233-4DB2-BB3B-38F25DE2A0C5}" dt="2017-10-09T15:38:10.442" v="721" actId="478"/>
          <ac:spMkLst>
            <pc:docMk/>
            <pc:sldMk cId="1974595618" sldId="569"/>
            <ac:spMk id="73" creationId="{C5A95A2E-8AAB-498C-A87C-71EEC6E1DA00}"/>
          </ac:spMkLst>
        </pc:spChg>
        <pc:spChg chg="del">
          <ac:chgData name="Eric Leonard" userId="d32b1639-8fea-46d5-a15b-62e24c12cae9" providerId="ADAL" clId="{78CDFD97-4233-4DB2-BB3B-38F25DE2A0C5}" dt="2017-10-09T15:38:10.442" v="721" actId="478"/>
          <ac:spMkLst>
            <pc:docMk/>
            <pc:sldMk cId="1974595618" sldId="569"/>
            <ac:spMk id="76" creationId="{690E90C3-AFA0-4398-A0DE-2D5FA695C92E}"/>
          </ac:spMkLst>
        </pc:spChg>
        <pc:spChg chg="del">
          <ac:chgData name="Eric Leonard" userId="d32b1639-8fea-46d5-a15b-62e24c12cae9" providerId="ADAL" clId="{78CDFD97-4233-4DB2-BB3B-38F25DE2A0C5}" dt="2017-10-09T15:38:10.442" v="721" actId="478"/>
          <ac:spMkLst>
            <pc:docMk/>
            <pc:sldMk cId="1974595618" sldId="569"/>
            <ac:spMk id="78" creationId="{4B0D72EB-FA71-43F0-9F1D-5DF9BF1562EC}"/>
          </ac:spMkLst>
        </pc:spChg>
        <pc:spChg chg="add del">
          <ac:chgData name="Eric Leonard" userId="d32b1639-8fea-46d5-a15b-62e24c12cae9" providerId="ADAL" clId="{78CDFD97-4233-4DB2-BB3B-38F25DE2A0C5}" dt="2017-10-09T19:59:42.843" v="1215" actId="478"/>
          <ac:spMkLst>
            <pc:docMk/>
            <pc:sldMk cId="1974595618" sldId="569"/>
            <ac:spMk id="82" creationId="{84B59CE4-8D1F-4786-B374-14349E45C54F}"/>
          </ac:spMkLst>
        </pc:spChg>
        <pc:spChg chg="mod">
          <ac:chgData name="Eric Leonard" userId="d32b1639-8fea-46d5-a15b-62e24c12cae9" providerId="ADAL" clId="{78CDFD97-4233-4DB2-BB3B-38F25DE2A0C5}" dt="2017-10-09T15:38:48.496" v="895" actId="1035"/>
          <ac:spMkLst>
            <pc:docMk/>
            <pc:sldMk cId="1974595618" sldId="569"/>
            <ac:spMk id="83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09T15:38:48.496" v="895" actId="1035"/>
          <ac:spMkLst>
            <pc:docMk/>
            <pc:sldMk cId="1974595618" sldId="569"/>
            <ac:spMk id="85" creationId="{00000000-0000-0000-0000-000000000000}"/>
          </ac:spMkLst>
        </pc:spChg>
        <pc:spChg chg="add del">
          <ac:chgData name="Eric Leonard" userId="d32b1639-8fea-46d5-a15b-62e24c12cae9" providerId="ADAL" clId="{78CDFD97-4233-4DB2-BB3B-38F25DE2A0C5}" dt="2017-10-09T19:59:42.843" v="1215" actId="478"/>
          <ac:spMkLst>
            <pc:docMk/>
            <pc:sldMk cId="1974595618" sldId="569"/>
            <ac:spMk id="86" creationId="{C95D962D-A87D-4C39-AC49-EC671299AA00}"/>
          </ac:spMkLst>
        </pc:spChg>
        <pc:spChg chg="add mod">
          <ac:chgData name="Eric Leonard" userId="d32b1639-8fea-46d5-a15b-62e24c12cae9" providerId="ADAL" clId="{78CDFD97-4233-4DB2-BB3B-38F25DE2A0C5}" dt="2017-10-09T20:00:26.761" v="1223" actId="1036"/>
          <ac:spMkLst>
            <pc:docMk/>
            <pc:sldMk cId="1974595618" sldId="569"/>
            <ac:spMk id="88" creationId="{7356F236-B2C0-494E-80E1-D28895D86A7B}"/>
          </ac:spMkLst>
        </pc:spChg>
        <pc:grpChg chg="mod">
          <ac:chgData name="Eric Leonard" userId="d32b1639-8fea-46d5-a15b-62e24c12cae9" providerId="ADAL" clId="{78CDFD97-4233-4DB2-BB3B-38F25DE2A0C5}" dt="2017-10-09T19:56:27.734" v="1200" actId="1076"/>
          <ac:grpSpMkLst>
            <pc:docMk/>
            <pc:sldMk cId="1974595618" sldId="569"/>
            <ac:grpSpMk id="57" creationId="{BDE6A1C8-69F4-4912-85CD-7D9826B55255}"/>
          </ac:grpSpMkLst>
        </pc:grpChg>
        <pc:grpChg chg="mod">
          <ac:chgData name="Eric Leonard" userId="d32b1639-8fea-46d5-a15b-62e24c12cae9" providerId="ADAL" clId="{78CDFD97-4233-4DB2-BB3B-38F25DE2A0C5}" dt="2017-10-09T16:07:22.625" v="1189" actId="1037"/>
          <ac:grpSpMkLst>
            <pc:docMk/>
            <pc:sldMk cId="1974595618" sldId="569"/>
            <ac:grpSpMk id="62" creationId="{143324B9-66A1-4437-86C9-58B22B98C28D}"/>
          </ac:grpSpMkLst>
        </pc:grpChg>
        <pc:grpChg chg="del mod">
          <ac:chgData name="Eric Leonard" userId="d32b1639-8fea-46d5-a15b-62e24c12cae9" providerId="ADAL" clId="{78CDFD97-4233-4DB2-BB3B-38F25DE2A0C5}" dt="2017-10-09T16:07:07.756" v="1172" actId="478"/>
          <ac:grpSpMkLst>
            <pc:docMk/>
            <pc:sldMk cId="1974595618" sldId="569"/>
            <ac:grpSpMk id="66" creationId="{1AE53CB9-B011-4703-AEE6-131C28C99E4E}"/>
          </ac:grpSpMkLst>
        </pc:grpChg>
        <pc:grpChg chg="del">
          <ac:chgData name="Eric Leonard" userId="d32b1639-8fea-46d5-a15b-62e24c12cae9" providerId="ADAL" clId="{78CDFD97-4233-4DB2-BB3B-38F25DE2A0C5}" dt="2017-10-09T15:38:10.442" v="721" actId="478"/>
          <ac:grpSpMkLst>
            <pc:docMk/>
            <pc:sldMk cId="1974595618" sldId="569"/>
            <ac:grpSpMk id="71" creationId="{9FBED0E1-9F32-47C4-9D4D-051A5CFABCC4}"/>
          </ac:grpSpMkLst>
        </pc:grpChg>
        <pc:grpChg chg="del">
          <ac:chgData name="Eric Leonard" userId="d32b1639-8fea-46d5-a15b-62e24c12cae9" providerId="ADAL" clId="{78CDFD97-4233-4DB2-BB3B-38F25DE2A0C5}" dt="2017-10-09T15:38:10.442" v="721" actId="478"/>
          <ac:grpSpMkLst>
            <pc:docMk/>
            <pc:sldMk cId="1974595618" sldId="569"/>
            <ac:grpSpMk id="72" creationId="{F67DC7D4-406B-4197-A466-4211BE886681}"/>
          </ac:grpSpMkLst>
        </pc:grpChg>
        <pc:grpChg chg="del">
          <ac:chgData name="Eric Leonard" userId="d32b1639-8fea-46d5-a15b-62e24c12cae9" providerId="ADAL" clId="{78CDFD97-4233-4DB2-BB3B-38F25DE2A0C5}" dt="2017-10-09T15:38:10.442" v="721" actId="478"/>
          <ac:grpSpMkLst>
            <pc:docMk/>
            <pc:sldMk cId="1974595618" sldId="569"/>
            <ac:grpSpMk id="74" creationId="{262157E1-56E1-42C1-89BD-655EBDE38BAD}"/>
          </ac:grpSpMkLst>
        </pc:grpChg>
        <pc:graphicFrameChg chg="add del mod">
          <ac:chgData name="Eric Leonard" userId="d32b1639-8fea-46d5-a15b-62e24c12cae9" providerId="ADAL" clId="{78CDFD97-4233-4DB2-BB3B-38F25DE2A0C5}" dt="2017-10-09T16:04:38.503" v="1166" actId="478"/>
          <ac:graphicFrameMkLst>
            <pc:docMk/>
            <pc:sldMk cId="1974595618" sldId="569"/>
            <ac:graphicFrameMk id="12" creationId="{29915E4F-E4EA-429C-B48B-1FB70C7DA434}"/>
          </ac:graphicFrameMkLst>
        </pc:graphicFrameChg>
        <pc:picChg chg="add del mod">
          <ac:chgData name="Eric Leonard" userId="d32b1639-8fea-46d5-a15b-62e24c12cae9" providerId="ADAL" clId="{78CDFD97-4233-4DB2-BB3B-38F25DE2A0C5}" dt="2017-10-09T15:45:15.610" v="1132" actId="478"/>
          <ac:picMkLst>
            <pc:docMk/>
            <pc:sldMk cId="1974595618" sldId="569"/>
            <ac:picMk id="4" creationId="{88273831-3D00-40F7-B008-1C8299C1CCBE}"/>
          </ac:picMkLst>
        </pc:picChg>
        <pc:picChg chg="add del mod">
          <ac:chgData name="Eric Leonard" userId="d32b1639-8fea-46d5-a15b-62e24c12cae9" providerId="ADAL" clId="{78CDFD97-4233-4DB2-BB3B-38F25DE2A0C5}" dt="2017-10-09T20:01:07.902" v="1227" actId="478"/>
          <ac:picMkLst>
            <pc:docMk/>
            <pc:sldMk cId="1974595618" sldId="569"/>
            <ac:picMk id="5" creationId="{BCA0DEDB-7BA7-415A-B435-1EA0B248BC97}"/>
          </ac:picMkLst>
        </pc:picChg>
        <pc:picChg chg="add mod">
          <ac:chgData name="Eric Leonard" userId="d32b1639-8fea-46d5-a15b-62e24c12cae9" providerId="ADAL" clId="{78CDFD97-4233-4DB2-BB3B-38F25DE2A0C5}" dt="2017-10-09T16:07:15.281" v="1173" actId="1076"/>
          <ac:picMkLst>
            <pc:docMk/>
            <pc:sldMk cId="1974595618" sldId="569"/>
            <ac:picMk id="13" creationId="{B9F7A8BE-6D76-4C27-8800-3AEC01712D99}"/>
          </ac:picMkLst>
        </pc:picChg>
        <pc:picChg chg="add del mod">
          <ac:chgData name="Eric Leonard" userId="d32b1639-8fea-46d5-a15b-62e24c12cae9" providerId="ADAL" clId="{78CDFD97-4233-4DB2-BB3B-38F25DE2A0C5}" dt="2017-10-09T20:00:48.993" v="1226" actId="478"/>
          <ac:picMkLst>
            <pc:docMk/>
            <pc:sldMk cId="1974595618" sldId="569"/>
            <ac:picMk id="14" creationId="{4D84F209-CD48-42BD-A94D-15B60282A35B}"/>
          </ac:picMkLst>
        </pc:picChg>
        <pc:picChg chg="add del mod">
          <ac:chgData name="Eric Leonard" userId="d32b1639-8fea-46d5-a15b-62e24c12cae9" providerId="ADAL" clId="{78CDFD97-4233-4DB2-BB3B-38F25DE2A0C5}" dt="2017-10-09T20:02:47.566" v="1238" actId="478"/>
          <ac:picMkLst>
            <pc:docMk/>
            <pc:sldMk cId="1974595618" sldId="569"/>
            <ac:picMk id="15" creationId="{91C578C4-E251-46B1-8888-D6801782CE6D}"/>
          </ac:picMkLst>
        </pc:picChg>
        <pc:picChg chg="add mod">
          <ac:chgData name="Eric Leonard" userId="d32b1639-8fea-46d5-a15b-62e24c12cae9" providerId="ADAL" clId="{78CDFD97-4233-4DB2-BB3B-38F25DE2A0C5}" dt="2017-10-09T20:02:56.676" v="1241" actId="1076"/>
          <ac:picMkLst>
            <pc:docMk/>
            <pc:sldMk cId="1974595618" sldId="569"/>
            <ac:picMk id="16" creationId="{2A39B5DD-5DD9-4E1C-8BE5-CEF282D02D0B}"/>
          </ac:picMkLst>
        </pc:picChg>
        <pc:picChg chg="add mod">
          <ac:chgData name="Eric Leonard" userId="d32b1639-8fea-46d5-a15b-62e24c12cae9" providerId="ADAL" clId="{78CDFD97-4233-4DB2-BB3B-38F25DE2A0C5}" dt="2017-10-09T15:40:01.590" v="1067" actId="1037"/>
          <ac:picMkLst>
            <pc:docMk/>
            <pc:sldMk cId="1974595618" sldId="569"/>
            <ac:picMk id="36" creationId="{0AEB4B14-6DA1-4DA5-B011-E6B03A3704D2}"/>
          </ac:picMkLst>
        </pc:picChg>
        <pc:picChg chg="add mod">
          <ac:chgData name="Eric Leonard" userId="d32b1639-8fea-46d5-a15b-62e24c12cae9" providerId="ADAL" clId="{78CDFD97-4233-4DB2-BB3B-38F25DE2A0C5}" dt="2017-10-09T15:40:01.590" v="1067" actId="1037"/>
          <ac:picMkLst>
            <pc:docMk/>
            <pc:sldMk cId="1974595618" sldId="569"/>
            <ac:picMk id="37" creationId="{ED4E1B46-07A0-4942-8520-FE9278B96768}"/>
          </ac:picMkLst>
        </pc:picChg>
        <pc:picChg chg="add mod">
          <ac:chgData name="Eric Leonard" userId="d32b1639-8fea-46d5-a15b-62e24c12cae9" providerId="ADAL" clId="{78CDFD97-4233-4DB2-BB3B-38F25DE2A0C5}" dt="2017-10-09T15:40:01.590" v="1067" actId="1037"/>
          <ac:picMkLst>
            <pc:docMk/>
            <pc:sldMk cId="1974595618" sldId="569"/>
            <ac:picMk id="39" creationId="{FA3C4200-93DA-4A70-89C7-48096D3C2601}"/>
          </ac:picMkLst>
        </pc:picChg>
        <pc:picChg chg="add mod">
          <ac:chgData name="Eric Leonard" userId="d32b1639-8fea-46d5-a15b-62e24c12cae9" providerId="ADAL" clId="{78CDFD97-4233-4DB2-BB3B-38F25DE2A0C5}" dt="2017-10-09T15:40:01.590" v="1067" actId="1037"/>
          <ac:picMkLst>
            <pc:docMk/>
            <pc:sldMk cId="1974595618" sldId="569"/>
            <ac:picMk id="40" creationId="{B20AC402-DE08-4A2F-99D7-91175D3215DA}"/>
          </ac:picMkLst>
        </pc:picChg>
        <pc:picChg chg="del mod">
          <ac:chgData name="Eric Leonard" userId="d32b1639-8fea-46d5-a15b-62e24c12cae9" providerId="ADAL" clId="{78CDFD97-4233-4DB2-BB3B-38F25DE2A0C5}" dt="2017-10-09T15:44:06.631" v="1087" actId="478"/>
          <ac:picMkLst>
            <pc:docMk/>
            <pc:sldMk cId="1974595618" sldId="569"/>
            <ac:picMk id="60" creationId="{A59E4548-8BEF-4F2F-9E08-054630D44D14}"/>
          </ac:picMkLst>
        </pc:picChg>
        <pc:picChg chg="mod">
          <ac:chgData name="Eric Leonard" userId="d32b1639-8fea-46d5-a15b-62e24c12cae9" providerId="ADAL" clId="{78CDFD97-4233-4DB2-BB3B-38F25DE2A0C5}" dt="2017-10-09T15:38:48.496" v="895" actId="1035"/>
          <ac:picMkLst>
            <pc:docMk/>
            <pc:sldMk cId="1974595618" sldId="569"/>
            <ac:picMk id="65" creationId="{0F76DD36-D51A-4D36-9073-DCB9249DBEF4}"/>
          </ac:picMkLst>
        </pc:picChg>
        <pc:picChg chg="mod">
          <ac:chgData name="Eric Leonard" userId="d32b1639-8fea-46d5-a15b-62e24c12cae9" providerId="ADAL" clId="{78CDFD97-4233-4DB2-BB3B-38F25DE2A0C5}" dt="2017-10-09T15:38:48.496" v="895" actId="1035"/>
          <ac:picMkLst>
            <pc:docMk/>
            <pc:sldMk cId="1974595618" sldId="569"/>
            <ac:picMk id="69" creationId="{2350EE2F-378F-476A-953A-C14EFA169ACC}"/>
          </ac:picMkLst>
        </pc:picChg>
        <pc:picChg chg="del mod">
          <ac:chgData name="Eric Leonard" userId="d32b1639-8fea-46d5-a15b-62e24c12cae9" providerId="ADAL" clId="{78CDFD97-4233-4DB2-BB3B-38F25DE2A0C5}" dt="2017-10-09T15:38:10.442" v="721" actId="478"/>
          <ac:picMkLst>
            <pc:docMk/>
            <pc:sldMk cId="1974595618" sldId="569"/>
            <ac:picMk id="77" creationId="{DB2EFDF8-9531-457D-8DF6-7B0998FE0701}"/>
          </ac:picMkLst>
        </pc:picChg>
        <pc:picChg chg="del">
          <ac:chgData name="Eric Leonard" userId="d32b1639-8fea-46d5-a15b-62e24c12cae9" providerId="ADAL" clId="{78CDFD97-4233-4DB2-BB3B-38F25DE2A0C5}" dt="2017-10-09T15:38:10.442" v="721" actId="478"/>
          <ac:picMkLst>
            <pc:docMk/>
            <pc:sldMk cId="1974595618" sldId="569"/>
            <ac:picMk id="79" creationId="{241AD5AC-8F57-463A-A51F-6C1836FB1110}"/>
          </ac:picMkLst>
        </pc:picChg>
        <pc:picChg chg="mod">
          <ac:chgData name="Eric Leonard" userId="d32b1639-8fea-46d5-a15b-62e24c12cae9" providerId="ADAL" clId="{78CDFD97-4233-4DB2-BB3B-38F25DE2A0C5}" dt="2017-10-09T15:38:48.496" v="895" actId="1035"/>
          <ac:picMkLst>
            <pc:docMk/>
            <pc:sldMk cId="1974595618" sldId="569"/>
            <ac:picMk id="80" creationId="{0F76DD36-D51A-4D36-9073-DCB9249DBEF4}"/>
          </ac:picMkLst>
        </pc:picChg>
        <pc:picChg chg="mod">
          <ac:chgData name="Eric Leonard" userId="d32b1639-8fea-46d5-a15b-62e24c12cae9" providerId="ADAL" clId="{78CDFD97-4233-4DB2-BB3B-38F25DE2A0C5}" dt="2017-10-09T15:38:48.496" v="895" actId="1035"/>
          <ac:picMkLst>
            <pc:docMk/>
            <pc:sldMk cId="1974595618" sldId="569"/>
            <ac:picMk id="81" creationId="{2350EE2F-378F-476A-953A-C14EFA169ACC}"/>
          </ac:picMkLst>
        </pc:picChg>
        <pc:cxnChg chg="del topLvl">
          <ac:chgData name="Eric Leonard" userId="d32b1639-8fea-46d5-a15b-62e24c12cae9" providerId="ADAL" clId="{78CDFD97-4233-4DB2-BB3B-38F25DE2A0C5}" dt="2017-10-09T15:38:12.751" v="722" actId="478"/>
          <ac:cxnSpMkLst>
            <pc:docMk/>
            <pc:sldMk cId="1974595618" sldId="569"/>
            <ac:cxnSpMk id="75" creationId="{A593C542-388C-4046-8E79-98AE344A1306}"/>
          </ac:cxnSpMkLst>
        </pc:cxnChg>
        <pc:cxnChg chg="add del">
          <ac:chgData name="Eric Leonard" userId="d32b1639-8fea-46d5-a15b-62e24c12cae9" providerId="ADAL" clId="{78CDFD97-4233-4DB2-BB3B-38F25DE2A0C5}" dt="2017-10-09T19:59:42.843" v="1215" actId="478"/>
          <ac:cxnSpMkLst>
            <pc:docMk/>
            <pc:sldMk cId="1974595618" sldId="569"/>
            <ac:cxnSpMk id="84" creationId="{591AAD25-6DB4-4D74-9343-ABD925AD7508}"/>
          </ac:cxnSpMkLst>
        </pc:cxnChg>
        <pc:cxnChg chg="add mod">
          <ac:chgData name="Eric Leonard" userId="d32b1639-8fea-46d5-a15b-62e24c12cae9" providerId="ADAL" clId="{78CDFD97-4233-4DB2-BB3B-38F25DE2A0C5}" dt="2017-10-09T20:00:26.761" v="1223" actId="1036"/>
          <ac:cxnSpMkLst>
            <pc:docMk/>
            <pc:sldMk cId="1974595618" sldId="569"/>
            <ac:cxnSpMk id="87" creationId="{21FD7550-A21A-4741-9074-F7D92EB9CBFF}"/>
          </ac:cxnSpMkLst>
        </pc:cxnChg>
      </pc:sldChg>
      <pc:sldChg chg="add del">
        <pc:chgData name="Eric Leonard" userId="d32b1639-8fea-46d5-a15b-62e24c12cae9" providerId="ADAL" clId="{78CDFD97-4233-4DB2-BB3B-38F25DE2A0C5}" dt="2017-10-09T20:43:19.144" v="1530" actId="2696"/>
        <pc:sldMkLst>
          <pc:docMk/>
          <pc:sldMk cId="495421497" sldId="570"/>
        </pc:sldMkLst>
      </pc:sldChg>
      <pc:sldChg chg="add">
        <pc:chgData name="Eric Leonard" userId="d32b1639-8fea-46d5-a15b-62e24c12cae9" providerId="ADAL" clId="{78CDFD97-4233-4DB2-BB3B-38F25DE2A0C5}" dt="2017-10-10T00:20:13.259" v="1739" actId="20577"/>
        <pc:sldMkLst>
          <pc:docMk/>
          <pc:sldMk cId="3471612198" sldId="570"/>
        </pc:sldMkLst>
      </pc:sldChg>
      <pc:sldChg chg="modSp add">
        <pc:chgData name="Eric Leonard" userId="d32b1639-8fea-46d5-a15b-62e24c12cae9" providerId="ADAL" clId="{78CDFD97-4233-4DB2-BB3B-38F25DE2A0C5}" dt="2017-10-10T00:22:32.211" v="1826" actId="20577"/>
        <pc:sldMkLst>
          <pc:docMk/>
          <pc:sldMk cId="2372145483" sldId="571"/>
        </pc:sldMkLst>
        <pc:spChg chg="mod">
          <ac:chgData name="Eric Leonard" userId="d32b1639-8fea-46d5-a15b-62e24c12cae9" providerId="ADAL" clId="{78CDFD97-4233-4DB2-BB3B-38F25DE2A0C5}" dt="2017-10-10T00:22:32.211" v="1826" actId="20577"/>
          <ac:spMkLst>
            <pc:docMk/>
            <pc:sldMk cId="2372145483" sldId="571"/>
            <ac:spMk id="2" creationId="{00000000-0000-0000-0000-000000000000}"/>
          </ac:spMkLst>
        </pc:spChg>
      </pc:sldChg>
      <pc:sldChg chg="add del ord">
        <pc:chgData name="Eric Leonard" userId="d32b1639-8fea-46d5-a15b-62e24c12cae9" providerId="ADAL" clId="{78CDFD97-4233-4DB2-BB3B-38F25DE2A0C5}" dt="2017-10-10T00:23:10.060" v="1832" actId="2696"/>
        <pc:sldMkLst>
          <pc:docMk/>
          <pc:sldMk cId="295092483" sldId="572"/>
        </pc:sldMkLst>
      </pc:sldChg>
      <pc:sldChg chg="modSp add ord modNotesTx">
        <pc:chgData name="Eric Leonard" userId="d32b1639-8fea-46d5-a15b-62e24c12cae9" providerId="ADAL" clId="{78CDFD97-4233-4DB2-BB3B-38F25DE2A0C5}" dt="2017-10-12T17:59:55.188" v="2170" actId="20577"/>
        <pc:sldMkLst>
          <pc:docMk/>
          <pc:sldMk cId="3292553224" sldId="572"/>
        </pc:sldMkLst>
        <pc:spChg chg="mod">
          <ac:chgData name="Eric Leonard" userId="d32b1639-8fea-46d5-a15b-62e24c12cae9" providerId="ADAL" clId="{78CDFD97-4233-4DB2-BB3B-38F25DE2A0C5}" dt="2017-10-10T00:23:27.992" v="1843" actId="20577"/>
          <ac:spMkLst>
            <pc:docMk/>
            <pc:sldMk cId="3292553224" sldId="572"/>
            <ac:spMk id="2" creationId="{00000000-0000-0000-0000-000000000000}"/>
          </ac:spMkLst>
        </pc:spChg>
      </pc:sldChg>
      <pc:sldChg chg="ord">
        <pc:chgData name="Eric Leonard" userId="d32b1639-8fea-46d5-a15b-62e24c12cae9" providerId="ADAL" clId="{78CDFD97-4233-4DB2-BB3B-38F25DE2A0C5}" dt="2017-10-11T19:57:17.277" v="1873" actId="20577"/>
        <pc:sldMkLst>
          <pc:docMk/>
          <pc:sldMk cId="3725903942" sldId="573"/>
        </pc:sldMkLst>
      </pc:sldChg>
      <pc:sldChg chg="addSp delSp modSp add ord">
        <pc:chgData name="Eric Leonard" userId="d32b1639-8fea-46d5-a15b-62e24c12cae9" providerId="ADAL" clId="{78CDFD97-4233-4DB2-BB3B-38F25DE2A0C5}" dt="2017-10-12T13:10:54.318" v="2059" actId="1035"/>
        <pc:sldMkLst>
          <pc:docMk/>
          <pc:sldMk cId="1687730931" sldId="574"/>
        </pc:sldMkLst>
        <pc:spChg chg="mod">
          <ac:chgData name="Eric Leonard" userId="d32b1639-8fea-46d5-a15b-62e24c12cae9" providerId="ADAL" clId="{78CDFD97-4233-4DB2-BB3B-38F25DE2A0C5}" dt="2017-10-12T02:17:15.783" v="2048" actId="20577"/>
          <ac:spMkLst>
            <pc:docMk/>
            <pc:sldMk cId="1687730931" sldId="574"/>
            <ac:spMk id="3" creationId="{00000000-0000-0000-0000-000000000000}"/>
          </ac:spMkLst>
        </pc:spChg>
        <pc:picChg chg="add del mod">
          <ac:chgData name="Eric Leonard" userId="d32b1639-8fea-46d5-a15b-62e24c12cae9" providerId="ADAL" clId="{78CDFD97-4233-4DB2-BB3B-38F25DE2A0C5}" dt="2017-10-12T13:10:35.794" v="2049" actId="478"/>
          <ac:picMkLst>
            <pc:docMk/>
            <pc:sldMk cId="1687730931" sldId="574"/>
            <ac:picMk id="5" creationId="{EB377B37-4DAA-43B5-BE26-37B4DF0CF89C}"/>
          </ac:picMkLst>
        </pc:picChg>
        <pc:picChg chg="add mod">
          <ac:chgData name="Eric Leonard" userId="d32b1639-8fea-46d5-a15b-62e24c12cae9" providerId="ADAL" clId="{78CDFD97-4233-4DB2-BB3B-38F25DE2A0C5}" dt="2017-10-12T13:10:54.318" v="2059" actId="1035"/>
          <ac:picMkLst>
            <pc:docMk/>
            <pc:sldMk cId="1687730931" sldId="574"/>
            <ac:picMk id="6" creationId="{BD4B5A42-BF64-4415-9560-98E00FB50F4A}"/>
          </ac:picMkLst>
        </pc:picChg>
      </pc:sldChg>
      <pc:sldChg chg="add del ord">
        <pc:chgData name="Eric Leonard" userId="d32b1639-8fea-46d5-a15b-62e24c12cae9" providerId="ADAL" clId="{78CDFD97-4233-4DB2-BB3B-38F25DE2A0C5}" dt="2017-10-11T19:58:26.981" v="1876" actId="2696"/>
        <pc:sldMkLst>
          <pc:docMk/>
          <pc:sldMk cId="1787015859" sldId="574"/>
        </pc:sldMkLst>
      </pc:sldChg>
      <pc:sldChg chg="addSp delSp modSp add ord modAnim">
        <pc:chgData name="Eric Leonard" userId="d32b1639-8fea-46d5-a15b-62e24c12cae9" providerId="ADAL" clId="{78CDFD97-4233-4DB2-BB3B-38F25DE2A0C5}" dt="2017-10-12T17:30:13.764" v="2086" actId="1076"/>
        <pc:sldMkLst>
          <pc:docMk/>
          <pc:sldMk cId="3850013224" sldId="575"/>
        </pc:sldMkLst>
        <pc:spChg chg="del">
          <ac:chgData name="Eric Leonard" userId="d32b1639-8fea-46d5-a15b-62e24c12cae9" providerId="ADAL" clId="{78CDFD97-4233-4DB2-BB3B-38F25DE2A0C5}" dt="2017-10-12T17:13:30.360" v="2063"/>
          <ac:spMkLst>
            <pc:docMk/>
            <pc:sldMk cId="3850013224" sldId="575"/>
            <ac:spMk id="2" creationId="{00000000-0000-0000-0000-000000000000}"/>
          </ac:spMkLst>
        </pc:spChg>
        <pc:spChg chg="mod">
          <ac:chgData name="Eric Leonard" userId="d32b1639-8fea-46d5-a15b-62e24c12cae9" providerId="ADAL" clId="{78CDFD97-4233-4DB2-BB3B-38F25DE2A0C5}" dt="2017-10-12T17:14:25.529" v="2074" actId="20577"/>
          <ac:spMkLst>
            <pc:docMk/>
            <pc:sldMk cId="3850013224" sldId="575"/>
            <ac:spMk id="3" creationId="{00000000-0000-0000-0000-000000000000}"/>
          </ac:spMkLst>
        </pc:spChg>
        <pc:spChg chg="add del mod">
          <ac:chgData name="Eric Leonard" userId="d32b1639-8fea-46d5-a15b-62e24c12cae9" providerId="ADAL" clId="{78CDFD97-4233-4DB2-BB3B-38F25DE2A0C5}" dt="2017-10-12T17:15:36.406" v="2080" actId="478"/>
          <ac:spMkLst>
            <pc:docMk/>
            <pc:sldMk cId="3850013224" sldId="575"/>
            <ac:spMk id="12" creationId="{4B490380-9444-45EC-940E-744F83E98DE9}"/>
          </ac:spMkLst>
        </pc:spChg>
        <pc:picChg chg="add del mod">
          <ac:chgData name="Eric Leonard" userId="d32b1639-8fea-46d5-a15b-62e24c12cae9" providerId="ADAL" clId="{78CDFD97-4233-4DB2-BB3B-38F25DE2A0C5}" dt="2017-10-12T17:14:16.540" v="2070" actId="478"/>
          <ac:picMkLst>
            <pc:docMk/>
            <pc:sldMk cId="3850013224" sldId="575"/>
            <ac:picMk id="6" creationId="{3413BA86-96BF-448D-8A76-AE2BA52816DB}"/>
          </ac:picMkLst>
        </pc:picChg>
        <pc:picChg chg="add mod">
          <ac:chgData name="Eric Leonard" userId="d32b1639-8fea-46d5-a15b-62e24c12cae9" providerId="ADAL" clId="{78CDFD97-4233-4DB2-BB3B-38F25DE2A0C5}" dt="2017-10-12T17:30:03.964" v="2084" actId="1076"/>
          <ac:picMkLst>
            <pc:docMk/>
            <pc:sldMk cId="3850013224" sldId="575"/>
            <ac:picMk id="8" creationId="{B21C845A-537A-4C9B-8E15-55FA60D667CC}"/>
          </ac:picMkLst>
        </pc:picChg>
        <pc:picChg chg="add mod">
          <ac:chgData name="Eric Leonard" userId="d32b1639-8fea-46d5-a15b-62e24c12cae9" providerId="ADAL" clId="{78CDFD97-4233-4DB2-BB3B-38F25DE2A0C5}" dt="2017-10-12T17:30:13.764" v="2086" actId="1076"/>
          <ac:picMkLst>
            <pc:docMk/>
            <pc:sldMk cId="3850013224" sldId="575"/>
            <ac:picMk id="10" creationId="{CD7AE023-2F6E-49EE-8E22-3E3CCAE3665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DD3C0-0FE6-4D1F-BF0B-EDAD11AE9260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E2A595-E7A0-4098-8FD1-98E42A142142}">
      <dgm:prSet phldrT="[Text]"/>
      <dgm:spPr>
        <a:solidFill>
          <a:srgbClr val="F68623"/>
        </a:solidFill>
      </dgm:spPr>
      <dgm:t>
        <a:bodyPr/>
        <a:lstStyle/>
        <a:p>
          <a:r>
            <a:rPr lang="en-US" dirty="0"/>
            <a:t>Simple</a:t>
          </a:r>
        </a:p>
      </dgm:t>
    </dgm:pt>
    <dgm:pt modelId="{DBEB8149-F599-477F-AB94-6B869BF45C7A}" type="parTrans" cxnId="{6955D7D4-F8EB-4AB4-85B4-C2891505BD6E}">
      <dgm:prSet/>
      <dgm:spPr/>
      <dgm:t>
        <a:bodyPr/>
        <a:lstStyle/>
        <a:p>
          <a:endParaRPr lang="en-US"/>
        </a:p>
      </dgm:t>
    </dgm:pt>
    <dgm:pt modelId="{35E71ADB-FA24-4144-82C6-0AE63D133553}" type="sibTrans" cxnId="{6955D7D4-F8EB-4AB4-85B4-C2891505BD6E}">
      <dgm:prSet/>
      <dgm:spPr/>
      <dgm:t>
        <a:bodyPr/>
        <a:lstStyle/>
        <a:p>
          <a:endParaRPr lang="en-US"/>
        </a:p>
      </dgm:t>
    </dgm:pt>
    <dgm:pt modelId="{EFB6AC9F-D5F1-4A6C-AF13-C21A336C488E}">
      <dgm:prSet phldrT="[Text]"/>
      <dgm:spPr>
        <a:solidFill>
          <a:schemeClr val="bg1">
            <a:alpha val="90000"/>
          </a:schemeClr>
        </a:solidFill>
        <a:ln>
          <a:solidFill>
            <a:srgbClr val="F68623"/>
          </a:solidFill>
        </a:ln>
      </dgm:spPr>
      <dgm:t>
        <a:bodyPr/>
        <a:lstStyle/>
        <a:p>
          <a:r>
            <a:rPr lang="en-US" dirty="0"/>
            <a:t>Setup can be achieved in a few hours</a:t>
          </a:r>
        </a:p>
      </dgm:t>
    </dgm:pt>
    <dgm:pt modelId="{F851B4FA-49F5-4590-ADC1-228A77070B2F}" type="parTrans" cxnId="{1E38B12B-1157-482B-88E7-635D9A668D8D}">
      <dgm:prSet/>
      <dgm:spPr/>
      <dgm:t>
        <a:bodyPr/>
        <a:lstStyle/>
        <a:p>
          <a:endParaRPr lang="en-US"/>
        </a:p>
      </dgm:t>
    </dgm:pt>
    <dgm:pt modelId="{FA92156B-235E-4D97-870D-4107E4F9CC1C}" type="sibTrans" cxnId="{1E38B12B-1157-482B-88E7-635D9A668D8D}">
      <dgm:prSet/>
      <dgm:spPr/>
      <dgm:t>
        <a:bodyPr/>
        <a:lstStyle/>
        <a:p>
          <a:endParaRPr lang="en-US"/>
        </a:p>
      </dgm:t>
    </dgm:pt>
    <dgm:pt modelId="{6B8CFFE1-12E1-414F-BB42-5346CB326F4E}">
      <dgm:prSet phldrT="[Text]"/>
      <dgm:spPr>
        <a:solidFill>
          <a:srgbClr val="7F3968"/>
        </a:solidFill>
      </dgm:spPr>
      <dgm:t>
        <a:bodyPr/>
        <a:lstStyle/>
        <a:p>
          <a:r>
            <a:rPr lang="en-US" dirty="0"/>
            <a:t>Ease of Use</a:t>
          </a:r>
        </a:p>
      </dgm:t>
    </dgm:pt>
    <dgm:pt modelId="{836331F1-B6D8-4201-BCDA-BB2BD9BBA79D}" type="parTrans" cxnId="{D371D297-B45F-4D0C-B0AC-38E0137E8EF6}">
      <dgm:prSet/>
      <dgm:spPr/>
      <dgm:t>
        <a:bodyPr/>
        <a:lstStyle/>
        <a:p>
          <a:endParaRPr lang="en-US"/>
        </a:p>
      </dgm:t>
    </dgm:pt>
    <dgm:pt modelId="{C3CA2B1C-3907-4873-ACAB-8CE6576471C3}" type="sibTrans" cxnId="{D371D297-B45F-4D0C-B0AC-38E0137E8EF6}">
      <dgm:prSet/>
      <dgm:spPr/>
      <dgm:t>
        <a:bodyPr/>
        <a:lstStyle/>
        <a:p>
          <a:endParaRPr lang="en-US"/>
        </a:p>
      </dgm:t>
    </dgm:pt>
    <dgm:pt modelId="{9DB0ABA5-5603-42AF-8958-AC04B04EE7A4}">
      <dgm:prSet phldrT="[Text]"/>
      <dgm:spPr>
        <a:solidFill>
          <a:schemeClr val="bg1">
            <a:alpha val="90000"/>
          </a:schemeClr>
        </a:solidFill>
        <a:ln>
          <a:solidFill>
            <a:srgbClr val="7F3968"/>
          </a:solidFill>
        </a:ln>
      </dgm:spPr>
      <dgm:t>
        <a:bodyPr/>
        <a:lstStyle/>
        <a:p>
          <a:r>
            <a:rPr lang="en-US" dirty="0"/>
            <a:t>Replication</a:t>
          </a:r>
        </a:p>
      </dgm:t>
    </dgm:pt>
    <dgm:pt modelId="{DD0AF8A8-57E5-4F9F-8687-5004C9D4327B}" type="parTrans" cxnId="{D5A4DA57-DB0D-409F-A834-42C292EDA538}">
      <dgm:prSet/>
      <dgm:spPr/>
      <dgm:t>
        <a:bodyPr/>
        <a:lstStyle/>
        <a:p>
          <a:endParaRPr lang="en-US"/>
        </a:p>
      </dgm:t>
    </dgm:pt>
    <dgm:pt modelId="{9C3AD698-76E2-4CCE-B754-B30F1802BCF9}" type="sibTrans" cxnId="{D5A4DA57-DB0D-409F-A834-42C292EDA538}">
      <dgm:prSet/>
      <dgm:spPr/>
      <dgm:t>
        <a:bodyPr/>
        <a:lstStyle/>
        <a:p>
          <a:endParaRPr lang="en-US"/>
        </a:p>
      </dgm:t>
    </dgm:pt>
    <dgm:pt modelId="{56A495AB-FD4B-4277-B899-CA5D2EF0A1BB}">
      <dgm:prSet phldrT="[Text]"/>
      <dgm:spPr>
        <a:solidFill>
          <a:schemeClr val="bg1">
            <a:alpha val="90000"/>
          </a:schemeClr>
        </a:solidFill>
        <a:ln>
          <a:solidFill>
            <a:srgbClr val="7F3968"/>
          </a:solidFill>
        </a:ln>
      </dgm:spPr>
      <dgm:t>
        <a:bodyPr/>
        <a:lstStyle/>
        <a:p>
          <a:r>
            <a:rPr lang="en-US" dirty="0"/>
            <a:t>Orchestration</a:t>
          </a:r>
        </a:p>
      </dgm:t>
    </dgm:pt>
    <dgm:pt modelId="{83B2FCAF-A374-49A2-8708-99EEB56DC4A3}" type="parTrans" cxnId="{3D72D5A9-34CD-4A7E-BCD1-790CBD9B3D74}">
      <dgm:prSet/>
      <dgm:spPr/>
      <dgm:t>
        <a:bodyPr/>
        <a:lstStyle/>
        <a:p>
          <a:endParaRPr lang="en-US"/>
        </a:p>
      </dgm:t>
    </dgm:pt>
    <dgm:pt modelId="{1F9F117F-EB4D-4E0E-BD7D-C0DA74402EE5}" type="sibTrans" cxnId="{3D72D5A9-34CD-4A7E-BCD1-790CBD9B3D74}">
      <dgm:prSet/>
      <dgm:spPr/>
      <dgm:t>
        <a:bodyPr/>
        <a:lstStyle/>
        <a:p>
          <a:endParaRPr lang="en-US"/>
        </a:p>
      </dgm:t>
    </dgm:pt>
    <dgm:pt modelId="{16D16C50-9584-443A-8DE0-EE20E68FD665}">
      <dgm:prSet phldrT="[Text]"/>
      <dgm:spPr>
        <a:solidFill>
          <a:srgbClr val="99183E"/>
        </a:solidFill>
      </dgm:spPr>
      <dgm:t>
        <a:bodyPr/>
        <a:lstStyle/>
        <a:p>
          <a:r>
            <a:rPr lang="en-US" dirty="0"/>
            <a:t>Affordable</a:t>
          </a:r>
        </a:p>
      </dgm:t>
    </dgm:pt>
    <dgm:pt modelId="{3AB7C20A-97A0-46CB-9D8C-A9372A4FE060}" type="parTrans" cxnId="{8318D123-4AF4-47EC-A5B8-881D873D5664}">
      <dgm:prSet/>
      <dgm:spPr/>
      <dgm:t>
        <a:bodyPr/>
        <a:lstStyle/>
        <a:p>
          <a:endParaRPr lang="en-US"/>
        </a:p>
      </dgm:t>
    </dgm:pt>
    <dgm:pt modelId="{D2B1451C-BC04-47DB-9129-43C3E699D577}" type="sibTrans" cxnId="{8318D123-4AF4-47EC-A5B8-881D873D5664}">
      <dgm:prSet/>
      <dgm:spPr/>
      <dgm:t>
        <a:bodyPr/>
        <a:lstStyle/>
        <a:p>
          <a:endParaRPr lang="en-US"/>
        </a:p>
      </dgm:t>
    </dgm:pt>
    <dgm:pt modelId="{AA2D03DC-CA60-405B-BBA8-CF13DD7575CA}">
      <dgm:prSet phldrT="[Text]"/>
      <dgm:spPr>
        <a:solidFill>
          <a:schemeClr val="bg1">
            <a:alpha val="90000"/>
          </a:schemeClr>
        </a:solidFill>
        <a:ln>
          <a:solidFill>
            <a:srgbClr val="99183E"/>
          </a:solidFill>
        </a:ln>
      </dgm:spPr>
      <dgm:t>
        <a:bodyPr/>
        <a:lstStyle/>
        <a:p>
          <a:r>
            <a:rPr lang="en-US" dirty="0"/>
            <a:t>First 31 days is Free</a:t>
          </a:r>
        </a:p>
      </dgm:t>
    </dgm:pt>
    <dgm:pt modelId="{FC7FCED7-B2B9-4BAC-88A8-E6374DF57F38}" type="parTrans" cxnId="{6B155269-52CC-4AB6-83D4-DCDFE14902AF}">
      <dgm:prSet/>
      <dgm:spPr/>
      <dgm:t>
        <a:bodyPr/>
        <a:lstStyle/>
        <a:p>
          <a:endParaRPr lang="en-US"/>
        </a:p>
      </dgm:t>
    </dgm:pt>
    <dgm:pt modelId="{BD7196F7-758D-4B2F-9A3B-8978A8516895}" type="sibTrans" cxnId="{6B155269-52CC-4AB6-83D4-DCDFE14902AF}">
      <dgm:prSet/>
      <dgm:spPr/>
      <dgm:t>
        <a:bodyPr/>
        <a:lstStyle/>
        <a:p>
          <a:endParaRPr lang="en-US"/>
        </a:p>
      </dgm:t>
    </dgm:pt>
    <dgm:pt modelId="{0C052D85-DA45-4D61-820C-6E9A54927AD5}">
      <dgm:prSet phldrT="[Text]"/>
      <dgm:spPr>
        <a:solidFill>
          <a:schemeClr val="bg1">
            <a:alpha val="90000"/>
          </a:schemeClr>
        </a:solidFill>
        <a:ln>
          <a:solidFill>
            <a:srgbClr val="7F3968"/>
          </a:solidFill>
        </a:ln>
      </dgm:spPr>
      <dgm:t>
        <a:bodyPr/>
        <a:lstStyle/>
        <a:p>
          <a:r>
            <a:rPr lang="en-US" dirty="0"/>
            <a:t>Test your recovery plans</a:t>
          </a:r>
        </a:p>
      </dgm:t>
    </dgm:pt>
    <dgm:pt modelId="{5D5F1407-A29D-4BF9-88A8-339B425055B0}" type="parTrans" cxnId="{4DDCC620-F5AB-457A-BFBE-2DE573B15873}">
      <dgm:prSet/>
      <dgm:spPr/>
      <dgm:t>
        <a:bodyPr/>
        <a:lstStyle/>
        <a:p>
          <a:endParaRPr lang="en-US"/>
        </a:p>
      </dgm:t>
    </dgm:pt>
    <dgm:pt modelId="{813CFFF9-3653-4219-B129-E2B93E25B4FE}" type="sibTrans" cxnId="{4DDCC620-F5AB-457A-BFBE-2DE573B15873}">
      <dgm:prSet/>
      <dgm:spPr/>
      <dgm:t>
        <a:bodyPr/>
        <a:lstStyle/>
        <a:p>
          <a:endParaRPr lang="en-US"/>
        </a:p>
      </dgm:t>
    </dgm:pt>
    <dgm:pt modelId="{8A486A0E-73D3-4D9A-B77F-9A3B90D7FA50}">
      <dgm:prSet phldrT="[Text]"/>
      <dgm:spPr>
        <a:solidFill>
          <a:schemeClr val="bg1">
            <a:alpha val="90000"/>
          </a:schemeClr>
        </a:solidFill>
        <a:ln>
          <a:solidFill>
            <a:srgbClr val="99183E"/>
          </a:solidFill>
        </a:ln>
      </dgm:spPr>
      <dgm:t>
        <a:bodyPr/>
        <a:lstStyle/>
        <a:p>
          <a:r>
            <a:rPr lang="en-US" dirty="0"/>
            <a:t>Reduces the need for secondary data centers</a:t>
          </a:r>
        </a:p>
      </dgm:t>
    </dgm:pt>
    <dgm:pt modelId="{6044544F-449A-4871-9165-C66F140A9BA5}" type="parTrans" cxnId="{668723B4-CD77-49BB-846E-07F6B66E63F7}">
      <dgm:prSet/>
      <dgm:spPr/>
      <dgm:t>
        <a:bodyPr/>
        <a:lstStyle/>
        <a:p>
          <a:endParaRPr lang="en-US"/>
        </a:p>
      </dgm:t>
    </dgm:pt>
    <dgm:pt modelId="{AF0EA26F-C171-464F-9A69-F8E4BE286085}" type="sibTrans" cxnId="{668723B4-CD77-49BB-846E-07F6B66E63F7}">
      <dgm:prSet/>
      <dgm:spPr/>
      <dgm:t>
        <a:bodyPr/>
        <a:lstStyle/>
        <a:p>
          <a:endParaRPr lang="en-US"/>
        </a:p>
      </dgm:t>
    </dgm:pt>
    <dgm:pt modelId="{12E579DE-2AF0-4BE2-AF39-33841D29B1BB}" type="pres">
      <dgm:prSet presAssocID="{90EDD3C0-0FE6-4D1F-BF0B-EDAD11AE9260}" presName="linearFlow" presStyleCnt="0">
        <dgm:presLayoutVars>
          <dgm:dir/>
          <dgm:animLvl val="lvl"/>
          <dgm:resizeHandles val="exact"/>
        </dgm:presLayoutVars>
      </dgm:prSet>
      <dgm:spPr/>
    </dgm:pt>
    <dgm:pt modelId="{C4C980DE-0785-464C-BF3A-9AE87F6AEB7B}" type="pres">
      <dgm:prSet presAssocID="{D1E2A595-E7A0-4098-8FD1-98E42A142142}" presName="composite" presStyleCnt="0"/>
      <dgm:spPr/>
    </dgm:pt>
    <dgm:pt modelId="{248A4503-E2C9-400C-AF5C-994F3C4C7FD4}" type="pres">
      <dgm:prSet presAssocID="{D1E2A595-E7A0-4098-8FD1-98E42A142142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95D43190-C472-42D3-91FE-35DC74B5AE1D}" type="pres">
      <dgm:prSet presAssocID="{D1E2A595-E7A0-4098-8FD1-98E42A142142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739DB27F-B4F7-431F-83CD-FC03A6AEBDB7}" type="pres">
      <dgm:prSet presAssocID="{35E71ADB-FA24-4144-82C6-0AE63D133553}" presName="sp" presStyleCnt="0"/>
      <dgm:spPr/>
    </dgm:pt>
    <dgm:pt modelId="{4B765EE1-C600-44EA-8EC6-2C542A850495}" type="pres">
      <dgm:prSet presAssocID="{6B8CFFE1-12E1-414F-BB42-5346CB326F4E}" presName="composite" presStyleCnt="0"/>
      <dgm:spPr/>
    </dgm:pt>
    <dgm:pt modelId="{028F0BB2-145D-4A83-8379-94F2BF2F2F9A}" type="pres">
      <dgm:prSet presAssocID="{6B8CFFE1-12E1-414F-BB42-5346CB326F4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11887F0-30A5-408F-B433-0C01278B0600}" type="pres">
      <dgm:prSet presAssocID="{6B8CFFE1-12E1-414F-BB42-5346CB326F4E}" presName="descendantText" presStyleLbl="alignAcc1" presStyleIdx="1" presStyleCnt="3" custLinFactNeighborX="0">
        <dgm:presLayoutVars>
          <dgm:bulletEnabled val="1"/>
        </dgm:presLayoutVars>
      </dgm:prSet>
      <dgm:spPr/>
    </dgm:pt>
    <dgm:pt modelId="{92569BE4-FC19-4B95-8721-10ADD348F0A2}" type="pres">
      <dgm:prSet presAssocID="{C3CA2B1C-3907-4873-ACAB-8CE6576471C3}" presName="sp" presStyleCnt="0"/>
      <dgm:spPr/>
    </dgm:pt>
    <dgm:pt modelId="{6AACC0A9-2C49-4831-A56C-E9A563E62485}" type="pres">
      <dgm:prSet presAssocID="{16D16C50-9584-443A-8DE0-EE20E68FD665}" presName="composite" presStyleCnt="0"/>
      <dgm:spPr/>
    </dgm:pt>
    <dgm:pt modelId="{4E071033-3EEF-4B11-8E20-850248459034}" type="pres">
      <dgm:prSet presAssocID="{16D16C50-9584-443A-8DE0-EE20E68FD66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73C8523-A22D-4D07-8DFF-8E318ACD5AB1}" type="pres">
      <dgm:prSet presAssocID="{16D16C50-9584-443A-8DE0-EE20E68FD665}" presName="descendantText" presStyleLbl="alignAcc1" presStyleIdx="2" presStyleCnt="3" custLinFactNeighborY="0">
        <dgm:presLayoutVars>
          <dgm:bulletEnabled val="1"/>
        </dgm:presLayoutVars>
      </dgm:prSet>
      <dgm:spPr/>
    </dgm:pt>
  </dgm:ptLst>
  <dgm:cxnLst>
    <dgm:cxn modelId="{4DDCC620-F5AB-457A-BFBE-2DE573B15873}" srcId="{6B8CFFE1-12E1-414F-BB42-5346CB326F4E}" destId="{0C052D85-DA45-4D61-820C-6E9A54927AD5}" srcOrd="2" destOrd="0" parTransId="{5D5F1407-A29D-4BF9-88A8-339B425055B0}" sibTransId="{813CFFF9-3653-4219-B129-E2B93E25B4FE}"/>
    <dgm:cxn modelId="{8318D123-4AF4-47EC-A5B8-881D873D5664}" srcId="{90EDD3C0-0FE6-4D1F-BF0B-EDAD11AE9260}" destId="{16D16C50-9584-443A-8DE0-EE20E68FD665}" srcOrd="2" destOrd="0" parTransId="{3AB7C20A-97A0-46CB-9D8C-A9372A4FE060}" sibTransId="{D2B1451C-BC04-47DB-9129-43C3E699D577}"/>
    <dgm:cxn modelId="{1E38B12B-1157-482B-88E7-635D9A668D8D}" srcId="{D1E2A595-E7A0-4098-8FD1-98E42A142142}" destId="{EFB6AC9F-D5F1-4A6C-AF13-C21A336C488E}" srcOrd="0" destOrd="0" parTransId="{F851B4FA-49F5-4590-ADC1-228A77070B2F}" sibTransId="{FA92156B-235E-4D97-870D-4107E4F9CC1C}"/>
    <dgm:cxn modelId="{C55F2D32-3FD5-4BFD-AA86-34476CC34A2A}" type="presOf" srcId="{0C052D85-DA45-4D61-820C-6E9A54927AD5}" destId="{F11887F0-30A5-408F-B433-0C01278B0600}" srcOrd="0" destOrd="2" presId="urn:microsoft.com/office/officeart/2005/8/layout/chevron2"/>
    <dgm:cxn modelId="{6B155269-52CC-4AB6-83D4-DCDFE14902AF}" srcId="{16D16C50-9584-443A-8DE0-EE20E68FD665}" destId="{AA2D03DC-CA60-405B-BBA8-CF13DD7575CA}" srcOrd="0" destOrd="0" parTransId="{FC7FCED7-B2B9-4BAC-88A8-E6374DF57F38}" sibTransId="{BD7196F7-758D-4B2F-9A3B-8978A8516895}"/>
    <dgm:cxn modelId="{28A5DE49-0FCB-4883-AB45-D1FC14A8ACBC}" type="presOf" srcId="{16D16C50-9584-443A-8DE0-EE20E68FD665}" destId="{4E071033-3EEF-4B11-8E20-850248459034}" srcOrd="0" destOrd="0" presId="urn:microsoft.com/office/officeart/2005/8/layout/chevron2"/>
    <dgm:cxn modelId="{EC2FCC4B-F40A-4A8A-AF12-64AF91EA50A2}" type="presOf" srcId="{56A495AB-FD4B-4277-B899-CA5D2EF0A1BB}" destId="{F11887F0-30A5-408F-B433-0C01278B0600}" srcOrd="0" destOrd="1" presId="urn:microsoft.com/office/officeart/2005/8/layout/chevron2"/>
    <dgm:cxn modelId="{D5A4DA57-DB0D-409F-A834-42C292EDA538}" srcId="{6B8CFFE1-12E1-414F-BB42-5346CB326F4E}" destId="{9DB0ABA5-5603-42AF-8958-AC04B04EE7A4}" srcOrd="0" destOrd="0" parTransId="{DD0AF8A8-57E5-4F9F-8687-5004C9D4327B}" sibTransId="{9C3AD698-76E2-4CCE-B754-B30F1802BCF9}"/>
    <dgm:cxn modelId="{E232568E-8C01-4366-91AF-E11BCACC6D06}" type="presOf" srcId="{8A486A0E-73D3-4D9A-B77F-9A3B90D7FA50}" destId="{473C8523-A22D-4D07-8DFF-8E318ACD5AB1}" srcOrd="0" destOrd="1" presId="urn:microsoft.com/office/officeart/2005/8/layout/chevron2"/>
    <dgm:cxn modelId="{1B643791-9D00-471A-8D2F-22AEFC2810CF}" type="presOf" srcId="{6B8CFFE1-12E1-414F-BB42-5346CB326F4E}" destId="{028F0BB2-145D-4A83-8379-94F2BF2F2F9A}" srcOrd="0" destOrd="0" presId="urn:microsoft.com/office/officeart/2005/8/layout/chevron2"/>
    <dgm:cxn modelId="{D371D297-B45F-4D0C-B0AC-38E0137E8EF6}" srcId="{90EDD3C0-0FE6-4D1F-BF0B-EDAD11AE9260}" destId="{6B8CFFE1-12E1-414F-BB42-5346CB326F4E}" srcOrd="1" destOrd="0" parTransId="{836331F1-B6D8-4201-BCDA-BB2BD9BBA79D}" sibTransId="{C3CA2B1C-3907-4873-ACAB-8CE6576471C3}"/>
    <dgm:cxn modelId="{5FB4AC9F-B26D-442A-8937-3359B89E1E6F}" type="presOf" srcId="{9DB0ABA5-5603-42AF-8958-AC04B04EE7A4}" destId="{F11887F0-30A5-408F-B433-0C01278B0600}" srcOrd="0" destOrd="0" presId="urn:microsoft.com/office/officeart/2005/8/layout/chevron2"/>
    <dgm:cxn modelId="{3E0E93A7-32A6-45B5-921C-48316E5A205B}" type="presOf" srcId="{EFB6AC9F-D5F1-4A6C-AF13-C21A336C488E}" destId="{95D43190-C472-42D3-91FE-35DC74B5AE1D}" srcOrd="0" destOrd="0" presId="urn:microsoft.com/office/officeart/2005/8/layout/chevron2"/>
    <dgm:cxn modelId="{3D72D5A9-34CD-4A7E-BCD1-790CBD9B3D74}" srcId="{6B8CFFE1-12E1-414F-BB42-5346CB326F4E}" destId="{56A495AB-FD4B-4277-B899-CA5D2EF0A1BB}" srcOrd="1" destOrd="0" parTransId="{83B2FCAF-A374-49A2-8708-99EEB56DC4A3}" sibTransId="{1F9F117F-EB4D-4E0E-BD7D-C0DA74402EE5}"/>
    <dgm:cxn modelId="{668723B4-CD77-49BB-846E-07F6B66E63F7}" srcId="{16D16C50-9584-443A-8DE0-EE20E68FD665}" destId="{8A486A0E-73D3-4D9A-B77F-9A3B90D7FA50}" srcOrd="1" destOrd="0" parTransId="{6044544F-449A-4871-9165-C66F140A9BA5}" sibTransId="{AF0EA26F-C171-464F-9A69-F8E4BE286085}"/>
    <dgm:cxn modelId="{A5280BB8-16F2-4830-AD2E-7860DD9B0A20}" type="presOf" srcId="{D1E2A595-E7A0-4098-8FD1-98E42A142142}" destId="{248A4503-E2C9-400C-AF5C-994F3C4C7FD4}" srcOrd="0" destOrd="0" presId="urn:microsoft.com/office/officeart/2005/8/layout/chevron2"/>
    <dgm:cxn modelId="{189F45D0-1CED-46E8-AE7A-2C1BB86FA7AF}" type="presOf" srcId="{90EDD3C0-0FE6-4D1F-BF0B-EDAD11AE9260}" destId="{12E579DE-2AF0-4BE2-AF39-33841D29B1BB}" srcOrd="0" destOrd="0" presId="urn:microsoft.com/office/officeart/2005/8/layout/chevron2"/>
    <dgm:cxn modelId="{6955D7D4-F8EB-4AB4-85B4-C2891505BD6E}" srcId="{90EDD3C0-0FE6-4D1F-BF0B-EDAD11AE9260}" destId="{D1E2A595-E7A0-4098-8FD1-98E42A142142}" srcOrd="0" destOrd="0" parTransId="{DBEB8149-F599-477F-AB94-6B869BF45C7A}" sibTransId="{35E71ADB-FA24-4144-82C6-0AE63D133553}"/>
    <dgm:cxn modelId="{D19B7DE9-03FD-4A23-A3E2-AD1BAF9D48BE}" type="presOf" srcId="{AA2D03DC-CA60-405B-BBA8-CF13DD7575CA}" destId="{473C8523-A22D-4D07-8DFF-8E318ACD5AB1}" srcOrd="0" destOrd="0" presId="urn:microsoft.com/office/officeart/2005/8/layout/chevron2"/>
    <dgm:cxn modelId="{4F41FA3F-AC5A-44F7-BF9C-7AB04E5EB169}" type="presParOf" srcId="{12E579DE-2AF0-4BE2-AF39-33841D29B1BB}" destId="{C4C980DE-0785-464C-BF3A-9AE87F6AEB7B}" srcOrd="0" destOrd="0" presId="urn:microsoft.com/office/officeart/2005/8/layout/chevron2"/>
    <dgm:cxn modelId="{41F6A9CD-703D-4EEF-83AC-978DC209E7BF}" type="presParOf" srcId="{C4C980DE-0785-464C-BF3A-9AE87F6AEB7B}" destId="{248A4503-E2C9-400C-AF5C-994F3C4C7FD4}" srcOrd="0" destOrd="0" presId="urn:microsoft.com/office/officeart/2005/8/layout/chevron2"/>
    <dgm:cxn modelId="{648DB6FC-96BB-4B12-A87A-51BB585D1BF3}" type="presParOf" srcId="{C4C980DE-0785-464C-BF3A-9AE87F6AEB7B}" destId="{95D43190-C472-42D3-91FE-35DC74B5AE1D}" srcOrd="1" destOrd="0" presId="urn:microsoft.com/office/officeart/2005/8/layout/chevron2"/>
    <dgm:cxn modelId="{2385B912-7766-4448-A304-F31E3DF4ED11}" type="presParOf" srcId="{12E579DE-2AF0-4BE2-AF39-33841D29B1BB}" destId="{739DB27F-B4F7-431F-83CD-FC03A6AEBDB7}" srcOrd="1" destOrd="0" presId="urn:microsoft.com/office/officeart/2005/8/layout/chevron2"/>
    <dgm:cxn modelId="{532296E9-6EC1-45AC-B3C4-822F774D3195}" type="presParOf" srcId="{12E579DE-2AF0-4BE2-AF39-33841D29B1BB}" destId="{4B765EE1-C600-44EA-8EC6-2C542A850495}" srcOrd="2" destOrd="0" presId="urn:microsoft.com/office/officeart/2005/8/layout/chevron2"/>
    <dgm:cxn modelId="{2394C7F5-BEAD-40AE-9AC6-1D2ECD5F510B}" type="presParOf" srcId="{4B765EE1-C600-44EA-8EC6-2C542A850495}" destId="{028F0BB2-145D-4A83-8379-94F2BF2F2F9A}" srcOrd="0" destOrd="0" presId="urn:microsoft.com/office/officeart/2005/8/layout/chevron2"/>
    <dgm:cxn modelId="{EFCDA6D7-FE0D-4193-850F-D0ACFAD74131}" type="presParOf" srcId="{4B765EE1-C600-44EA-8EC6-2C542A850495}" destId="{F11887F0-30A5-408F-B433-0C01278B0600}" srcOrd="1" destOrd="0" presId="urn:microsoft.com/office/officeart/2005/8/layout/chevron2"/>
    <dgm:cxn modelId="{1D1C9CD9-AEBF-4571-90A3-7E9FFBA903CA}" type="presParOf" srcId="{12E579DE-2AF0-4BE2-AF39-33841D29B1BB}" destId="{92569BE4-FC19-4B95-8721-10ADD348F0A2}" srcOrd="3" destOrd="0" presId="urn:microsoft.com/office/officeart/2005/8/layout/chevron2"/>
    <dgm:cxn modelId="{8DC77962-7536-428A-B6DF-7A8A4CCC74D8}" type="presParOf" srcId="{12E579DE-2AF0-4BE2-AF39-33841D29B1BB}" destId="{6AACC0A9-2C49-4831-A56C-E9A563E62485}" srcOrd="4" destOrd="0" presId="urn:microsoft.com/office/officeart/2005/8/layout/chevron2"/>
    <dgm:cxn modelId="{1CA20BAE-F87C-4620-86F9-0E81E5109298}" type="presParOf" srcId="{6AACC0A9-2C49-4831-A56C-E9A563E62485}" destId="{4E071033-3EEF-4B11-8E20-850248459034}" srcOrd="0" destOrd="0" presId="urn:microsoft.com/office/officeart/2005/8/layout/chevron2"/>
    <dgm:cxn modelId="{F04E4B9D-541C-43B3-81C6-B391D59E40DC}" type="presParOf" srcId="{6AACC0A9-2C49-4831-A56C-E9A563E62485}" destId="{473C8523-A22D-4D07-8DFF-8E318ACD5A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0776B-01DE-4EC0-A578-DADF69B23C2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DB0B31-18F1-4CDA-B560-DC4166824304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93BCA61F-CDE5-4AA8-80D3-71FA8A021C9C}" type="parTrans" cxnId="{D6BB6A6A-05E2-4503-83BB-3981D3392B47}">
      <dgm:prSet/>
      <dgm:spPr/>
      <dgm:t>
        <a:bodyPr/>
        <a:lstStyle/>
        <a:p>
          <a:endParaRPr lang="en-US"/>
        </a:p>
      </dgm:t>
    </dgm:pt>
    <dgm:pt modelId="{AEC9EC02-A6E8-4046-AB0C-26F8F64FB894}" type="sibTrans" cxnId="{D6BB6A6A-05E2-4503-83BB-3981D3392B47}">
      <dgm:prSet/>
      <dgm:spPr/>
      <dgm:t>
        <a:bodyPr/>
        <a:lstStyle/>
        <a:p>
          <a:endParaRPr lang="en-US"/>
        </a:p>
      </dgm:t>
    </dgm:pt>
    <dgm:pt modelId="{05E96BB4-6ED3-4C09-BE0C-4964C1E184DA}">
      <dgm:prSet phldrT="[Text]" phldr="1"/>
      <dgm:spPr/>
      <dgm:t>
        <a:bodyPr/>
        <a:lstStyle/>
        <a:p>
          <a:endParaRPr lang="en-US"/>
        </a:p>
      </dgm:t>
    </dgm:pt>
    <dgm:pt modelId="{A4EA13B9-D426-41DB-82F8-9FE90B797A00}" type="parTrans" cxnId="{68C0FF3B-0983-4033-A8C7-77503A4F219B}">
      <dgm:prSet/>
      <dgm:spPr/>
      <dgm:t>
        <a:bodyPr/>
        <a:lstStyle/>
        <a:p>
          <a:endParaRPr lang="en-US"/>
        </a:p>
      </dgm:t>
    </dgm:pt>
    <dgm:pt modelId="{B3BB6CCD-9CE0-4474-A65D-85425B212F0E}" type="sibTrans" cxnId="{68C0FF3B-0983-4033-A8C7-77503A4F219B}">
      <dgm:prSet/>
      <dgm:spPr/>
      <dgm:t>
        <a:bodyPr/>
        <a:lstStyle/>
        <a:p>
          <a:endParaRPr lang="en-US"/>
        </a:p>
      </dgm:t>
    </dgm:pt>
    <dgm:pt modelId="{9EF6EAD6-F3B3-4D84-9BE3-0F06E6005297}">
      <dgm:prSet phldrT="[Text]"/>
      <dgm:spPr/>
      <dgm:t>
        <a:bodyPr/>
        <a:lstStyle/>
        <a:p>
          <a:r>
            <a:rPr lang="en-US" dirty="0"/>
            <a:t>Failover Domain Controllers</a:t>
          </a:r>
        </a:p>
      </dgm:t>
    </dgm:pt>
    <dgm:pt modelId="{298C2623-BCC0-4064-8175-F3A8CF140051}" type="parTrans" cxnId="{F0E79ABF-108B-4089-82E1-3C3200BAA89C}">
      <dgm:prSet/>
      <dgm:spPr/>
      <dgm:t>
        <a:bodyPr/>
        <a:lstStyle/>
        <a:p>
          <a:endParaRPr lang="en-US"/>
        </a:p>
      </dgm:t>
    </dgm:pt>
    <dgm:pt modelId="{F98865F7-1502-41B8-9D80-3895102C311E}" type="sibTrans" cxnId="{F0E79ABF-108B-4089-82E1-3C3200BAA89C}">
      <dgm:prSet/>
      <dgm:spPr/>
      <dgm:t>
        <a:bodyPr/>
        <a:lstStyle/>
        <a:p>
          <a:endParaRPr lang="en-US"/>
        </a:p>
      </dgm:t>
    </dgm:pt>
    <dgm:pt modelId="{CE0A0873-7059-4EDF-AD99-68E7D9A70103}">
      <dgm:prSet phldrT="[Text]"/>
      <dgm:spPr/>
      <dgm:t>
        <a:bodyPr/>
        <a:lstStyle/>
        <a:p>
          <a:r>
            <a:rPr lang="en-US" dirty="0"/>
            <a:t>Execute AD Check Runbook</a:t>
          </a:r>
        </a:p>
      </dgm:t>
    </dgm:pt>
    <dgm:pt modelId="{C2D1E2AB-943C-45DA-93EF-3CC53E265C33}" type="parTrans" cxnId="{A814F3D7-8B04-4991-89FC-004DC91E5465}">
      <dgm:prSet/>
      <dgm:spPr/>
      <dgm:t>
        <a:bodyPr/>
        <a:lstStyle/>
        <a:p>
          <a:endParaRPr lang="en-US"/>
        </a:p>
      </dgm:t>
    </dgm:pt>
    <dgm:pt modelId="{82F75AA9-C3E2-4E45-86AA-076B0A18ABCC}" type="sibTrans" cxnId="{A814F3D7-8B04-4991-89FC-004DC91E5465}">
      <dgm:prSet/>
      <dgm:spPr/>
      <dgm:t>
        <a:bodyPr/>
        <a:lstStyle/>
        <a:p>
          <a:endParaRPr lang="en-US"/>
        </a:p>
      </dgm:t>
    </dgm:pt>
    <dgm:pt modelId="{5F2FCB7D-6CBF-419F-9881-3698EA303B69}">
      <dgm:prSet phldrT="[Text]"/>
      <dgm:spPr/>
      <dgm:t>
        <a:bodyPr/>
        <a:lstStyle/>
        <a:p>
          <a:r>
            <a:rPr lang="en-US" dirty="0"/>
            <a:t>Failover SQL Servers</a:t>
          </a:r>
        </a:p>
      </dgm:t>
    </dgm:pt>
    <dgm:pt modelId="{FF385FB6-C69E-48D2-8E0A-83E2D39AB5D0}" type="parTrans" cxnId="{FDA97B32-1D0C-487A-949B-75ABB3BF85DA}">
      <dgm:prSet/>
      <dgm:spPr/>
      <dgm:t>
        <a:bodyPr/>
        <a:lstStyle/>
        <a:p>
          <a:endParaRPr lang="en-US"/>
        </a:p>
      </dgm:t>
    </dgm:pt>
    <dgm:pt modelId="{6AD7B480-B6F6-4828-864F-6C5CA3913000}" type="sibTrans" cxnId="{FDA97B32-1D0C-487A-949B-75ABB3BF85DA}">
      <dgm:prSet/>
      <dgm:spPr/>
      <dgm:t>
        <a:bodyPr/>
        <a:lstStyle/>
        <a:p>
          <a:endParaRPr lang="en-US"/>
        </a:p>
      </dgm:t>
    </dgm:pt>
    <dgm:pt modelId="{36A4C6C2-C39E-4351-AD5A-AB49E992B8EF}">
      <dgm:prSet phldrT="[Text]"/>
      <dgm:spPr/>
      <dgm:t>
        <a:bodyPr/>
        <a:lstStyle/>
        <a:p>
          <a:r>
            <a:rPr lang="en-US" dirty="0"/>
            <a:t>Manual approval</a:t>
          </a:r>
        </a:p>
      </dgm:t>
    </dgm:pt>
    <dgm:pt modelId="{4C8A2836-B2BD-4317-AE50-7422CBB7261E}" type="parTrans" cxnId="{E3135D8C-759F-47B3-8026-8D1F458C7664}">
      <dgm:prSet/>
      <dgm:spPr/>
      <dgm:t>
        <a:bodyPr/>
        <a:lstStyle/>
        <a:p>
          <a:endParaRPr lang="en-US"/>
        </a:p>
      </dgm:t>
    </dgm:pt>
    <dgm:pt modelId="{A3C10638-7FE0-42E8-8034-6AB9904D51B7}" type="sibTrans" cxnId="{E3135D8C-759F-47B3-8026-8D1F458C7664}">
      <dgm:prSet/>
      <dgm:spPr/>
      <dgm:t>
        <a:bodyPr/>
        <a:lstStyle/>
        <a:p>
          <a:endParaRPr lang="en-US"/>
        </a:p>
      </dgm:t>
    </dgm:pt>
    <dgm:pt modelId="{FF0B8C24-36C0-4F41-A23D-3197F3850035}">
      <dgm:prSet/>
      <dgm:spPr/>
      <dgm:t>
        <a:bodyPr/>
        <a:lstStyle/>
        <a:p>
          <a:r>
            <a:rPr lang="en-US" dirty="0"/>
            <a:t>Failover Web Servers</a:t>
          </a:r>
        </a:p>
      </dgm:t>
    </dgm:pt>
    <dgm:pt modelId="{798ED256-EA30-4A79-AE7F-1ACDCB806B78}" type="parTrans" cxnId="{9C8772FC-E878-42DA-B956-3DF6C3CC6BE7}">
      <dgm:prSet/>
      <dgm:spPr/>
      <dgm:t>
        <a:bodyPr/>
        <a:lstStyle/>
        <a:p>
          <a:endParaRPr lang="en-US"/>
        </a:p>
      </dgm:t>
    </dgm:pt>
    <dgm:pt modelId="{0CCEFB7E-4F86-4B1F-8EAA-D834F62F714E}" type="sibTrans" cxnId="{9C8772FC-E878-42DA-B956-3DF6C3CC6BE7}">
      <dgm:prSet/>
      <dgm:spPr/>
      <dgm:t>
        <a:bodyPr/>
        <a:lstStyle/>
        <a:p>
          <a:endParaRPr lang="en-US"/>
        </a:p>
      </dgm:t>
    </dgm:pt>
    <dgm:pt modelId="{F3D940DF-48B1-4842-9500-864DC5F99D5E}">
      <dgm:prSet/>
      <dgm:spPr/>
      <dgm:t>
        <a:bodyPr/>
        <a:lstStyle/>
        <a:p>
          <a:r>
            <a:rPr lang="en-US" dirty="0"/>
            <a:t>Send Completed Email</a:t>
          </a:r>
        </a:p>
      </dgm:t>
    </dgm:pt>
    <dgm:pt modelId="{EBDB5259-97B4-4238-9CCA-1A7C7BEAA5A8}" type="parTrans" cxnId="{372FB463-6DEA-47A4-8FCF-6D9B1052D8E6}">
      <dgm:prSet/>
      <dgm:spPr/>
      <dgm:t>
        <a:bodyPr/>
        <a:lstStyle/>
        <a:p>
          <a:endParaRPr lang="en-US"/>
        </a:p>
      </dgm:t>
    </dgm:pt>
    <dgm:pt modelId="{4C3966E5-2E26-410F-A7B3-1611B159629E}" type="sibTrans" cxnId="{372FB463-6DEA-47A4-8FCF-6D9B1052D8E6}">
      <dgm:prSet/>
      <dgm:spPr/>
      <dgm:t>
        <a:bodyPr/>
        <a:lstStyle/>
        <a:p>
          <a:endParaRPr lang="en-US"/>
        </a:p>
      </dgm:t>
    </dgm:pt>
    <dgm:pt modelId="{F5ABFC21-FEC9-49B7-93B2-4F7CC00AEF93}">
      <dgm:prSet/>
      <dgm:spPr/>
      <dgm:t>
        <a:bodyPr/>
        <a:lstStyle/>
        <a:p>
          <a:r>
            <a:rPr lang="en-US" dirty="0"/>
            <a:t>Execute Check Runbook</a:t>
          </a:r>
        </a:p>
      </dgm:t>
    </dgm:pt>
    <dgm:pt modelId="{1C3FCAE7-1C52-42B2-BE59-55DCEF5D90DE}" type="parTrans" cxnId="{FAB32CC8-3301-4C02-BFC0-F5742E4405C5}">
      <dgm:prSet/>
      <dgm:spPr/>
      <dgm:t>
        <a:bodyPr/>
        <a:lstStyle/>
        <a:p>
          <a:endParaRPr lang="en-US"/>
        </a:p>
      </dgm:t>
    </dgm:pt>
    <dgm:pt modelId="{9A15252D-19A0-4A98-BB3E-B1C36A0A2397}" type="sibTrans" cxnId="{FAB32CC8-3301-4C02-BFC0-F5742E4405C5}">
      <dgm:prSet/>
      <dgm:spPr/>
      <dgm:t>
        <a:bodyPr/>
        <a:lstStyle/>
        <a:p>
          <a:endParaRPr lang="en-US"/>
        </a:p>
      </dgm:t>
    </dgm:pt>
    <dgm:pt modelId="{47A7E3EB-3508-44EF-95D2-C1BA9DE0B87E}" type="pres">
      <dgm:prSet presAssocID="{C0F0776B-01DE-4EC0-A578-DADF69B23C2D}" presName="rootnode" presStyleCnt="0">
        <dgm:presLayoutVars>
          <dgm:chMax/>
          <dgm:chPref/>
          <dgm:dir/>
          <dgm:animLvl val="lvl"/>
        </dgm:presLayoutVars>
      </dgm:prSet>
      <dgm:spPr/>
    </dgm:pt>
    <dgm:pt modelId="{8A6DC487-262B-48CD-B25B-D9949AAD3B35}" type="pres">
      <dgm:prSet presAssocID="{31DB0B31-18F1-4CDA-B560-DC4166824304}" presName="composite" presStyleCnt="0"/>
      <dgm:spPr/>
    </dgm:pt>
    <dgm:pt modelId="{DA5B330C-DB75-4055-8063-BDA45FF9C7AA}" type="pres">
      <dgm:prSet presAssocID="{31DB0B31-18F1-4CDA-B560-DC4166824304}" presName="bentUpArrow1" presStyleLbl="alignImgPlace1" presStyleIdx="0" presStyleCnt="4"/>
      <dgm:spPr/>
    </dgm:pt>
    <dgm:pt modelId="{B5A79A9E-90F5-4D3F-8BE3-D1859798B7F3}" type="pres">
      <dgm:prSet presAssocID="{31DB0B31-18F1-4CDA-B560-DC4166824304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9DE1CA2F-2D56-4871-9F33-7E1B9820FEB7}" type="pres">
      <dgm:prSet presAssocID="{31DB0B31-18F1-4CDA-B560-DC416682430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87CC581-CD23-40A5-BEFC-1B88FC9CB462}" type="pres">
      <dgm:prSet presAssocID="{AEC9EC02-A6E8-4046-AB0C-26F8F64FB894}" presName="sibTrans" presStyleCnt="0"/>
      <dgm:spPr/>
    </dgm:pt>
    <dgm:pt modelId="{501BAEE3-7079-49BA-BED0-38F69A5D1056}" type="pres">
      <dgm:prSet presAssocID="{9EF6EAD6-F3B3-4D84-9BE3-0F06E6005297}" presName="composite" presStyleCnt="0"/>
      <dgm:spPr/>
    </dgm:pt>
    <dgm:pt modelId="{EACA7F6D-9C2E-4112-8775-B093888CE4F2}" type="pres">
      <dgm:prSet presAssocID="{9EF6EAD6-F3B3-4D84-9BE3-0F06E6005297}" presName="bentUpArrow1" presStyleLbl="alignImgPlace1" presStyleIdx="1" presStyleCnt="4"/>
      <dgm:spPr/>
    </dgm:pt>
    <dgm:pt modelId="{348FA8C0-15FC-4CC9-9D66-70DAC7BD4C46}" type="pres">
      <dgm:prSet presAssocID="{9EF6EAD6-F3B3-4D84-9BE3-0F06E6005297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1851601-2E4E-4B0E-865E-A0B511D7750B}" type="pres">
      <dgm:prSet presAssocID="{9EF6EAD6-F3B3-4D84-9BE3-0F06E6005297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0531653-3373-43EC-8796-ED44F257D370}" type="pres">
      <dgm:prSet presAssocID="{F98865F7-1502-41B8-9D80-3895102C311E}" presName="sibTrans" presStyleCnt="0"/>
      <dgm:spPr/>
    </dgm:pt>
    <dgm:pt modelId="{858E589D-B722-4072-A7EF-C58905A94C27}" type="pres">
      <dgm:prSet presAssocID="{5F2FCB7D-6CBF-419F-9881-3698EA303B69}" presName="composite" presStyleCnt="0"/>
      <dgm:spPr/>
    </dgm:pt>
    <dgm:pt modelId="{932EEBAD-BA53-4CC0-AACC-4BBC0A39E7C2}" type="pres">
      <dgm:prSet presAssocID="{5F2FCB7D-6CBF-419F-9881-3698EA303B69}" presName="bentUpArrow1" presStyleLbl="alignImgPlace1" presStyleIdx="2" presStyleCnt="4"/>
      <dgm:spPr/>
    </dgm:pt>
    <dgm:pt modelId="{590DF1E5-A9E7-4170-B630-311178A13CC2}" type="pres">
      <dgm:prSet presAssocID="{5F2FCB7D-6CBF-419F-9881-3698EA303B69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BEC46733-10D2-4B15-A0D3-0C49E5351D4C}" type="pres">
      <dgm:prSet presAssocID="{5F2FCB7D-6CBF-419F-9881-3698EA303B6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F763CC1-86A4-4E5F-A1F4-6268656FBE0A}" type="pres">
      <dgm:prSet presAssocID="{6AD7B480-B6F6-4828-864F-6C5CA3913000}" presName="sibTrans" presStyleCnt="0"/>
      <dgm:spPr/>
    </dgm:pt>
    <dgm:pt modelId="{6BA7F398-E6C3-4C31-A5B0-E1C764F4F4C1}" type="pres">
      <dgm:prSet presAssocID="{FF0B8C24-36C0-4F41-A23D-3197F3850035}" presName="composite" presStyleCnt="0"/>
      <dgm:spPr/>
    </dgm:pt>
    <dgm:pt modelId="{06581412-A267-473F-AD9D-DDDDD1B9F937}" type="pres">
      <dgm:prSet presAssocID="{FF0B8C24-36C0-4F41-A23D-3197F3850035}" presName="bentUpArrow1" presStyleLbl="alignImgPlace1" presStyleIdx="3" presStyleCnt="4"/>
      <dgm:spPr/>
    </dgm:pt>
    <dgm:pt modelId="{468205CF-60E5-4A4F-A2AA-FD775EA18D30}" type="pres">
      <dgm:prSet presAssocID="{FF0B8C24-36C0-4F41-A23D-3197F3850035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BA41277-FBAB-4831-8B58-2A65AD3A91BD}" type="pres">
      <dgm:prSet presAssocID="{FF0B8C24-36C0-4F41-A23D-3197F385003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8B2C3B7-9634-4FF5-A5EF-6DB31B92374A}" type="pres">
      <dgm:prSet presAssocID="{0CCEFB7E-4F86-4B1F-8EAA-D834F62F714E}" presName="sibTrans" presStyleCnt="0"/>
      <dgm:spPr/>
    </dgm:pt>
    <dgm:pt modelId="{DBBC1B40-49AE-4AA3-B566-9DD00C2B21EF}" type="pres">
      <dgm:prSet presAssocID="{F3D940DF-48B1-4842-9500-864DC5F99D5E}" presName="composite" presStyleCnt="0"/>
      <dgm:spPr/>
    </dgm:pt>
    <dgm:pt modelId="{6E6BEED3-1295-44BB-BBB7-4A871AE7BB62}" type="pres">
      <dgm:prSet presAssocID="{F3D940DF-48B1-4842-9500-864DC5F99D5E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0329DC08-1C2B-40FE-A9A3-92CF4DC3B809}" type="presOf" srcId="{05E96BB4-6ED3-4C09-BE0C-4964C1E184DA}" destId="{9DE1CA2F-2D56-4871-9F33-7E1B9820FEB7}" srcOrd="0" destOrd="0" presId="urn:microsoft.com/office/officeart/2005/8/layout/StepDownProcess"/>
    <dgm:cxn modelId="{B81BB81D-EC05-43A5-BA77-A7DB6A53D27F}" type="presOf" srcId="{9EF6EAD6-F3B3-4D84-9BE3-0F06E6005297}" destId="{348FA8C0-15FC-4CC9-9D66-70DAC7BD4C46}" srcOrd="0" destOrd="0" presId="urn:microsoft.com/office/officeart/2005/8/layout/StepDownProcess"/>
    <dgm:cxn modelId="{FDA97B32-1D0C-487A-949B-75ABB3BF85DA}" srcId="{C0F0776B-01DE-4EC0-A578-DADF69B23C2D}" destId="{5F2FCB7D-6CBF-419F-9881-3698EA303B69}" srcOrd="2" destOrd="0" parTransId="{FF385FB6-C69E-48D2-8E0A-83E2D39AB5D0}" sibTransId="{6AD7B480-B6F6-4828-864F-6C5CA3913000}"/>
    <dgm:cxn modelId="{68C0FF3B-0983-4033-A8C7-77503A4F219B}" srcId="{31DB0B31-18F1-4CDA-B560-DC4166824304}" destId="{05E96BB4-6ED3-4C09-BE0C-4964C1E184DA}" srcOrd="0" destOrd="0" parTransId="{A4EA13B9-D426-41DB-82F8-9FE90B797A00}" sibTransId="{B3BB6CCD-9CE0-4474-A65D-85425B212F0E}"/>
    <dgm:cxn modelId="{27F37F3C-C415-487E-97A1-19D3A3BE636D}" type="presOf" srcId="{5F2FCB7D-6CBF-419F-9881-3698EA303B69}" destId="{590DF1E5-A9E7-4170-B630-311178A13CC2}" srcOrd="0" destOrd="0" presId="urn:microsoft.com/office/officeart/2005/8/layout/StepDownProcess"/>
    <dgm:cxn modelId="{372FB463-6DEA-47A4-8FCF-6D9B1052D8E6}" srcId="{C0F0776B-01DE-4EC0-A578-DADF69B23C2D}" destId="{F3D940DF-48B1-4842-9500-864DC5F99D5E}" srcOrd="4" destOrd="0" parTransId="{EBDB5259-97B4-4238-9CCA-1A7C7BEAA5A8}" sibTransId="{4C3966E5-2E26-410F-A7B3-1611B159629E}"/>
    <dgm:cxn modelId="{D6BB6A6A-05E2-4503-83BB-3981D3392B47}" srcId="{C0F0776B-01DE-4EC0-A578-DADF69B23C2D}" destId="{31DB0B31-18F1-4CDA-B560-DC4166824304}" srcOrd="0" destOrd="0" parTransId="{93BCA61F-CDE5-4AA8-80D3-71FA8A021C9C}" sibTransId="{AEC9EC02-A6E8-4046-AB0C-26F8F64FB894}"/>
    <dgm:cxn modelId="{5A192F55-7645-40BD-9B46-3862EEE7D1DB}" type="presOf" srcId="{F3D940DF-48B1-4842-9500-864DC5F99D5E}" destId="{6E6BEED3-1295-44BB-BBB7-4A871AE7BB62}" srcOrd="0" destOrd="0" presId="urn:microsoft.com/office/officeart/2005/8/layout/StepDownProcess"/>
    <dgm:cxn modelId="{D4051880-92EC-474A-BB65-42C264062C69}" type="presOf" srcId="{C0F0776B-01DE-4EC0-A578-DADF69B23C2D}" destId="{47A7E3EB-3508-44EF-95D2-C1BA9DE0B87E}" srcOrd="0" destOrd="0" presId="urn:microsoft.com/office/officeart/2005/8/layout/StepDownProcess"/>
    <dgm:cxn modelId="{8F34F081-F742-46FF-9064-955B7E6758C5}" type="presOf" srcId="{FF0B8C24-36C0-4F41-A23D-3197F3850035}" destId="{468205CF-60E5-4A4F-A2AA-FD775EA18D30}" srcOrd="0" destOrd="0" presId="urn:microsoft.com/office/officeart/2005/8/layout/StepDownProcess"/>
    <dgm:cxn modelId="{E3135D8C-759F-47B3-8026-8D1F458C7664}" srcId="{5F2FCB7D-6CBF-419F-9881-3698EA303B69}" destId="{36A4C6C2-C39E-4351-AD5A-AB49E992B8EF}" srcOrd="0" destOrd="0" parTransId="{4C8A2836-B2BD-4317-AE50-7422CBB7261E}" sibTransId="{A3C10638-7FE0-42E8-8034-6AB9904D51B7}"/>
    <dgm:cxn modelId="{13277593-3CA8-415C-9100-0590749B3B9A}" type="presOf" srcId="{CE0A0873-7059-4EDF-AD99-68E7D9A70103}" destId="{61851601-2E4E-4B0E-865E-A0B511D7750B}" srcOrd="0" destOrd="0" presId="urn:microsoft.com/office/officeart/2005/8/layout/StepDownProcess"/>
    <dgm:cxn modelId="{DFC2E1BD-0FED-43E8-BF12-087E00B5260C}" type="presOf" srcId="{36A4C6C2-C39E-4351-AD5A-AB49E992B8EF}" destId="{BEC46733-10D2-4B15-A0D3-0C49E5351D4C}" srcOrd="0" destOrd="0" presId="urn:microsoft.com/office/officeart/2005/8/layout/StepDownProcess"/>
    <dgm:cxn modelId="{F0E79ABF-108B-4089-82E1-3C3200BAA89C}" srcId="{C0F0776B-01DE-4EC0-A578-DADF69B23C2D}" destId="{9EF6EAD6-F3B3-4D84-9BE3-0F06E6005297}" srcOrd="1" destOrd="0" parTransId="{298C2623-BCC0-4064-8175-F3A8CF140051}" sibTransId="{F98865F7-1502-41B8-9D80-3895102C311E}"/>
    <dgm:cxn modelId="{FAB32CC8-3301-4C02-BFC0-F5742E4405C5}" srcId="{FF0B8C24-36C0-4F41-A23D-3197F3850035}" destId="{F5ABFC21-FEC9-49B7-93B2-4F7CC00AEF93}" srcOrd="0" destOrd="0" parTransId="{1C3FCAE7-1C52-42B2-BE59-55DCEF5D90DE}" sibTransId="{9A15252D-19A0-4A98-BB3E-B1C36A0A2397}"/>
    <dgm:cxn modelId="{A814F3D7-8B04-4991-89FC-004DC91E5465}" srcId="{9EF6EAD6-F3B3-4D84-9BE3-0F06E6005297}" destId="{CE0A0873-7059-4EDF-AD99-68E7D9A70103}" srcOrd="0" destOrd="0" parTransId="{C2D1E2AB-943C-45DA-93EF-3CC53E265C33}" sibTransId="{82F75AA9-C3E2-4E45-86AA-076B0A18ABCC}"/>
    <dgm:cxn modelId="{D66500EE-72C1-4474-A7EF-748E9A37C33C}" type="presOf" srcId="{31DB0B31-18F1-4CDA-B560-DC4166824304}" destId="{B5A79A9E-90F5-4D3F-8BE3-D1859798B7F3}" srcOrd="0" destOrd="0" presId="urn:microsoft.com/office/officeart/2005/8/layout/StepDownProcess"/>
    <dgm:cxn modelId="{453CD6F6-7B54-47AF-A859-4128D28B2660}" type="presOf" srcId="{F5ABFC21-FEC9-49B7-93B2-4F7CC00AEF93}" destId="{DBA41277-FBAB-4831-8B58-2A65AD3A91BD}" srcOrd="0" destOrd="0" presId="urn:microsoft.com/office/officeart/2005/8/layout/StepDownProcess"/>
    <dgm:cxn modelId="{9C8772FC-E878-42DA-B956-3DF6C3CC6BE7}" srcId="{C0F0776B-01DE-4EC0-A578-DADF69B23C2D}" destId="{FF0B8C24-36C0-4F41-A23D-3197F3850035}" srcOrd="3" destOrd="0" parTransId="{798ED256-EA30-4A79-AE7F-1ACDCB806B78}" sibTransId="{0CCEFB7E-4F86-4B1F-8EAA-D834F62F714E}"/>
    <dgm:cxn modelId="{9B074AE1-1F5A-4FD6-847A-EB4EA97C7D50}" type="presParOf" srcId="{47A7E3EB-3508-44EF-95D2-C1BA9DE0B87E}" destId="{8A6DC487-262B-48CD-B25B-D9949AAD3B35}" srcOrd="0" destOrd="0" presId="urn:microsoft.com/office/officeart/2005/8/layout/StepDownProcess"/>
    <dgm:cxn modelId="{9BB8A038-0C96-43ED-93CA-8BC41A686425}" type="presParOf" srcId="{8A6DC487-262B-48CD-B25B-D9949AAD3B35}" destId="{DA5B330C-DB75-4055-8063-BDA45FF9C7AA}" srcOrd="0" destOrd="0" presId="urn:microsoft.com/office/officeart/2005/8/layout/StepDownProcess"/>
    <dgm:cxn modelId="{2D1EE307-4F58-4758-9A61-EFF51CBA2951}" type="presParOf" srcId="{8A6DC487-262B-48CD-B25B-D9949AAD3B35}" destId="{B5A79A9E-90F5-4D3F-8BE3-D1859798B7F3}" srcOrd="1" destOrd="0" presId="urn:microsoft.com/office/officeart/2005/8/layout/StepDownProcess"/>
    <dgm:cxn modelId="{1B1F0751-3C26-40DE-A71F-864CE59D3523}" type="presParOf" srcId="{8A6DC487-262B-48CD-B25B-D9949AAD3B35}" destId="{9DE1CA2F-2D56-4871-9F33-7E1B9820FEB7}" srcOrd="2" destOrd="0" presId="urn:microsoft.com/office/officeart/2005/8/layout/StepDownProcess"/>
    <dgm:cxn modelId="{CA1C75E7-D4BE-45AD-BEA8-20EDF7C7ECDD}" type="presParOf" srcId="{47A7E3EB-3508-44EF-95D2-C1BA9DE0B87E}" destId="{C87CC581-CD23-40A5-BEFC-1B88FC9CB462}" srcOrd="1" destOrd="0" presId="urn:microsoft.com/office/officeart/2005/8/layout/StepDownProcess"/>
    <dgm:cxn modelId="{1E54494F-0CBF-4A56-A8B8-1D21C0635791}" type="presParOf" srcId="{47A7E3EB-3508-44EF-95D2-C1BA9DE0B87E}" destId="{501BAEE3-7079-49BA-BED0-38F69A5D1056}" srcOrd="2" destOrd="0" presId="urn:microsoft.com/office/officeart/2005/8/layout/StepDownProcess"/>
    <dgm:cxn modelId="{85A4DC5A-F0E4-4B5F-9078-5EFB47A46488}" type="presParOf" srcId="{501BAEE3-7079-49BA-BED0-38F69A5D1056}" destId="{EACA7F6D-9C2E-4112-8775-B093888CE4F2}" srcOrd="0" destOrd="0" presId="urn:microsoft.com/office/officeart/2005/8/layout/StepDownProcess"/>
    <dgm:cxn modelId="{54F81DF8-35E3-4DA3-A3E6-4E4A202CF4AA}" type="presParOf" srcId="{501BAEE3-7079-49BA-BED0-38F69A5D1056}" destId="{348FA8C0-15FC-4CC9-9D66-70DAC7BD4C46}" srcOrd="1" destOrd="0" presId="urn:microsoft.com/office/officeart/2005/8/layout/StepDownProcess"/>
    <dgm:cxn modelId="{42D5199A-B426-468D-8A85-C90B9E2ABDAE}" type="presParOf" srcId="{501BAEE3-7079-49BA-BED0-38F69A5D1056}" destId="{61851601-2E4E-4B0E-865E-A0B511D7750B}" srcOrd="2" destOrd="0" presId="urn:microsoft.com/office/officeart/2005/8/layout/StepDownProcess"/>
    <dgm:cxn modelId="{31FEFAD4-C3F6-47F6-BD49-FB1702B70A8D}" type="presParOf" srcId="{47A7E3EB-3508-44EF-95D2-C1BA9DE0B87E}" destId="{00531653-3373-43EC-8796-ED44F257D370}" srcOrd="3" destOrd="0" presId="urn:microsoft.com/office/officeart/2005/8/layout/StepDownProcess"/>
    <dgm:cxn modelId="{E6AA10B5-FC06-48D3-981A-947DD3557064}" type="presParOf" srcId="{47A7E3EB-3508-44EF-95D2-C1BA9DE0B87E}" destId="{858E589D-B722-4072-A7EF-C58905A94C27}" srcOrd="4" destOrd="0" presId="urn:microsoft.com/office/officeart/2005/8/layout/StepDownProcess"/>
    <dgm:cxn modelId="{44108943-D25F-4CC3-BF40-D7553F214D67}" type="presParOf" srcId="{858E589D-B722-4072-A7EF-C58905A94C27}" destId="{932EEBAD-BA53-4CC0-AACC-4BBC0A39E7C2}" srcOrd="0" destOrd="0" presId="urn:microsoft.com/office/officeart/2005/8/layout/StepDownProcess"/>
    <dgm:cxn modelId="{1C9CECE0-BCDF-4A1D-A20D-80D73EC268FC}" type="presParOf" srcId="{858E589D-B722-4072-A7EF-C58905A94C27}" destId="{590DF1E5-A9E7-4170-B630-311178A13CC2}" srcOrd="1" destOrd="0" presId="urn:microsoft.com/office/officeart/2005/8/layout/StepDownProcess"/>
    <dgm:cxn modelId="{8733266E-FE08-4820-9330-02878D0AA329}" type="presParOf" srcId="{858E589D-B722-4072-A7EF-C58905A94C27}" destId="{BEC46733-10D2-4B15-A0D3-0C49E5351D4C}" srcOrd="2" destOrd="0" presId="urn:microsoft.com/office/officeart/2005/8/layout/StepDownProcess"/>
    <dgm:cxn modelId="{3EC464CA-3A59-48D6-90EC-781E90F057F8}" type="presParOf" srcId="{47A7E3EB-3508-44EF-95D2-C1BA9DE0B87E}" destId="{7F763CC1-86A4-4E5F-A1F4-6268656FBE0A}" srcOrd="5" destOrd="0" presId="urn:microsoft.com/office/officeart/2005/8/layout/StepDownProcess"/>
    <dgm:cxn modelId="{2A8B158E-0665-411D-A9F9-5EFCF661A102}" type="presParOf" srcId="{47A7E3EB-3508-44EF-95D2-C1BA9DE0B87E}" destId="{6BA7F398-E6C3-4C31-A5B0-E1C764F4F4C1}" srcOrd="6" destOrd="0" presId="urn:microsoft.com/office/officeart/2005/8/layout/StepDownProcess"/>
    <dgm:cxn modelId="{2B082F3D-CDFB-48B3-BDDE-012FD3E30388}" type="presParOf" srcId="{6BA7F398-E6C3-4C31-A5B0-E1C764F4F4C1}" destId="{06581412-A267-473F-AD9D-DDDDD1B9F937}" srcOrd="0" destOrd="0" presId="urn:microsoft.com/office/officeart/2005/8/layout/StepDownProcess"/>
    <dgm:cxn modelId="{54D20B29-844D-4F56-B5E4-AED40F5BE6AD}" type="presParOf" srcId="{6BA7F398-E6C3-4C31-A5B0-E1C764F4F4C1}" destId="{468205CF-60E5-4A4F-A2AA-FD775EA18D30}" srcOrd="1" destOrd="0" presId="urn:microsoft.com/office/officeart/2005/8/layout/StepDownProcess"/>
    <dgm:cxn modelId="{4A89AABC-CC10-49E9-9A15-856ACA1376EF}" type="presParOf" srcId="{6BA7F398-E6C3-4C31-A5B0-E1C764F4F4C1}" destId="{DBA41277-FBAB-4831-8B58-2A65AD3A91BD}" srcOrd="2" destOrd="0" presId="urn:microsoft.com/office/officeart/2005/8/layout/StepDownProcess"/>
    <dgm:cxn modelId="{8E4E09B1-750B-42D0-80AC-ABC1215FAB73}" type="presParOf" srcId="{47A7E3EB-3508-44EF-95D2-C1BA9DE0B87E}" destId="{A8B2C3B7-9634-4FF5-A5EF-6DB31B92374A}" srcOrd="7" destOrd="0" presId="urn:microsoft.com/office/officeart/2005/8/layout/StepDownProcess"/>
    <dgm:cxn modelId="{9361F62C-22DA-480F-880C-09506A363756}" type="presParOf" srcId="{47A7E3EB-3508-44EF-95D2-C1BA9DE0B87E}" destId="{DBBC1B40-49AE-4AA3-B566-9DD00C2B21EF}" srcOrd="8" destOrd="0" presId="urn:microsoft.com/office/officeart/2005/8/layout/StepDownProcess"/>
    <dgm:cxn modelId="{2F60A760-4640-432F-BDCF-ADB4ED45E75D}" type="presParOf" srcId="{DBBC1B40-49AE-4AA3-B566-9DD00C2B21EF}" destId="{6E6BEED3-1295-44BB-BBB7-4A871AE7BB6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4503-E2C9-400C-AF5C-994F3C4C7FD4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rgbClr val="F68623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Simple</a:t>
          </a:r>
        </a:p>
      </dsp:txBody>
      <dsp:txXfrm rot="-5400000">
        <a:off x="0" y="554579"/>
        <a:ext cx="1105044" cy="473590"/>
      </dsp:txXfrm>
    </dsp:sp>
    <dsp:sp modelId="{95D43190-C472-42D3-91FE-35DC74B5AE1D}">
      <dsp:nvSpPr>
        <dsp:cNvPr id="0" name=""/>
        <dsp:cNvSpPr/>
      </dsp:nvSpPr>
      <dsp:spPr>
        <a:xfrm rot="5400000">
          <a:off x="4787678" y="-3680576"/>
          <a:ext cx="1026112" cy="8391380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F6862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Setup can be achieved in a few hours</a:t>
          </a:r>
        </a:p>
      </dsp:txBody>
      <dsp:txXfrm rot="-5400000">
        <a:off x="1105045" y="52148"/>
        <a:ext cx="8341289" cy="925930"/>
      </dsp:txXfrm>
    </dsp:sp>
    <dsp:sp modelId="{028F0BB2-145D-4A83-8379-94F2BF2F2F9A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rgbClr val="7F3968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Ease of Use</a:t>
          </a:r>
        </a:p>
      </dsp:txBody>
      <dsp:txXfrm rot="-5400000">
        <a:off x="0" y="1938873"/>
        <a:ext cx="1105044" cy="473590"/>
      </dsp:txXfrm>
    </dsp:sp>
    <dsp:sp modelId="{F11887F0-30A5-408F-B433-0C01278B0600}">
      <dsp:nvSpPr>
        <dsp:cNvPr id="0" name=""/>
        <dsp:cNvSpPr/>
      </dsp:nvSpPr>
      <dsp:spPr>
        <a:xfrm rot="5400000">
          <a:off x="4787678" y="-2296282"/>
          <a:ext cx="1026112" cy="8391380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7F396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Replication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Orchestration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Test your recovery plans</a:t>
          </a:r>
        </a:p>
      </dsp:txBody>
      <dsp:txXfrm rot="-5400000">
        <a:off x="1105045" y="1436442"/>
        <a:ext cx="8341289" cy="925930"/>
      </dsp:txXfrm>
    </dsp:sp>
    <dsp:sp modelId="{4E071033-3EEF-4B11-8E20-850248459034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rgbClr val="99183E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Affordable</a:t>
          </a:r>
        </a:p>
      </dsp:txBody>
      <dsp:txXfrm rot="-5400000">
        <a:off x="0" y="3323167"/>
        <a:ext cx="1105044" cy="473590"/>
      </dsp:txXfrm>
    </dsp:sp>
    <dsp:sp modelId="{473C8523-A22D-4D07-8DFF-8E318ACD5AB1}">
      <dsp:nvSpPr>
        <dsp:cNvPr id="0" name=""/>
        <dsp:cNvSpPr/>
      </dsp:nvSpPr>
      <dsp:spPr>
        <a:xfrm rot="5400000">
          <a:off x="4787678" y="-911988"/>
          <a:ext cx="1026112" cy="8391380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rgbClr val="99183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First 31 days is Free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Reduces the need for secondary data centers</a:t>
          </a:r>
        </a:p>
      </dsp:txBody>
      <dsp:txXfrm rot="-5400000">
        <a:off x="1105045" y="2820736"/>
        <a:ext cx="8341289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B330C-DB75-4055-8063-BDA45FF9C7AA}">
      <dsp:nvSpPr>
        <dsp:cNvPr id="0" name=""/>
        <dsp:cNvSpPr/>
      </dsp:nvSpPr>
      <dsp:spPr>
        <a:xfrm rot="5400000">
          <a:off x="2511987" y="762875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79A9E-90F5-4D3F-8BE3-D1859798B7F3}">
      <dsp:nvSpPr>
        <dsp:cNvPr id="0" name=""/>
        <dsp:cNvSpPr/>
      </dsp:nvSpPr>
      <dsp:spPr>
        <a:xfrm>
          <a:off x="2336088" y="26907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</a:t>
          </a:r>
        </a:p>
      </dsp:txBody>
      <dsp:txXfrm>
        <a:off x="2374284" y="65103"/>
        <a:ext cx="1041256" cy="705925"/>
      </dsp:txXfrm>
    </dsp:sp>
    <dsp:sp modelId="{9DE1CA2F-2D56-4871-9F33-7E1B9820FEB7}">
      <dsp:nvSpPr>
        <dsp:cNvPr id="0" name=""/>
        <dsp:cNvSpPr/>
      </dsp:nvSpPr>
      <dsp:spPr>
        <a:xfrm>
          <a:off x="3453737" y="101519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/>
        </a:p>
      </dsp:txBody>
      <dsp:txXfrm>
        <a:off x="3453737" y="101519"/>
        <a:ext cx="812871" cy="632303"/>
      </dsp:txXfrm>
    </dsp:sp>
    <dsp:sp modelId="{EACA7F6D-9C2E-4112-8775-B093888CE4F2}">
      <dsp:nvSpPr>
        <dsp:cNvPr id="0" name=""/>
        <dsp:cNvSpPr/>
      </dsp:nvSpPr>
      <dsp:spPr>
        <a:xfrm rot="5400000">
          <a:off x="3438636" y="1641676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FA8C0-15FC-4CC9-9D66-70DAC7BD4C46}">
      <dsp:nvSpPr>
        <dsp:cNvPr id="0" name=""/>
        <dsp:cNvSpPr/>
      </dsp:nvSpPr>
      <dsp:spPr>
        <a:xfrm>
          <a:off x="3262738" y="905708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Failover Domain Controllers</a:t>
          </a:r>
        </a:p>
      </dsp:txBody>
      <dsp:txXfrm>
        <a:off x="3300934" y="943904"/>
        <a:ext cx="1041256" cy="705925"/>
      </dsp:txXfrm>
    </dsp:sp>
    <dsp:sp modelId="{61851601-2E4E-4B0E-865E-A0B511D7750B}">
      <dsp:nvSpPr>
        <dsp:cNvPr id="0" name=""/>
        <dsp:cNvSpPr/>
      </dsp:nvSpPr>
      <dsp:spPr>
        <a:xfrm>
          <a:off x="4380387" y="980320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Execute AD Check Runbook</a:t>
          </a:r>
        </a:p>
      </dsp:txBody>
      <dsp:txXfrm>
        <a:off x="4380387" y="980320"/>
        <a:ext cx="812871" cy="632303"/>
      </dsp:txXfrm>
    </dsp:sp>
    <dsp:sp modelId="{932EEBAD-BA53-4CC0-AACC-4BBC0A39E7C2}">
      <dsp:nvSpPr>
        <dsp:cNvPr id="0" name=""/>
        <dsp:cNvSpPr/>
      </dsp:nvSpPr>
      <dsp:spPr>
        <a:xfrm rot="5400000">
          <a:off x="4365286" y="2520477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DF1E5-A9E7-4170-B630-311178A13CC2}">
      <dsp:nvSpPr>
        <dsp:cNvPr id="0" name=""/>
        <dsp:cNvSpPr/>
      </dsp:nvSpPr>
      <dsp:spPr>
        <a:xfrm>
          <a:off x="4189388" y="1784510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Failover SQL Servers</a:t>
          </a:r>
        </a:p>
      </dsp:txBody>
      <dsp:txXfrm>
        <a:off x="4227584" y="1822706"/>
        <a:ext cx="1041256" cy="705925"/>
      </dsp:txXfrm>
    </dsp:sp>
    <dsp:sp modelId="{BEC46733-10D2-4B15-A0D3-0C49E5351D4C}">
      <dsp:nvSpPr>
        <dsp:cNvPr id="0" name=""/>
        <dsp:cNvSpPr/>
      </dsp:nvSpPr>
      <dsp:spPr>
        <a:xfrm>
          <a:off x="5307036" y="1859121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Manual approval</a:t>
          </a:r>
        </a:p>
      </dsp:txBody>
      <dsp:txXfrm>
        <a:off x="5307036" y="1859121"/>
        <a:ext cx="812871" cy="632303"/>
      </dsp:txXfrm>
    </dsp:sp>
    <dsp:sp modelId="{06581412-A267-473F-AD9D-DDDDD1B9F937}">
      <dsp:nvSpPr>
        <dsp:cNvPr id="0" name=""/>
        <dsp:cNvSpPr/>
      </dsp:nvSpPr>
      <dsp:spPr>
        <a:xfrm rot="5400000">
          <a:off x="5291935" y="3399278"/>
          <a:ext cx="663918" cy="7558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205CF-60E5-4A4F-A2AA-FD775EA18D30}">
      <dsp:nvSpPr>
        <dsp:cNvPr id="0" name=""/>
        <dsp:cNvSpPr/>
      </dsp:nvSpPr>
      <dsp:spPr>
        <a:xfrm>
          <a:off x="5116037" y="2663311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Failover Web Servers</a:t>
          </a:r>
        </a:p>
      </dsp:txBody>
      <dsp:txXfrm>
        <a:off x="5154233" y="2701507"/>
        <a:ext cx="1041256" cy="705925"/>
      </dsp:txXfrm>
    </dsp:sp>
    <dsp:sp modelId="{DBA41277-FBAB-4831-8B58-2A65AD3A91BD}">
      <dsp:nvSpPr>
        <dsp:cNvPr id="0" name=""/>
        <dsp:cNvSpPr/>
      </dsp:nvSpPr>
      <dsp:spPr>
        <a:xfrm>
          <a:off x="6233686" y="2737923"/>
          <a:ext cx="812871" cy="63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Execute Check Runbook</a:t>
          </a:r>
        </a:p>
      </dsp:txBody>
      <dsp:txXfrm>
        <a:off x="6233686" y="2737923"/>
        <a:ext cx="812871" cy="632303"/>
      </dsp:txXfrm>
    </dsp:sp>
    <dsp:sp modelId="{6E6BEED3-1295-44BB-BBB7-4A871AE7BB62}">
      <dsp:nvSpPr>
        <dsp:cNvPr id="0" name=""/>
        <dsp:cNvSpPr/>
      </dsp:nvSpPr>
      <dsp:spPr>
        <a:xfrm>
          <a:off x="6042687" y="3542112"/>
          <a:ext cx="1117648" cy="78231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Send Completed Email</a:t>
          </a:r>
        </a:p>
      </dsp:txBody>
      <dsp:txXfrm>
        <a:off x="6080883" y="3580308"/>
        <a:ext cx="1041256" cy="705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07T01:37:23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19467 8787 128,'21'0'0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07T01:37:23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19467 8787 128,'21'0'0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10-07T01:37:23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19467 8787 128,'21'0'0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9AA4C-D5C8-4479-850D-5812D6ADD803}" type="datetimeFigureOut">
              <a:rPr lang="en-CA" smtClean="0"/>
              <a:t>2017-12-04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3BF85-DEAC-4D4C-A6C6-9A66B90440A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06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</p:spTree>
    <p:extLst>
      <p:ext uri="{BB962C8B-B14F-4D97-AF65-F5344CB8AC3E}">
        <p14:creationId xmlns:p14="http://schemas.microsoft.com/office/powerpoint/2010/main" val="1716897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storage and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77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storage and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435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https://docs.microsoft.com/en-us/azure/site-recovery/site-recovery-runbook-automation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2800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3561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Application-consistent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snapshots use Volume Shadow Copy Service (VSS) to ensure that applications are in a consistent state when the snapshot is taken.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7789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Site Recovery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2300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182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7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RPO: Up to what point in time could the Business Process’s recovery proceed tolerably given the volume of data lost during that interval?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RTO: How much time did it take to recover after notification of business process disruption?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619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Cost: https://azure.microsoft.com/en-ca/pricing/details/site-recovery/</a:t>
            </a:r>
          </a:p>
          <a:p>
            <a:r>
              <a:rPr lang="en-US" dirty="0"/>
              <a:t>https://azure.microsoft.com/en-ca/regions/services/</a:t>
            </a:r>
          </a:p>
          <a:p>
            <a:endParaRPr lang="en-US" dirty="0"/>
          </a:p>
          <a:p>
            <a:r>
              <a:rPr lang="en-CA" b="0" dirty="0">
                <a:effectLst/>
              </a:rPr>
              <a:t>Azure as a secondary data center reduces the costs of building and maintaining a secondary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021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Failover Types: test, planned and unplanned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12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>
                <a:effectLst/>
              </a:rPr>
              <a:t>Running Windows Server 2003 on Microsoft Azure: </a:t>
            </a:r>
            <a:r>
              <a:rPr lang="en-CA" dirty="0"/>
              <a:t>https://support.microsoft.com/en-ca/help/3206074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756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227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791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3BF85-DEAC-4D4C-A6C6-9A66B90440A3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971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116667" cy="365125"/>
          </a:xfrm>
        </p:spPr>
        <p:txBody>
          <a:bodyPr/>
          <a:lstStyle/>
          <a:p>
            <a:pPr defTabSz="1219170"/>
            <a:r>
              <a:rPr lang="en-US" kern="0">
                <a:latin typeface="Arial"/>
                <a:cs typeface="Arial"/>
                <a:sym typeface="Arial"/>
                <a:rtl val="0"/>
              </a:rPr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9012" y="6356351"/>
            <a:ext cx="4114800" cy="365125"/>
          </a:xfrm>
        </p:spPr>
        <p:txBody>
          <a:bodyPr/>
          <a:lstStyle/>
          <a:p>
            <a:pPr defTabSz="1219170"/>
            <a:r>
              <a:rPr lang="en-US" kern="0">
                <a:latin typeface="Arial"/>
                <a:cs typeface="Arial"/>
                <a:sym typeface="Arial"/>
                <a:rtl val="0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7959" y="6356351"/>
            <a:ext cx="2116667" cy="365125"/>
          </a:xfrm>
        </p:spPr>
        <p:txBody>
          <a:bodyPr/>
          <a:lstStyle/>
          <a:p>
            <a:pPr defTabSz="1219170"/>
            <a:fld id="{34D980EC-6CBC-42F5-A94B-1BCFCEFA1BE0}" type="slidenum">
              <a:rPr lang="en-US" kern="0" smtClean="0">
                <a:latin typeface="Arial"/>
                <a:cs typeface="Arial"/>
                <a:sym typeface="Arial"/>
                <a:rtl val="0"/>
              </a:rPr>
              <a:pPr defTabSz="1219170"/>
              <a:t>‹#›</a:t>
            </a:fld>
            <a:endParaRPr lang="en-US" kern="0"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496424" cy="43513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49642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5" name="Group 124"/>
          <p:cNvGrpSpPr/>
          <p:nvPr userDrawn="1"/>
        </p:nvGrpSpPr>
        <p:grpSpPr>
          <a:xfrm rot="10800000">
            <a:off x="10806113" y="0"/>
            <a:ext cx="1385887" cy="6858000"/>
            <a:chOff x="9080501" y="0"/>
            <a:chExt cx="1385887" cy="6858000"/>
          </a:xfrm>
        </p:grpSpPr>
        <p:sp>
          <p:nvSpPr>
            <p:cNvPr id="126" name="Rectangle 21"/>
            <p:cNvSpPr>
              <a:spLocks noChangeArrowheads="1"/>
            </p:cNvSpPr>
            <p:nvPr userDrawn="1"/>
          </p:nvSpPr>
          <p:spPr bwMode="auto">
            <a:xfrm>
              <a:off x="9539288" y="5945188"/>
              <a:ext cx="457200" cy="455613"/>
            </a:xfrm>
            <a:prstGeom prst="rect">
              <a:avLst/>
            </a:pr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" name="Rectangle 22"/>
            <p:cNvSpPr>
              <a:spLocks noChangeArrowheads="1"/>
            </p:cNvSpPr>
            <p:nvPr userDrawn="1"/>
          </p:nvSpPr>
          <p:spPr bwMode="auto">
            <a:xfrm>
              <a:off x="10009188" y="6400800"/>
              <a:ext cx="457200" cy="457200"/>
            </a:xfrm>
            <a:prstGeom prst="rect">
              <a:avLst/>
            </a:pr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" name="Rectangle 24"/>
            <p:cNvSpPr>
              <a:spLocks noChangeArrowheads="1"/>
            </p:cNvSpPr>
            <p:nvPr userDrawn="1"/>
          </p:nvSpPr>
          <p:spPr bwMode="auto">
            <a:xfrm>
              <a:off x="9082088" y="4114800"/>
              <a:ext cx="457200" cy="455613"/>
            </a:xfrm>
            <a:prstGeom prst="rect">
              <a:avLst/>
            </a:pr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" name="Rectangle 25"/>
            <p:cNvSpPr>
              <a:spLocks noChangeArrowheads="1"/>
            </p:cNvSpPr>
            <p:nvPr userDrawn="1"/>
          </p:nvSpPr>
          <p:spPr bwMode="auto">
            <a:xfrm>
              <a:off x="9539288" y="4573588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" name="Freeform 26"/>
            <p:cNvSpPr>
              <a:spLocks/>
            </p:cNvSpPr>
            <p:nvPr userDrawn="1"/>
          </p:nvSpPr>
          <p:spPr bwMode="auto">
            <a:xfrm>
              <a:off x="10009188" y="5030788"/>
              <a:ext cx="457200" cy="457200"/>
            </a:xfrm>
            <a:custGeom>
              <a:avLst/>
              <a:gdLst>
                <a:gd name="T0" fmla="*/ 1441 w 1441"/>
                <a:gd name="T1" fmla="*/ 0 h 1439"/>
                <a:gd name="T2" fmla="*/ 0 w 1441"/>
                <a:gd name="T3" fmla="*/ 0 h 1439"/>
                <a:gd name="T4" fmla="*/ 0 w 1441"/>
                <a:gd name="T5" fmla="*/ 1439 h 1439"/>
                <a:gd name="T6" fmla="*/ 1441 w 1441"/>
                <a:gd name="T7" fmla="*/ 1439 h 1439"/>
                <a:gd name="T8" fmla="*/ 1441 w 1441"/>
                <a:gd name="T9" fmla="*/ 1438 h 1439"/>
                <a:gd name="T10" fmla="*/ 1441 w 1441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1439">
                  <a:moveTo>
                    <a:pt x="1441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143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" name="Rectangle 28"/>
            <p:cNvSpPr>
              <a:spLocks noChangeArrowheads="1"/>
            </p:cNvSpPr>
            <p:nvPr userDrawn="1"/>
          </p:nvSpPr>
          <p:spPr bwMode="auto">
            <a:xfrm>
              <a:off x="9539288" y="2747963"/>
              <a:ext cx="457200" cy="455613"/>
            </a:xfrm>
            <a:prstGeom prst="rect">
              <a:avLst/>
            </a:pr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" name="Rectangle 30"/>
            <p:cNvSpPr>
              <a:spLocks noChangeArrowheads="1"/>
            </p:cNvSpPr>
            <p:nvPr userDrawn="1"/>
          </p:nvSpPr>
          <p:spPr bwMode="auto">
            <a:xfrm>
              <a:off x="10009188" y="3203575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" name="Freeform 32"/>
            <p:cNvSpPr>
              <a:spLocks/>
            </p:cNvSpPr>
            <p:nvPr userDrawn="1"/>
          </p:nvSpPr>
          <p:spPr bwMode="auto">
            <a:xfrm>
              <a:off x="9082088" y="1833563"/>
              <a:ext cx="914400" cy="914400"/>
            </a:xfrm>
            <a:custGeom>
              <a:avLst/>
              <a:gdLst>
                <a:gd name="T0" fmla="*/ 1440 w 2880"/>
                <a:gd name="T1" fmla="*/ 1438 h 2878"/>
                <a:gd name="T2" fmla="*/ 0 w 2880"/>
                <a:gd name="T3" fmla="*/ 1438 h 2878"/>
                <a:gd name="T4" fmla="*/ 0 w 2880"/>
                <a:gd name="T5" fmla="*/ 1438 h 2878"/>
                <a:gd name="T6" fmla="*/ 0 w 2880"/>
                <a:gd name="T7" fmla="*/ 2878 h 2878"/>
                <a:gd name="T8" fmla="*/ 1440 w 2880"/>
                <a:gd name="T9" fmla="*/ 2878 h 2878"/>
                <a:gd name="T10" fmla="*/ 1440 w 2880"/>
                <a:gd name="T11" fmla="*/ 1438 h 2878"/>
                <a:gd name="T12" fmla="*/ 2880 w 2880"/>
                <a:gd name="T13" fmla="*/ 1438 h 2878"/>
                <a:gd name="T14" fmla="*/ 2880 w 2880"/>
                <a:gd name="T15" fmla="*/ 0 h 2878"/>
                <a:gd name="T16" fmla="*/ 1440 w 2880"/>
                <a:gd name="T17" fmla="*/ 0 h 2878"/>
                <a:gd name="T18" fmla="*/ 1440 w 2880"/>
                <a:gd name="T19" fmla="*/ 1438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2878">
                  <a:moveTo>
                    <a:pt x="1440" y="1438"/>
                  </a:moveTo>
                  <a:lnTo>
                    <a:pt x="0" y="1438"/>
                  </a:lnTo>
                  <a:lnTo>
                    <a:pt x="0" y="1438"/>
                  </a:lnTo>
                  <a:lnTo>
                    <a:pt x="0" y="2878"/>
                  </a:lnTo>
                  <a:lnTo>
                    <a:pt x="1440" y="2878"/>
                  </a:lnTo>
                  <a:lnTo>
                    <a:pt x="1440" y="1438"/>
                  </a:lnTo>
                  <a:lnTo>
                    <a:pt x="2880" y="1438"/>
                  </a:lnTo>
                  <a:lnTo>
                    <a:pt x="2880" y="0"/>
                  </a:lnTo>
                  <a:lnTo>
                    <a:pt x="1440" y="0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" name="Rectangle 33"/>
            <p:cNvSpPr>
              <a:spLocks noChangeArrowheads="1"/>
            </p:cNvSpPr>
            <p:nvPr userDrawn="1"/>
          </p:nvSpPr>
          <p:spPr bwMode="auto">
            <a:xfrm>
              <a:off x="10009188" y="2290763"/>
              <a:ext cx="457200" cy="457200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0" name="Freeform 34"/>
            <p:cNvSpPr>
              <a:spLocks/>
            </p:cNvSpPr>
            <p:nvPr userDrawn="1"/>
          </p:nvSpPr>
          <p:spPr bwMode="auto">
            <a:xfrm>
              <a:off x="9082088" y="2747963"/>
              <a:ext cx="457200" cy="455613"/>
            </a:xfrm>
            <a:custGeom>
              <a:avLst/>
              <a:gdLst>
                <a:gd name="T0" fmla="*/ 1435 w 1441"/>
                <a:gd name="T1" fmla="*/ 1431 h 1438"/>
                <a:gd name="T2" fmla="*/ 1435 w 1441"/>
                <a:gd name="T3" fmla="*/ 1438 h 1438"/>
                <a:gd name="T4" fmla="*/ 1441 w 1441"/>
                <a:gd name="T5" fmla="*/ 1438 h 1438"/>
                <a:gd name="T6" fmla="*/ 1441 w 1441"/>
                <a:gd name="T7" fmla="*/ 1438 h 1438"/>
                <a:gd name="T8" fmla="*/ 1441 w 1441"/>
                <a:gd name="T9" fmla="*/ 0 h 1438"/>
                <a:gd name="T10" fmla="*/ 1441 w 1441"/>
                <a:gd name="T11" fmla="*/ 0 h 1438"/>
                <a:gd name="T12" fmla="*/ 0 w 1441"/>
                <a:gd name="T13" fmla="*/ 0 h 1438"/>
                <a:gd name="T14" fmla="*/ 0 w 1441"/>
                <a:gd name="T15" fmla="*/ 1431 h 1438"/>
                <a:gd name="T16" fmla="*/ 1435 w 1441"/>
                <a:gd name="T17" fmla="*/ 143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8">
                  <a:moveTo>
                    <a:pt x="1435" y="1431"/>
                  </a:moveTo>
                  <a:lnTo>
                    <a:pt x="1435" y="1438"/>
                  </a:lnTo>
                  <a:lnTo>
                    <a:pt x="1441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1431"/>
                  </a:lnTo>
                  <a:lnTo>
                    <a:pt x="1435" y="1431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1" name="Freeform 63"/>
            <p:cNvSpPr>
              <a:spLocks/>
            </p:cNvSpPr>
            <p:nvPr userDrawn="1"/>
          </p:nvSpPr>
          <p:spPr bwMode="auto">
            <a:xfrm>
              <a:off x="9080501" y="5484813"/>
              <a:ext cx="457200" cy="457200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1440 w 1440"/>
                <a:gd name="T9" fmla="*/ 0 h 1439"/>
                <a:gd name="T10" fmla="*/ 1440 w 1440"/>
                <a:gd name="T11" fmla="*/ 0 h 1439"/>
                <a:gd name="T12" fmla="*/ 0 w 1440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Freeform 73"/>
            <p:cNvSpPr>
              <a:spLocks/>
            </p:cNvSpPr>
            <p:nvPr userDrawn="1"/>
          </p:nvSpPr>
          <p:spPr bwMode="auto">
            <a:xfrm>
              <a:off x="9080501" y="3201988"/>
              <a:ext cx="458788" cy="912813"/>
            </a:xfrm>
            <a:custGeom>
              <a:avLst/>
              <a:gdLst>
                <a:gd name="T0" fmla="*/ 5 w 1446"/>
                <a:gd name="T1" fmla="*/ 0 h 2874"/>
                <a:gd name="T2" fmla="*/ 0 w 1446"/>
                <a:gd name="T3" fmla="*/ 0 h 2874"/>
                <a:gd name="T4" fmla="*/ 0 w 1446"/>
                <a:gd name="T5" fmla="*/ 1439 h 2874"/>
                <a:gd name="T6" fmla="*/ 6 w 1446"/>
                <a:gd name="T7" fmla="*/ 1439 h 2874"/>
                <a:gd name="T8" fmla="*/ 6 w 1446"/>
                <a:gd name="T9" fmla="*/ 2874 h 2874"/>
                <a:gd name="T10" fmla="*/ 1446 w 1446"/>
                <a:gd name="T11" fmla="*/ 2874 h 2874"/>
                <a:gd name="T12" fmla="*/ 1446 w 1446"/>
                <a:gd name="T13" fmla="*/ 720 h 2874"/>
                <a:gd name="T14" fmla="*/ 1440 w 1446"/>
                <a:gd name="T15" fmla="*/ 720 h 2874"/>
                <a:gd name="T16" fmla="*/ 1440 w 1446"/>
                <a:gd name="T17" fmla="*/ 7 h 2874"/>
                <a:gd name="T18" fmla="*/ 1440 w 1446"/>
                <a:gd name="T19" fmla="*/ 0 h 2874"/>
                <a:gd name="T20" fmla="*/ 5 w 1446"/>
                <a:gd name="T21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2874">
                  <a:moveTo>
                    <a:pt x="5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6" y="1439"/>
                  </a:lnTo>
                  <a:lnTo>
                    <a:pt x="6" y="2874"/>
                  </a:lnTo>
                  <a:lnTo>
                    <a:pt x="1446" y="2874"/>
                  </a:lnTo>
                  <a:lnTo>
                    <a:pt x="1446" y="720"/>
                  </a:lnTo>
                  <a:lnTo>
                    <a:pt x="1440" y="720"/>
                  </a:lnTo>
                  <a:lnTo>
                    <a:pt x="1440" y="7"/>
                  </a:lnTo>
                  <a:lnTo>
                    <a:pt x="144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3" name="Freeform 88"/>
            <p:cNvSpPr>
              <a:spLocks/>
            </p:cNvSpPr>
            <p:nvPr userDrawn="1"/>
          </p:nvSpPr>
          <p:spPr bwMode="auto">
            <a:xfrm>
              <a:off x="9082088" y="914400"/>
              <a:ext cx="457200" cy="455613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4 h 1438"/>
                <a:gd name="T4" fmla="*/ 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  <a:gd name="T12" fmla="*/ 0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4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4" name="Rectangle 89"/>
            <p:cNvSpPr>
              <a:spLocks noChangeArrowheads="1"/>
            </p:cNvSpPr>
            <p:nvPr userDrawn="1"/>
          </p:nvSpPr>
          <p:spPr bwMode="auto">
            <a:xfrm>
              <a:off x="9082088" y="0"/>
              <a:ext cx="457200" cy="457200"/>
            </a:xfrm>
            <a:prstGeom prst="rect">
              <a:avLst/>
            </a:pr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5" name="Rectangle 90"/>
            <p:cNvSpPr>
              <a:spLocks noChangeArrowheads="1"/>
            </p:cNvSpPr>
            <p:nvPr userDrawn="1"/>
          </p:nvSpPr>
          <p:spPr bwMode="auto">
            <a:xfrm>
              <a:off x="9539288" y="457200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6" name="Rectangle 91"/>
            <p:cNvSpPr>
              <a:spLocks noChangeArrowheads="1"/>
            </p:cNvSpPr>
            <p:nvPr userDrawn="1"/>
          </p:nvSpPr>
          <p:spPr bwMode="auto">
            <a:xfrm>
              <a:off x="10009188" y="914400"/>
              <a:ext cx="457200" cy="455613"/>
            </a:xfrm>
            <a:prstGeom prst="rect">
              <a:avLst/>
            </a:pr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54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57733" y="85312"/>
            <a:ext cx="2743200" cy="365125"/>
          </a:xfrm>
        </p:spPr>
        <p:txBody>
          <a:bodyPr/>
          <a:lstStyle>
            <a:lvl1pPr algn="r">
              <a:defRPr sz="1400">
                <a:solidFill>
                  <a:srgbClr val="DCD7C3"/>
                </a:solidFill>
              </a:defRPr>
            </a:lvl1pPr>
          </a:lstStyle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86133" y="6356351"/>
            <a:ext cx="4114800" cy="365125"/>
          </a:xfrm>
        </p:spPr>
        <p:txBody>
          <a:bodyPr/>
          <a:lstStyle>
            <a:lvl1pPr algn="r">
              <a:defRPr sz="1400">
                <a:solidFill>
                  <a:srgbClr val="7CA6BB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8533" y="2361974"/>
            <a:ext cx="6502400" cy="1508125"/>
          </a:xfrm>
        </p:spPr>
        <p:txBody>
          <a:bodyPr anchor="b">
            <a:noAutofit/>
          </a:bodyPr>
          <a:lstStyle>
            <a:lvl1pPr algn="r">
              <a:lnSpc>
                <a:spcPts val="5000"/>
              </a:lnSpc>
              <a:defRPr sz="6400" b="1">
                <a:solidFill>
                  <a:srgbClr val="585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533" y="4050168"/>
            <a:ext cx="6502400" cy="708705"/>
          </a:xfrm>
        </p:spPr>
        <p:txBody>
          <a:bodyPr>
            <a:normAutofit/>
          </a:bodyPr>
          <a:lstStyle>
            <a:lvl1pPr marL="0" indent="0" algn="r">
              <a:buNone/>
              <a:defRPr sz="2667">
                <a:solidFill>
                  <a:srgbClr val="F68623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1" name="Group 4"/>
          <p:cNvGrpSpPr>
            <a:grpSpLocks noChangeAspect="1"/>
          </p:cNvGrpSpPr>
          <p:nvPr userDrawn="1"/>
        </p:nvGrpSpPr>
        <p:grpSpPr bwMode="auto">
          <a:xfrm>
            <a:off x="-1589" y="-2117"/>
            <a:ext cx="5054073" cy="6867500"/>
            <a:chOff x="-1" y="-1"/>
            <a:chExt cx="3180" cy="4321"/>
          </a:xfrm>
        </p:grpSpPr>
        <p:sp>
          <p:nvSpPr>
            <p:cNvPr id="202" name="Freeform 68"/>
            <p:cNvSpPr>
              <a:spLocks/>
            </p:cNvSpPr>
            <p:nvPr userDrawn="1"/>
          </p:nvSpPr>
          <p:spPr bwMode="auto">
            <a:xfrm>
              <a:off x="862" y="4026"/>
              <a:ext cx="288" cy="292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1" name="Freeform 52"/>
            <p:cNvSpPr>
              <a:spLocks/>
            </p:cNvSpPr>
            <p:nvPr userDrawn="1"/>
          </p:nvSpPr>
          <p:spPr bwMode="auto">
            <a:xfrm>
              <a:off x="865" y="2878"/>
              <a:ext cx="289" cy="357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3" name="Rectangle 5"/>
            <p:cNvSpPr>
              <a:spLocks noChangeArrowheads="1"/>
            </p:cNvSpPr>
            <p:nvPr userDrawn="1"/>
          </p:nvSpPr>
          <p:spPr bwMode="auto">
            <a:xfrm>
              <a:off x="1154" y="2881"/>
              <a:ext cx="575" cy="1151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Freeform 6"/>
            <p:cNvSpPr>
              <a:spLocks/>
            </p:cNvSpPr>
            <p:nvPr userDrawn="1"/>
          </p:nvSpPr>
          <p:spPr bwMode="auto">
            <a:xfrm>
              <a:off x="576" y="2"/>
              <a:ext cx="289" cy="4306"/>
            </a:xfrm>
            <a:custGeom>
              <a:avLst/>
              <a:gdLst>
                <a:gd name="T0" fmla="*/ 0 w 1442"/>
                <a:gd name="T1" fmla="*/ 21527 h 21527"/>
                <a:gd name="T2" fmla="*/ 1442 w 1442"/>
                <a:gd name="T3" fmla="*/ 21527 h 21527"/>
                <a:gd name="T4" fmla="*/ 1442 w 1442"/>
                <a:gd name="T5" fmla="*/ 7879 h 21527"/>
                <a:gd name="T6" fmla="*/ 1442 w 1442"/>
                <a:gd name="T7" fmla="*/ 0 h 21527"/>
                <a:gd name="T8" fmla="*/ 1309 w 1442"/>
                <a:gd name="T9" fmla="*/ 0 h 21527"/>
                <a:gd name="T10" fmla="*/ 0 w 1442"/>
                <a:gd name="T11" fmla="*/ 0 h 21527"/>
                <a:gd name="T12" fmla="*/ 0 w 1442"/>
                <a:gd name="T13" fmla="*/ 0 h 21527"/>
                <a:gd name="T14" fmla="*/ 0 w 1442"/>
                <a:gd name="T15" fmla="*/ 7879 h 21527"/>
                <a:gd name="T16" fmla="*/ 0 w 1442"/>
                <a:gd name="T17" fmla="*/ 21527 h 2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21527">
                  <a:moveTo>
                    <a:pt x="0" y="21527"/>
                  </a:moveTo>
                  <a:lnTo>
                    <a:pt x="1442" y="21527"/>
                  </a:lnTo>
                  <a:lnTo>
                    <a:pt x="1442" y="7879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879"/>
                  </a:lnTo>
                  <a:lnTo>
                    <a:pt x="0" y="21527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Freeform 7"/>
            <p:cNvSpPr>
              <a:spLocks/>
            </p:cNvSpPr>
            <p:nvPr userDrawn="1"/>
          </p:nvSpPr>
          <p:spPr bwMode="auto">
            <a:xfrm>
              <a:off x="1151" y="0"/>
              <a:ext cx="290" cy="4318"/>
            </a:xfrm>
            <a:custGeom>
              <a:avLst/>
              <a:gdLst>
                <a:gd name="T0" fmla="*/ 1441 w 1441"/>
                <a:gd name="T1" fmla="*/ 21514 h 21590"/>
                <a:gd name="T2" fmla="*/ 1441 w 1441"/>
                <a:gd name="T3" fmla="*/ 0 h 21590"/>
                <a:gd name="T4" fmla="*/ 0 w 1441"/>
                <a:gd name="T5" fmla="*/ 0 h 21590"/>
                <a:gd name="T6" fmla="*/ 0 w 1441"/>
                <a:gd name="T7" fmla="*/ 21590 h 21590"/>
                <a:gd name="T8" fmla="*/ 7 w 1441"/>
                <a:gd name="T9" fmla="*/ 21590 h 21590"/>
                <a:gd name="T10" fmla="*/ 1441 w 1441"/>
                <a:gd name="T11" fmla="*/ 21590 h 21590"/>
                <a:gd name="T12" fmla="*/ 1441 w 1441"/>
                <a:gd name="T13" fmla="*/ 21514 h 2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21590">
                  <a:moveTo>
                    <a:pt x="1441" y="21514"/>
                  </a:moveTo>
                  <a:lnTo>
                    <a:pt x="1441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7" y="21590"/>
                  </a:lnTo>
                  <a:lnTo>
                    <a:pt x="1441" y="21590"/>
                  </a:lnTo>
                  <a:lnTo>
                    <a:pt x="1441" y="21514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Freeform 8"/>
            <p:cNvSpPr>
              <a:spLocks/>
            </p:cNvSpPr>
            <p:nvPr userDrawn="1"/>
          </p:nvSpPr>
          <p:spPr bwMode="auto">
            <a:xfrm>
              <a:off x="1153" y="4031"/>
              <a:ext cx="288" cy="287"/>
            </a:xfrm>
            <a:custGeom>
              <a:avLst/>
              <a:gdLst>
                <a:gd name="T0" fmla="*/ 1000 w 1441"/>
                <a:gd name="T1" fmla="*/ 0 h 1437"/>
                <a:gd name="T2" fmla="*/ 0 w 1441"/>
                <a:gd name="T3" fmla="*/ 0 h 1437"/>
                <a:gd name="T4" fmla="*/ 0 w 1441"/>
                <a:gd name="T5" fmla="*/ 0 h 1437"/>
                <a:gd name="T6" fmla="*/ 0 w 1441"/>
                <a:gd name="T7" fmla="*/ 0 h 1437"/>
                <a:gd name="T8" fmla="*/ 0 w 1441"/>
                <a:gd name="T9" fmla="*/ 1437 h 1437"/>
                <a:gd name="T10" fmla="*/ 1441 w 1441"/>
                <a:gd name="T11" fmla="*/ 1437 h 1437"/>
                <a:gd name="T12" fmla="*/ 1441 w 1441"/>
                <a:gd name="T13" fmla="*/ 0 h 1437"/>
                <a:gd name="T14" fmla="*/ 1000 w 1441"/>
                <a:gd name="T15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37">
                  <a:moveTo>
                    <a:pt x="10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7"/>
                  </a:lnTo>
                  <a:lnTo>
                    <a:pt x="1441" y="1437"/>
                  </a:lnTo>
                  <a:lnTo>
                    <a:pt x="1441" y="0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Freeform 10"/>
            <p:cNvSpPr>
              <a:spLocks/>
            </p:cNvSpPr>
            <p:nvPr userDrawn="1"/>
          </p:nvSpPr>
          <p:spPr bwMode="auto">
            <a:xfrm>
              <a:off x="865" y="578"/>
              <a:ext cx="288" cy="287"/>
            </a:xfrm>
            <a:custGeom>
              <a:avLst/>
              <a:gdLst>
                <a:gd name="T0" fmla="*/ 0 w 1440"/>
                <a:gd name="T1" fmla="*/ 1439 h 1439"/>
                <a:gd name="T2" fmla="*/ 144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0 w 1440"/>
                <a:gd name="T9" fmla="*/ 0 h 1439"/>
                <a:gd name="T10" fmla="*/ 0 w 1440"/>
                <a:gd name="T11" fmla="*/ 1439 h 1439"/>
                <a:gd name="T12" fmla="*/ 0 w 1440"/>
                <a:gd name="T1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Freeform 11"/>
            <p:cNvSpPr>
              <a:spLocks/>
            </p:cNvSpPr>
            <p:nvPr userDrawn="1"/>
          </p:nvSpPr>
          <p:spPr bwMode="auto">
            <a:xfrm>
              <a:off x="576" y="578"/>
              <a:ext cx="289" cy="287"/>
            </a:xfrm>
            <a:custGeom>
              <a:avLst/>
              <a:gdLst>
                <a:gd name="T0" fmla="*/ 0 w 1442"/>
                <a:gd name="T1" fmla="*/ 0 h 1439"/>
                <a:gd name="T2" fmla="*/ 0 w 1442"/>
                <a:gd name="T3" fmla="*/ 1439 h 1439"/>
                <a:gd name="T4" fmla="*/ 1309 w 1442"/>
                <a:gd name="T5" fmla="*/ 1439 h 1439"/>
                <a:gd name="T6" fmla="*/ 1442 w 1442"/>
                <a:gd name="T7" fmla="*/ 1439 h 1439"/>
                <a:gd name="T8" fmla="*/ 1442 w 1442"/>
                <a:gd name="T9" fmla="*/ 0 h 1439"/>
                <a:gd name="T10" fmla="*/ 1309 w 1442"/>
                <a:gd name="T11" fmla="*/ 0 h 1439"/>
                <a:gd name="T12" fmla="*/ 0 w 1442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9">
                  <a:moveTo>
                    <a:pt x="0" y="0"/>
                  </a:moveTo>
                  <a:lnTo>
                    <a:pt x="0" y="1439"/>
                  </a:lnTo>
                  <a:lnTo>
                    <a:pt x="1309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Freeform 12"/>
            <p:cNvSpPr>
              <a:spLocks/>
            </p:cNvSpPr>
            <p:nvPr userDrawn="1"/>
          </p:nvSpPr>
          <p:spPr bwMode="auto">
            <a:xfrm>
              <a:off x="1153" y="1441"/>
              <a:ext cx="288" cy="199"/>
            </a:xfrm>
            <a:custGeom>
              <a:avLst/>
              <a:gdLst>
                <a:gd name="T0" fmla="*/ 0 w 1441"/>
                <a:gd name="T1" fmla="*/ 0 h 996"/>
                <a:gd name="T2" fmla="*/ 0 w 1441"/>
                <a:gd name="T3" fmla="*/ 996 h 996"/>
                <a:gd name="T4" fmla="*/ 1441 w 1441"/>
                <a:gd name="T5" fmla="*/ 996 h 996"/>
                <a:gd name="T6" fmla="*/ 1441 w 1441"/>
                <a:gd name="T7" fmla="*/ 0 h 996"/>
                <a:gd name="T8" fmla="*/ 0 w 1441"/>
                <a:gd name="T9" fmla="*/ 0 h 996"/>
                <a:gd name="T10" fmla="*/ 0 w 1441"/>
                <a:gd name="T1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996">
                  <a:moveTo>
                    <a:pt x="0" y="0"/>
                  </a:moveTo>
                  <a:lnTo>
                    <a:pt x="0" y="996"/>
                  </a:lnTo>
                  <a:lnTo>
                    <a:pt x="1441" y="996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1" name="Freeform 13"/>
            <p:cNvSpPr>
              <a:spLocks/>
            </p:cNvSpPr>
            <p:nvPr userDrawn="1"/>
          </p:nvSpPr>
          <p:spPr bwMode="auto">
            <a:xfrm>
              <a:off x="865" y="1728"/>
              <a:ext cx="288" cy="289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1439 h 1439"/>
                <a:gd name="T8" fmla="*/ 1440 w 1440"/>
                <a:gd name="T9" fmla="*/ 0 h 1439"/>
                <a:gd name="T10" fmla="*/ 0 w 1440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2" name="Freeform 14"/>
            <p:cNvSpPr>
              <a:spLocks/>
            </p:cNvSpPr>
            <p:nvPr userDrawn="1"/>
          </p:nvSpPr>
          <p:spPr bwMode="auto">
            <a:xfrm>
              <a:off x="865" y="1441"/>
              <a:ext cx="288" cy="287"/>
            </a:xfrm>
            <a:custGeom>
              <a:avLst/>
              <a:gdLst>
                <a:gd name="T0" fmla="*/ 1440 w 1440"/>
                <a:gd name="T1" fmla="*/ 1438 h 1438"/>
                <a:gd name="T2" fmla="*/ 1440 w 1440"/>
                <a:gd name="T3" fmla="*/ 996 h 1438"/>
                <a:gd name="T4" fmla="*/ 1440 w 1440"/>
                <a:gd name="T5" fmla="*/ 0 h 1438"/>
                <a:gd name="T6" fmla="*/ 0 w 1440"/>
                <a:gd name="T7" fmla="*/ 0 h 1438"/>
                <a:gd name="T8" fmla="*/ 0 w 1440"/>
                <a:gd name="T9" fmla="*/ 0 h 1438"/>
                <a:gd name="T10" fmla="*/ 0 w 1440"/>
                <a:gd name="T11" fmla="*/ 1438 h 1438"/>
                <a:gd name="T12" fmla="*/ 0 w 1440"/>
                <a:gd name="T13" fmla="*/ 1438 h 1438"/>
                <a:gd name="T14" fmla="*/ 0 w 1440"/>
                <a:gd name="T15" fmla="*/ 1438 h 1438"/>
                <a:gd name="T16" fmla="*/ 1440 w 1440"/>
                <a:gd name="T17" fmla="*/ 1438 h 1438"/>
                <a:gd name="T18" fmla="*/ 1440 w 1440"/>
                <a:gd name="T19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1440" y="1438"/>
                  </a:moveTo>
                  <a:lnTo>
                    <a:pt x="1440" y="996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4" name="Freeform 16"/>
            <p:cNvSpPr>
              <a:spLocks/>
            </p:cNvSpPr>
            <p:nvPr userDrawn="1"/>
          </p:nvSpPr>
          <p:spPr bwMode="auto">
            <a:xfrm>
              <a:off x="577" y="3168"/>
              <a:ext cx="288" cy="575"/>
            </a:xfrm>
            <a:custGeom>
              <a:avLst/>
              <a:gdLst>
                <a:gd name="T0" fmla="*/ 0 w 1441"/>
                <a:gd name="T1" fmla="*/ 2877 h 2877"/>
                <a:gd name="T2" fmla="*/ 1441 w 1441"/>
                <a:gd name="T3" fmla="*/ 2877 h 2877"/>
                <a:gd name="T4" fmla="*/ 1441 w 1441"/>
                <a:gd name="T5" fmla="*/ 1439 h 2877"/>
                <a:gd name="T6" fmla="*/ 1441 w 1441"/>
                <a:gd name="T7" fmla="*/ 1439 h 2877"/>
                <a:gd name="T8" fmla="*/ 1441 w 1441"/>
                <a:gd name="T9" fmla="*/ 418 h 2877"/>
                <a:gd name="T10" fmla="*/ 1440 w 1441"/>
                <a:gd name="T11" fmla="*/ 418 h 2877"/>
                <a:gd name="T12" fmla="*/ 1440 w 1441"/>
                <a:gd name="T13" fmla="*/ 0 h 2877"/>
                <a:gd name="T14" fmla="*/ 288 w 1441"/>
                <a:gd name="T15" fmla="*/ 0 h 2877"/>
                <a:gd name="T16" fmla="*/ 0 w 1441"/>
                <a:gd name="T17" fmla="*/ 0 h 2877"/>
                <a:gd name="T18" fmla="*/ 0 w 1441"/>
                <a:gd name="T19" fmla="*/ 1439 h 2877"/>
                <a:gd name="T20" fmla="*/ 0 w 1441"/>
                <a:gd name="T21" fmla="*/ 2877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1" h="2877">
                  <a:moveTo>
                    <a:pt x="0" y="2877"/>
                  </a:moveTo>
                  <a:lnTo>
                    <a:pt x="1441" y="2877"/>
                  </a:lnTo>
                  <a:lnTo>
                    <a:pt x="1441" y="1439"/>
                  </a:lnTo>
                  <a:lnTo>
                    <a:pt x="1441" y="1439"/>
                  </a:lnTo>
                  <a:lnTo>
                    <a:pt x="1441" y="418"/>
                  </a:lnTo>
                  <a:lnTo>
                    <a:pt x="1440" y="418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2877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6" name="Freeform 18"/>
            <p:cNvSpPr>
              <a:spLocks/>
            </p:cNvSpPr>
            <p:nvPr userDrawn="1"/>
          </p:nvSpPr>
          <p:spPr bwMode="auto">
            <a:xfrm>
              <a:off x="1153" y="2879"/>
              <a:ext cx="288" cy="289"/>
            </a:xfrm>
            <a:custGeom>
              <a:avLst/>
              <a:gdLst>
                <a:gd name="T0" fmla="*/ 0 w 1441"/>
                <a:gd name="T1" fmla="*/ 0 h 1442"/>
                <a:gd name="T2" fmla="*/ 0 w 1441"/>
                <a:gd name="T3" fmla="*/ 1442 h 1442"/>
                <a:gd name="T4" fmla="*/ 0 w 1441"/>
                <a:gd name="T5" fmla="*/ 1442 h 1442"/>
                <a:gd name="T6" fmla="*/ 298 w 1441"/>
                <a:gd name="T7" fmla="*/ 1442 h 1442"/>
                <a:gd name="T8" fmla="*/ 1441 w 1441"/>
                <a:gd name="T9" fmla="*/ 1442 h 1442"/>
                <a:gd name="T10" fmla="*/ 1441 w 1441"/>
                <a:gd name="T11" fmla="*/ 0 h 1442"/>
                <a:gd name="T12" fmla="*/ 0 w 1441"/>
                <a:gd name="T13" fmla="*/ 0 h 1442"/>
                <a:gd name="T14" fmla="*/ 0 w 1441"/>
                <a:gd name="T15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42">
                  <a:moveTo>
                    <a:pt x="0" y="0"/>
                  </a:moveTo>
                  <a:lnTo>
                    <a:pt x="0" y="1442"/>
                  </a:lnTo>
                  <a:lnTo>
                    <a:pt x="0" y="1442"/>
                  </a:lnTo>
                  <a:lnTo>
                    <a:pt x="298" y="1442"/>
                  </a:lnTo>
                  <a:lnTo>
                    <a:pt x="1441" y="1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7" name="Freeform 19"/>
            <p:cNvSpPr>
              <a:spLocks/>
            </p:cNvSpPr>
            <p:nvPr userDrawn="1"/>
          </p:nvSpPr>
          <p:spPr bwMode="auto">
            <a:xfrm>
              <a:off x="1441" y="2879"/>
              <a:ext cx="288" cy="289"/>
            </a:xfrm>
            <a:custGeom>
              <a:avLst/>
              <a:gdLst>
                <a:gd name="T0" fmla="*/ 1 w 1441"/>
                <a:gd name="T1" fmla="*/ 1442 h 1442"/>
                <a:gd name="T2" fmla="*/ 1 w 1441"/>
                <a:gd name="T3" fmla="*/ 1442 h 1442"/>
                <a:gd name="T4" fmla="*/ 1441 w 1441"/>
                <a:gd name="T5" fmla="*/ 1442 h 1442"/>
                <a:gd name="T6" fmla="*/ 1441 w 1441"/>
                <a:gd name="T7" fmla="*/ 0 h 1442"/>
                <a:gd name="T8" fmla="*/ 0 w 1441"/>
                <a:gd name="T9" fmla="*/ 0 h 1442"/>
                <a:gd name="T10" fmla="*/ 0 w 1441"/>
                <a:gd name="T11" fmla="*/ 1442 h 1442"/>
                <a:gd name="T12" fmla="*/ 1 w 1441"/>
                <a:gd name="T13" fmla="*/ 144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42">
                  <a:moveTo>
                    <a:pt x="1" y="1442"/>
                  </a:moveTo>
                  <a:lnTo>
                    <a:pt x="1" y="1442"/>
                  </a:lnTo>
                  <a:lnTo>
                    <a:pt x="1441" y="1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1442"/>
                  </a:lnTo>
                  <a:lnTo>
                    <a:pt x="1" y="144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8" name="Freeform 20"/>
            <p:cNvSpPr>
              <a:spLocks/>
            </p:cNvSpPr>
            <p:nvPr userDrawn="1"/>
          </p:nvSpPr>
          <p:spPr bwMode="auto">
            <a:xfrm>
              <a:off x="1434" y="4026"/>
              <a:ext cx="295" cy="292"/>
            </a:xfrm>
            <a:custGeom>
              <a:avLst/>
              <a:gdLst>
                <a:gd name="T0" fmla="*/ 0 w 1440"/>
                <a:gd name="T1" fmla="*/ 0 h 1437"/>
                <a:gd name="T2" fmla="*/ 0 w 1440"/>
                <a:gd name="T3" fmla="*/ 0 h 1437"/>
                <a:gd name="T4" fmla="*/ 0 w 1440"/>
                <a:gd name="T5" fmla="*/ 1437 h 1437"/>
                <a:gd name="T6" fmla="*/ 1440 w 1440"/>
                <a:gd name="T7" fmla="*/ 1437 h 1437"/>
                <a:gd name="T8" fmla="*/ 1440 w 1440"/>
                <a:gd name="T9" fmla="*/ 0 h 1437"/>
                <a:gd name="T10" fmla="*/ 0 w 1440"/>
                <a:gd name="T11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7">
                  <a:moveTo>
                    <a:pt x="0" y="0"/>
                  </a:moveTo>
                  <a:lnTo>
                    <a:pt x="0" y="0"/>
                  </a:lnTo>
                  <a:lnTo>
                    <a:pt x="0" y="1437"/>
                  </a:lnTo>
                  <a:lnTo>
                    <a:pt x="1440" y="1437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Rectangle 21"/>
            <p:cNvSpPr>
              <a:spLocks noChangeArrowheads="1"/>
            </p:cNvSpPr>
            <p:nvPr userDrawn="1"/>
          </p:nvSpPr>
          <p:spPr bwMode="auto">
            <a:xfrm>
              <a:off x="2019" y="3745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Rectangle 22"/>
            <p:cNvSpPr>
              <a:spLocks noChangeArrowheads="1"/>
            </p:cNvSpPr>
            <p:nvPr userDrawn="1"/>
          </p:nvSpPr>
          <p:spPr bwMode="auto">
            <a:xfrm>
              <a:off x="2314" y="4032"/>
              <a:ext cx="289" cy="288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603" y="3457"/>
              <a:ext cx="288" cy="288"/>
            </a:xfrm>
            <a:custGeom>
              <a:avLst/>
              <a:gdLst>
                <a:gd name="T0" fmla="*/ 0 w 1440"/>
                <a:gd name="T1" fmla="*/ 1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0 w 1440"/>
                <a:gd name="T9" fmla="*/ 0 h 1439"/>
                <a:gd name="T10" fmla="*/ 0 w 1440"/>
                <a:gd name="T11" fmla="*/ 1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9">
                  <a:moveTo>
                    <a:pt x="0" y="1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2" name="Rectangle 24"/>
            <p:cNvSpPr>
              <a:spLocks noChangeArrowheads="1"/>
            </p:cNvSpPr>
            <p:nvPr userDrawn="1"/>
          </p:nvSpPr>
          <p:spPr bwMode="auto">
            <a:xfrm>
              <a:off x="1731" y="2592"/>
              <a:ext cx="288" cy="287"/>
            </a:xfrm>
            <a:prstGeom prst="rect">
              <a:avLst/>
            </a:pr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3" name="Rectangle 25"/>
            <p:cNvSpPr>
              <a:spLocks noChangeArrowheads="1"/>
            </p:cNvSpPr>
            <p:nvPr userDrawn="1"/>
          </p:nvSpPr>
          <p:spPr bwMode="auto">
            <a:xfrm>
              <a:off x="2019" y="2881"/>
              <a:ext cx="288" cy="288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4" name="Freeform 26"/>
            <p:cNvSpPr>
              <a:spLocks/>
            </p:cNvSpPr>
            <p:nvPr userDrawn="1"/>
          </p:nvSpPr>
          <p:spPr bwMode="auto">
            <a:xfrm>
              <a:off x="2314" y="3169"/>
              <a:ext cx="289" cy="288"/>
            </a:xfrm>
            <a:custGeom>
              <a:avLst/>
              <a:gdLst>
                <a:gd name="T0" fmla="*/ 1442 w 1442"/>
                <a:gd name="T1" fmla="*/ 0 h 1439"/>
                <a:gd name="T2" fmla="*/ 0 w 1442"/>
                <a:gd name="T3" fmla="*/ 0 h 1439"/>
                <a:gd name="T4" fmla="*/ 0 w 1442"/>
                <a:gd name="T5" fmla="*/ 1439 h 1439"/>
                <a:gd name="T6" fmla="*/ 1442 w 1442"/>
                <a:gd name="T7" fmla="*/ 1439 h 1439"/>
                <a:gd name="T8" fmla="*/ 1442 w 1442"/>
                <a:gd name="T9" fmla="*/ 1438 h 1439"/>
                <a:gd name="T10" fmla="*/ 1442 w 1442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9">
                  <a:moveTo>
                    <a:pt x="1442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5" name="Rectangle 27"/>
            <p:cNvSpPr>
              <a:spLocks noChangeArrowheads="1"/>
            </p:cNvSpPr>
            <p:nvPr userDrawn="1"/>
          </p:nvSpPr>
          <p:spPr bwMode="auto">
            <a:xfrm>
              <a:off x="2891" y="2881"/>
              <a:ext cx="288" cy="288"/>
            </a:xfrm>
            <a:prstGeom prst="rect">
              <a:avLst/>
            </a:prstGeom>
            <a:solidFill>
              <a:srgbClr val="F3E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6" name="Rectangle 28"/>
            <p:cNvSpPr>
              <a:spLocks noChangeArrowheads="1"/>
            </p:cNvSpPr>
            <p:nvPr userDrawn="1"/>
          </p:nvSpPr>
          <p:spPr bwMode="auto">
            <a:xfrm>
              <a:off x="2019" y="1731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7" name="Rectangle 29"/>
            <p:cNvSpPr>
              <a:spLocks noChangeArrowheads="1"/>
            </p:cNvSpPr>
            <p:nvPr userDrawn="1"/>
          </p:nvSpPr>
          <p:spPr bwMode="auto">
            <a:xfrm>
              <a:off x="2603" y="1731"/>
              <a:ext cx="288" cy="287"/>
            </a:xfrm>
            <a:prstGeom prst="rect">
              <a:avLst/>
            </a:pr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8" name="Rectangle 30"/>
            <p:cNvSpPr>
              <a:spLocks noChangeArrowheads="1"/>
            </p:cNvSpPr>
            <p:nvPr userDrawn="1"/>
          </p:nvSpPr>
          <p:spPr bwMode="auto">
            <a:xfrm>
              <a:off x="2314" y="2018"/>
              <a:ext cx="289" cy="288"/>
            </a:xfrm>
            <a:prstGeom prst="rect">
              <a:avLst/>
            </a:pr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1320" y="1155"/>
              <a:ext cx="411" cy="288"/>
            </a:xfrm>
            <a:custGeom>
              <a:avLst/>
              <a:gdLst>
                <a:gd name="T0" fmla="*/ 1442 w 1442"/>
                <a:gd name="T1" fmla="*/ 0 h 1438"/>
                <a:gd name="T2" fmla="*/ 0 w 1442"/>
                <a:gd name="T3" fmla="*/ 0 h 1438"/>
                <a:gd name="T4" fmla="*/ 0 w 1442"/>
                <a:gd name="T5" fmla="*/ 1438 h 1438"/>
                <a:gd name="T6" fmla="*/ 1442 w 1442"/>
                <a:gd name="T7" fmla="*/ 1438 h 1438"/>
                <a:gd name="T8" fmla="*/ 1442 w 1442"/>
                <a:gd name="T9" fmla="*/ 1438 h 1438"/>
                <a:gd name="T10" fmla="*/ 1442 w 1442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1442" y="0"/>
                  </a:move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0" name="Freeform 32"/>
            <p:cNvSpPr>
              <a:spLocks/>
            </p:cNvSpPr>
            <p:nvPr userDrawn="1"/>
          </p:nvSpPr>
          <p:spPr bwMode="auto">
            <a:xfrm>
              <a:off x="1731" y="1155"/>
              <a:ext cx="576" cy="576"/>
            </a:xfrm>
            <a:custGeom>
              <a:avLst/>
              <a:gdLst>
                <a:gd name="T0" fmla="*/ 1441 w 2881"/>
                <a:gd name="T1" fmla="*/ 1438 h 2878"/>
                <a:gd name="T2" fmla="*/ 0 w 2881"/>
                <a:gd name="T3" fmla="*/ 1438 h 2878"/>
                <a:gd name="T4" fmla="*/ 0 w 2881"/>
                <a:gd name="T5" fmla="*/ 1438 h 2878"/>
                <a:gd name="T6" fmla="*/ 0 w 2881"/>
                <a:gd name="T7" fmla="*/ 2878 h 2878"/>
                <a:gd name="T8" fmla="*/ 1441 w 2881"/>
                <a:gd name="T9" fmla="*/ 2878 h 2878"/>
                <a:gd name="T10" fmla="*/ 1441 w 2881"/>
                <a:gd name="T11" fmla="*/ 1438 h 2878"/>
                <a:gd name="T12" fmla="*/ 2881 w 2881"/>
                <a:gd name="T13" fmla="*/ 1438 h 2878"/>
                <a:gd name="T14" fmla="*/ 2881 w 2881"/>
                <a:gd name="T15" fmla="*/ 0 h 2878"/>
                <a:gd name="T16" fmla="*/ 1441 w 2881"/>
                <a:gd name="T17" fmla="*/ 0 h 2878"/>
                <a:gd name="T18" fmla="*/ 1441 w 2881"/>
                <a:gd name="T19" fmla="*/ 1438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1" h="2878">
                  <a:moveTo>
                    <a:pt x="1441" y="1438"/>
                  </a:moveTo>
                  <a:lnTo>
                    <a:pt x="0" y="1438"/>
                  </a:lnTo>
                  <a:lnTo>
                    <a:pt x="0" y="1438"/>
                  </a:lnTo>
                  <a:lnTo>
                    <a:pt x="0" y="2878"/>
                  </a:lnTo>
                  <a:lnTo>
                    <a:pt x="1441" y="2878"/>
                  </a:lnTo>
                  <a:lnTo>
                    <a:pt x="1441" y="1438"/>
                  </a:lnTo>
                  <a:lnTo>
                    <a:pt x="2881" y="1438"/>
                  </a:lnTo>
                  <a:lnTo>
                    <a:pt x="2881" y="0"/>
                  </a:lnTo>
                  <a:lnTo>
                    <a:pt x="1441" y="0"/>
                  </a:lnTo>
                  <a:lnTo>
                    <a:pt x="1441" y="1438"/>
                  </a:lnTo>
                  <a:close/>
                </a:path>
              </a:pathLst>
            </a:cu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1" name="Rectangle 33"/>
            <p:cNvSpPr>
              <a:spLocks noChangeArrowheads="1"/>
            </p:cNvSpPr>
            <p:nvPr userDrawn="1"/>
          </p:nvSpPr>
          <p:spPr bwMode="auto">
            <a:xfrm>
              <a:off x="2314" y="1443"/>
              <a:ext cx="289" cy="288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2" name="Freeform 34"/>
            <p:cNvSpPr>
              <a:spLocks/>
            </p:cNvSpPr>
            <p:nvPr userDrawn="1"/>
          </p:nvSpPr>
          <p:spPr bwMode="auto">
            <a:xfrm>
              <a:off x="1730" y="1731"/>
              <a:ext cx="289" cy="291"/>
            </a:xfrm>
            <a:custGeom>
              <a:avLst/>
              <a:gdLst>
                <a:gd name="T0" fmla="*/ 1435 w 1442"/>
                <a:gd name="T1" fmla="*/ 1431 h 1438"/>
                <a:gd name="T2" fmla="*/ 1435 w 1442"/>
                <a:gd name="T3" fmla="*/ 1438 h 1438"/>
                <a:gd name="T4" fmla="*/ 1442 w 1442"/>
                <a:gd name="T5" fmla="*/ 1438 h 1438"/>
                <a:gd name="T6" fmla="*/ 1442 w 1442"/>
                <a:gd name="T7" fmla="*/ 1438 h 1438"/>
                <a:gd name="T8" fmla="*/ 1442 w 1442"/>
                <a:gd name="T9" fmla="*/ 0 h 1438"/>
                <a:gd name="T10" fmla="*/ 1442 w 1442"/>
                <a:gd name="T11" fmla="*/ 0 h 1438"/>
                <a:gd name="T12" fmla="*/ 0 w 1442"/>
                <a:gd name="T13" fmla="*/ 0 h 1438"/>
                <a:gd name="T14" fmla="*/ 0 w 1442"/>
                <a:gd name="T15" fmla="*/ 1431 h 1438"/>
                <a:gd name="T16" fmla="*/ 1435 w 1442"/>
                <a:gd name="T17" fmla="*/ 143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1435" y="1431"/>
                  </a:moveTo>
                  <a:lnTo>
                    <a:pt x="1435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1"/>
                  </a:lnTo>
                  <a:lnTo>
                    <a:pt x="1435" y="1431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4" name="Freeform 36"/>
            <p:cNvSpPr>
              <a:spLocks/>
            </p:cNvSpPr>
            <p:nvPr userDrawn="1"/>
          </p:nvSpPr>
          <p:spPr bwMode="auto">
            <a:xfrm>
              <a:off x="288" y="2879"/>
              <a:ext cx="288" cy="318"/>
            </a:xfrm>
            <a:custGeom>
              <a:avLst/>
              <a:gdLst>
                <a:gd name="T0" fmla="*/ 0 w 1440"/>
                <a:gd name="T1" fmla="*/ 1 h 1440"/>
                <a:gd name="T2" fmla="*/ 0 w 1440"/>
                <a:gd name="T3" fmla="*/ 0 h 1440"/>
                <a:gd name="T4" fmla="*/ 0 w 1440"/>
                <a:gd name="T5" fmla="*/ 0 h 1440"/>
                <a:gd name="T6" fmla="*/ 0 w 1440"/>
                <a:gd name="T7" fmla="*/ 1440 h 1440"/>
                <a:gd name="T8" fmla="*/ 1440 w 1440"/>
                <a:gd name="T9" fmla="*/ 1440 h 1440"/>
                <a:gd name="T10" fmla="*/ 1440 w 1440"/>
                <a:gd name="T11" fmla="*/ 1 h 1440"/>
                <a:gd name="T12" fmla="*/ 0 w 1440"/>
                <a:gd name="T13" fmla="*/ 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40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440" y="1440"/>
                  </a:lnTo>
                  <a:lnTo>
                    <a:pt x="144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3" name="Freeform 35"/>
            <p:cNvSpPr>
              <a:spLocks/>
            </p:cNvSpPr>
            <p:nvPr userDrawn="1"/>
          </p:nvSpPr>
          <p:spPr bwMode="auto">
            <a:xfrm>
              <a:off x="0" y="3743"/>
              <a:ext cx="576" cy="575"/>
            </a:xfrm>
            <a:custGeom>
              <a:avLst/>
              <a:gdLst>
                <a:gd name="T0" fmla="*/ 1442 w 2882"/>
                <a:gd name="T1" fmla="*/ 1438 h 2875"/>
                <a:gd name="T2" fmla="*/ 1442 w 2882"/>
                <a:gd name="T3" fmla="*/ 1 h 2875"/>
                <a:gd name="T4" fmla="*/ 1442 w 2882"/>
                <a:gd name="T5" fmla="*/ 1 h 2875"/>
                <a:gd name="T6" fmla="*/ 1442 w 2882"/>
                <a:gd name="T7" fmla="*/ 0 h 2875"/>
                <a:gd name="T8" fmla="*/ 0 w 2882"/>
                <a:gd name="T9" fmla="*/ 0 h 2875"/>
                <a:gd name="T10" fmla="*/ 0 w 2882"/>
                <a:gd name="T11" fmla="*/ 1 h 2875"/>
                <a:gd name="T12" fmla="*/ 0 w 2882"/>
                <a:gd name="T13" fmla="*/ 1437 h 2875"/>
                <a:gd name="T14" fmla="*/ 0 w 2882"/>
                <a:gd name="T15" fmla="*/ 1438 h 2875"/>
                <a:gd name="T16" fmla="*/ 1442 w 2882"/>
                <a:gd name="T17" fmla="*/ 1438 h 2875"/>
                <a:gd name="T18" fmla="*/ 1442 w 2882"/>
                <a:gd name="T19" fmla="*/ 2875 h 2875"/>
                <a:gd name="T20" fmla="*/ 2882 w 2882"/>
                <a:gd name="T21" fmla="*/ 2875 h 2875"/>
                <a:gd name="T22" fmla="*/ 2882 w 2882"/>
                <a:gd name="T23" fmla="*/ 1438 h 2875"/>
                <a:gd name="T24" fmla="*/ 1442 w 2882"/>
                <a:gd name="T25" fmla="*/ 1438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2" h="2875">
                  <a:moveTo>
                    <a:pt x="1442" y="1438"/>
                  </a:moveTo>
                  <a:lnTo>
                    <a:pt x="1442" y="1"/>
                  </a:lnTo>
                  <a:lnTo>
                    <a:pt x="1442" y="1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437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2875"/>
                  </a:lnTo>
                  <a:lnTo>
                    <a:pt x="2882" y="2875"/>
                  </a:lnTo>
                  <a:lnTo>
                    <a:pt x="2882" y="1438"/>
                  </a:lnTo>
                  <a:lnTo>
                    <a:pt x="1442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5" name="Freeform 37"/>
            <p:cNvSpPr>
              <a:spLocks/>
            </p:cNvSpPr>
            <p:nvPr userDrawn="1"/>
          </p:nvSpPr>
          <p:spPr bwMode="auto">
            <a:xfrm>
              <a:off x="288" y="2305"/>
              <a:ext cx="288" cy="287"/>
            </a:xfrm>
            <a:custGeom>
              <a:avLst/>
              <a:gdLst>
                <a:gd name="T0" fmla="*/ 1440 w 1440"/>
                <a:gd name="T1" fmla="*/ 0 h 1436"/>
                <a:gd name="T2" fmla="*/ 0 w 1440"/>
                <a:gd name="T3" fmla="*/ 0 h 1436"/>
                <a:gd name="T4" fmla="*/ 0 w 1440"/>
                <a:gd name="T5" fmla="*/ 0 h 1436"/>
                <a:gd name="T6" fmla="*/ 0 w 1440"/>
                <a:gd name="T7" fmla="*/ 716 h 1436"/>
                <a:gd name="T8" fmla="*/ 0 w 1440"/>
                <a:gd name="T9" fmla="*/ 1435 h 1436"/>
                <a:gd name="T10" fmla="*/ 0 w 1440"/>
                <a:gd name="T11" fmla="*/ 1436 h 1436"/>
                <a:gd name="T12" fmla="*/ 1440 w 1440"/>
                <a:gd name="T13" fmla="*/ 1436 h 1436"/>
                <a:gd name="T14" fmla="*/ 1440 w 1440"/>
                <a:gd name="T15" fmla="*/ 1435 h 1436"/>
                <a:gd name="T16" fmla="*/ 1440 w 1440"/>
                <a:gd name="T17" fmla="*/ 1067 h 1436"/>
                <a:gd name="T18" fmla="*/ 1440 w 1440"/>
                <a:gd name="T1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6">
                  <a:moveTo>
                    <a:pt x="144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16"/>
                  </a:lnTo>
                  <a:lnTo>
                    <a:pt x="0" y="1435"/>
                  </a:lnTo>
                  <a:lnTo>
                    <a:pt x="0" y="1436"/>
                  </a:lnTo>
                  <a:lnTo>
                    <a:pt x="1440" y="1436"/>
                  </a:lnTo>
                  <a:lnTo>
                    <a:pt x="1440" y="1435"/>
                  </a:lnTo>
                  <a:lnTo>
                    <a:pt x="1440" y="1067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8" name="Freeform 40"/>
            <p:cNvSpPr>
              <a:spLocks/>
            </p:cNvSpPr>
            <p:nvPr userDrawn="1"/>
          </p:nvSpPr>
          <p:spPr bwMode="auto">
            <a:xfrm>
              <a:off x="288" y="2592"/>
              <a:ext cx="288" cy="287"/>
            </a:xfrm>
            <a:custGeom>
              <a:avLst/>
              <a:gdLst>
                <a:gd name="T0" fmla="*/ 0 w 1440"/>
                <a:gd name="T1" fmla="*/ 1437 h 1438"/>
                <a:gd name="T2" fmla="*/ 0 w 1440"/>
                <a:gd name="T3" fmla="*/ 1437 h 1438"/>
                <a:gd name="T4" fmla="*/ 0 w 1440"/>
                <a:gd name="T5" fmla="*/ 1438 h 1438"/>
                <a:gd name="T6" fmla="*/ 1440 w 1440"/>
                <a:gd name="T7" fmla="*/ 1438 h 1438"/>
                <a:gd name="T8" fmla="*/ 1440 w 1440"/>
                <a:gd name="T9" fmla="*/ 1437 h 1438"/>
                <a:gd name="T10" fmla="*/ 1440 w 1440"/>
                <a:gd name="T11" fmla="*/ 1437 h 1438"/>
                <a:gd name="T12" fmla="*/ 1440 w 1440"/>
                <a:gd name="T13" fmla="*/ 1437 h 1438"/>
                <a:gd name="T14" fmla="*/ 1440 w 1440"/>
                <a:gd name="T15" fmla="*/ 0 h 1438"/>
                <a:gd name="T16" fmla="*/ 0 w 1440"/>
                <a:gd name="T17" fmla="*/ 0 h 1438"/>
                <a:gd name="T18" fmla="*/ 0 w 1440"/>
                <a:gd name="T19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0" y="1437"/>
                  </a:moveTo>
                  <a:lnTo>
                    <a:pt x="0" y="1437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7"/>
                  </a:lnTo>
                  <a:lnTo>
                    <a:pt x="1440" y="1437"/>
                  </a:lnTo>
                  <a:lnTo>
                    <a:pt x="1440" y="1437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7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Freeform 42"/>
            <p:cNvSpPr>
              <a:spLocks/>
            </p:cNvSpPr>
            <p:nvPr userDrawn="1"/>
          </p:nvSpPr>
          <p:spPr bwMode="auto">
            <a:xfrm>
              <a:off x="0" y="2879"/>
              <a:ext cx="288" cy="318"/>
            </a:xfrm>
            <a:custGeom>
              <a:avLst/>
              <a:gdLst>
                <a:gd name="T0" fmla="*/ 1442 w 1442"/>
                <a:gd name="T1" fmla="*/ 0 h 1440"/>
                <a:gd name="T2" fmla="*/ 0 w 1442"/>
                <a:gd name="T3" fmla="*/ 0 h 1440"/>
                <a:gd name="T4" fmla="*/ 0 w 1442"/>
                <a:gd name="T5" fmla="*/ 0 h 1440"/>
                <a:gd name="T6" fmla="*/ 0 w 1442"/>
                <a:gd name="T7" fmla="*/ 0 h 1440"/>
                <a:gd name="T8" fmla="*/ 0 w 1442"/>
                <a:gd name="T9" fmla="*/ 1440 h 1440"/>
                <a:gd name="T10" fmla="*/ 1442 w 1442"/>
                <a:gd name="T11" fmla="*/ 1440 h 1440"/>
                <a:gd name="T12" fmla="*/ 1442 w 1442"/>
                <a:gd name="T13" fmla="*/ 1440 h 1440"/>
                <a:gd name="T14" fmla="*/ 1442 w 1442"/>
                <a:gd name="T15" fmla="*/ 0 h 1440"/>
                <a:gd name="T16" fmla="*/ 1442 w 1442"/>
                <a:gd name="T1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40">
                  <a:moveTo>
                    <a:pt x="144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442" y="1440"/>
                  </a:lnTo>
                  <a:lnTo>
                    <a:pt x="1442" y="1440"/>
                  </a:lnTo>
                  <a:lnTo>
                    <a:pt x="1442" y="0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9" name="Freeform 41"/>
            <p:cNvSpPr>
              <a:spLocks/>
            </p:cNvSpPr>
            <p:nvPr userDrawn="1"/>
          </p:nvSpPr>
          <p:spPr bwMode="auto">
            <a:xfrm>
              <a:off x="0" y="4030"/>
              <a:ext cx="288" cy="288"/>
            </a:xfrm>
            <a:custGeom>
              <a:avLst/>
              <a:gdLst>
                <a:gd name="T0" fmla="*/ 0 w 1442"/>
                <a:gd name="T1" fmla="*/ 1 h 1438"/>
                <a:gd name="T2" fmla="*/ 0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 h 1438"/>
                <a:gd name="T12" fmla="*/ 0 w 1442"/>
                <a:gd name="T13" fmla="*/ 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1" name="Freeform 43"/>
            <p:cNvSpPr>
              <a:spLocks/>
            </p:cNvSpPr>
            <p:nvPr userDrawn="1"/>
          </p:nvSpPr>
          <p:spPr bwMode="auto">
            <a:xfrm>
              <a:off x="0" y="2305"/>
              <a:ext cx="288" cy="574"/>
            </a:xfrm>
            <a:custGeom>
              <a:avLst/>
              <a:gdLst>
                <a:gd name="T0" fmla="*/ 1442 w 1442"/>
                <a:gd name="T1" fmla="*/ 2873 h 2873"/>
                <a:gd name="T2" fmla="*/ 1442 w 1442"/>
                <a:gd name="T3" fmla="*/ 2873 h 2873"/>
                <a:gd name="T4" fmla="*/ 1442 w 1442"/>
                <a:gd name="T5" fmla="*/ 1436 h 2873"/>
                <a:gd name="T6" fmla="*/ 1442 w 1442"/>
                <a:gd name="T7" fmla="*/ 1435 h 2873"/>
                <a:gd name="T8" fmla="*/ 1442 w 1442"/>
                <a:gd name="T9" fmla="*/ 716 h 2873"/>
                <a:gd name="T10" fmla="*/ 1442 w 1442"/>
                <a:gd name="T11" fmla="*/ 0 h 2873"/>
                <a:gd name="T12" fmla="*/ 0 w 1442"/>
                <a:gd name="T13" fmla="*/ 0 h 2873"/>
                <a:gd name="T14" fmla="*/ 0 w 1442"/>
                <a:gd name="T15" fmla="*/ 716 h 2873"/>
                <a:gd name="T16" fmla="*/ 0 w 1442"/>
                <a:gd name="T17" fmla="*/ 1435 h 2873"/>
                <a:gd name="T18" fmla="*/ 0 w 1442"/>
                <a:gd name="T19" fmla="*/ 2873 h 2873"/>
                <a:gd name="T20" fmla="*/ 0 w 1442"/>
                <a:gd name="T21" fmla="*/ 2873 h 2873"/>
                <a:gd name="T22" fmla="*/ 1442 w 1442"/>
                <a:gd name="T23" fmla="*/ 2873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2" h="2873">
                  <a:moveTo>
                    <a:pt x="1442" y="2873"/>
                  </a:moveTo>
                  <a:lnTo>
                    <a:pt x="1442" y="2873"/>
                  </a:lnTo>
                  <a:lnTo>
                    <a:pt x="1442" y="1436"/>
                  </a:lnTo>
                  <a:lnTo>
                    <a:pt x="1442" y="1435"/>
                  </a:lnTo>
                  <a:lnTo>
                    <a:pt x="1442" y="716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716"/>
                  </a:lnTo>
                  <a:lnTo>
                    <a:pt x="0" y="1435"/>
                  </a:lnTo>
                  <a:lnTo>
                    <a:pt x="0" y="2873"/>
                  </a:lnTo>
                  <a:lnTo>
                    <a:pt x="0" y="2873"/>
                  </a:lnTo>
                  <a:lnTo>
                    <a:pt x="1442" y="2873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2" name="Freeform 44"/>
            <p:cNvSpPr>
              <a:spLocks/>
            </p:cNvSpPr>
            <p:nvPr userDrawn="1"/>
          </p:nvSpPr>
          <p:spPr bwMode="auto">
            <a:xfrm>
              <a:off x="0" y="1153"/>
              <a:ext cx="576" cy="575"/>
            </a:xfrm>
            <a:custGeom>
              <a:avLst/>
              <a:gdLst>
                <a:gd name="T0" fmla="*/ 1442 w 2882"/>
                <a:gd name="T1" fmla="*/ 1439 h 2877"/>
                <a:gd name="T2" fmla="*/ 1442 w 2882"/>
                <a:gd name="T3" fmla="*/ 1439 h 2877"/>
                <a:gd name="T4" fmla="*/ 2882 w 2882"/>
                <a:gd name="T5" fmla="*/ 1439 h 2877"/>
                <a:gd name="T6" fmla="*/ 2882 w 2882"/>
                <a:gd name="T7" fmla="*/ 1439 h 2877"/>
                <a:gd name="T8" fmla="*/ 2882 w 2882"/>
                <a:gd name="T9" fmla="*/ 0 h 2877"/>
                <a:gd name="T10" fmla="*/ 1442 w 2882"/>
                <a:gd name="T11" fmla="*/ 0 h 2877"/>
                <a:gd name="T12" fmla="*/ 1442 w 2882"/>
                <a:gd name="T13" fmla="*/ 0 h 2877"/>
                <a:gd name="T14" fmla="*/ 0 w 2882"/>
                <a:gd name="T15" fmla="*/ 0 h 2877"/>
                <a:gd name="T16" fmla="*/ 0 w 2882"/>
                <a:gd name="T17" fmla="*/ 1439 h 2877"/>
                <a:gd name="T18" fmla="*/ 0 w 2882"/>
                <a:gd name="T19" fmla="*/ 2877 h 2877"/>
                <a:gd name="T20" fmla="*/ 1442 w 2882"/>
                <a:gd name="T21" fmla="*/ 2877 h 2877"/>
                <a:gd name="T22" fmla="*/ 1442 w 2882"/>
                <a:gd name="T23" fmla="*/ 1439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2" h="2877">
                  <a:moveTo>
                    <a:pt x="1442" y="1439"/>
                  </a:moveTo>
                  <a:lnTo>
                    <a:pt x="1442" y="1439"/>
                  </a:lnTo>
                  <a:lnTo>
                    <a:pt x="2882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2877"/>
                  </a:lnTo>
                  <a:lnTo>
                    <a:pt x="1442" y="2877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4" name="Freeform 46"/>
            <p:cNvSpPr>
              <a:spLocks/>
            </p:cNvSpPr>
            <p:nvPr userDrawn="1"/>
          </p:nvSpPr>
          <p:spPr bwMode="auto">
            <a:xfrm>
              <a:off x="576" y="4031"/>
              <a:ext cx="289" cy="287"/>
            </a:xfrm>
            <a:custGeom>
              <a:avLst/>
              <a:gdLst>
                <a:gd name="T0" fmla="*/ 0 w 1442"/>
                <a:gd name="T1" fmla="*/ 0 h 1437"/>
                <a:gd name="T2" fmla="*/ 0 w 1442"/>
                <a:gd name="T3" fmla="*/ 0 h 1437"/>
                <a:gd name="T4" fmla="*/ 0 w 1442"/>
                <a:gd name="T5" fmla="*/ 0 h 1437"/>
                <a:gd name="T6" fmla="*/ 0 w 1442"/>
                <a:gd name="T7" fmla="*/ 1437 h 1437"/>
                <a:gd name="T8" fmla="*/ 0 w 1442"/>
                <a:gd name="T9" fmla="*/ 1437 h 1437"/>
                <a:gd name="T10" fmla="*/ 1442 w 1442"/>
                <a:gd name="T11" fmla="*/ 1437 h 1437"/>
                <a:gd name="T12" fmla="*/ 1442 w 1442"/>
                <a:gd name="T13" fmla="*/ 0 h 1437"/>
                <a:gd name="T14" fmla="*/ 0 w 1442"/>
                <a:gd name="T15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2" h="143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37"/>
                  </a:lnTo>
                  <a:lnTo>
                    <a:pt x="0" y="1437"/>
                  </a:lnTo>
                  <a:lnTo>
                    <a:pt x="1442" y="1437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5" name="Freeform 47"/>
            <p:cNvSpPr>
              <a:spLocks/>
            </p:cNvSpPr>
            <p:nvPr userDrawn="1"/>
          </p:nvSpPr>
          <p:spPr bwMode="auto">
            <a:xfrm>
              <a:off x="576" y="2879"/>
              <a:ext cx="289" cy="288"/>
            </a:xfrm>
            <a:custGeom>
              <a:avLst/>
              <a:gdLst>
                <a:gd name="T0" fmla="*/ 0 w 1441"/>
                <a:gd name="T1" fmla="*/ 0 h 1440"/>
                <a:gd name="T2" fmla="*/ 0 w 1441"/>
                <a:gd name="T3" fmla="*/ 0 h 1440"/>
                <a:gd name="T4" fmla="*/ 0 w 1441"/>
                <a:gd name="T5" fmla="*/ 0 h 1440"/>
                <a:gd name="T6" fmla="*/ 0 w 1441"/>
                <a:gd name="T7" fmla="*/ 0 h 1440"/>
                <a:gd name="T8" fmla="*/ 0 w 1441"/>
                <a:gd name="T9" fmla="*/ 1 h 1440"/>
                <a:gd name="T10" fmla="*/ 0 w 1441"/>
                <a:gd name="T11" fmla="*/ 1440 h 1440"/>
                <a:gd name="T12" fmla="*/ 0 w 1441"/>
                <a:gd name="T13" fmla="*/ 1440 h 1440"/>
                <a:gd name="T14" fmla="*/ 1441 w 1441"/>
                <a:gd name="T15" fmla="*/ 1440 h 1440"/>
                <a:gd name="T16" fmla="*/ 1441 w 1441"/>
                <a:gd name="T17" fmla="*/ 0 h 1440"/>
                <a:gd name="T18" fmla="*/ 0 w 1441"/>
                <a:gd name="T19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1" h="14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440"/>
                  </a:lnTo>
                  <a:lnTo>
                    <a:pt x="0" y="1440"/>
                  </a:lnTo>
                  <a:lnTo>
                    <a:pt x="1441" y="1440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6" name="Freeform 48"/>
            <p:cNvSpPr>
              <a:spLocks/>
            </p:cNvSpPr>
            <p:nvPr userDrawn="1"/>
          </p:nvSpPr>
          <p:spPr bwMode="auto">
            <a:xfrm>
              <a:off x="576" y="2305"/>
              <a:ext cx="289" cy="287"/>
            </a:xfrm>
            <a:custGeom>
              <a:avLst/>
              <a:gdLst>
                <a:gd name="T0" fmla="*/ 1442 w 1442"/>
                <a:gd name="T1" fmla="*/ 0 h 1435"/>
                <a:gd name="T2" fmla="*/ 0 w 1442"/>
                <a:gd name="T3" fmla="*/ 0 h 1435"/>
                <a:gd name="T4" fmla="*/ 0 w 1442"/>
                <a:gd name="T5" fmla="*/ 0 h 1435"/>
                <a:gd name="T6" fmla="*/ 0 w 1442"/>
                <a:gd name="T7" fmla="*/ 0 h 1435"/>
                <a:gd name="T8" fmla="*/ 0 w 1442"/>
                <a:gd name="T9" fmla="*/ 1067 h 1435"/>
                <a:gd name="T10" fmla="*/ 0 w 1442"/>
                <a:gd name="T11" fmla="*/ 1435 h 1435"/>
                <a:gd name="T12" fmla="*/ 1442 w 1442"/>
                <a:gd name="T13" fmla="*/ 1435 h 1435"/>
                <a:gd name="T14" fmla="*/ 1442 w 1442"/>
                <a:gd name="T15" fmla="*/ 1067 h 1435"/>
                <a:gd name="T16" fmla="*/ 1442 w 1442"/>
                <a:gd name="T1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5">
                  <a:moveTo>
                    <a:pt x="144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67"/>
                  </a:lnTo>
                  <a:lnTo>
                    <a:pt x="0" y="1435"/>
                  </a:lnTo>
                  <a:lnTo>
                    <a:pt x="1442" y="1435"/>
                  </a:lnTo>
                  <a:lnTo>
                    <a:pt x="1442" y="1067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Freeform 49"/>
            <p:cNvSpPr>
              <a:spLocks/>
            </p:cNvSpPr>
            <p:nvPr userDrawn="1"/>
          </p:nvSpPr>
          <p:spPr bwMode="auto">
            <a:xfrm>
              <a:off x="576" y="2016"/>
              <a:ext cx="289" cy="0"/>
            </a:xfrm>
            <a:custGeom>
              <a:avLst/>
              <a:gdLst>
                <a:gd name="T0" fmla="*/ 0 w 1442"/>
                <a:gd name="T1" fmla="*/ 0 w 1442"/>
                <a:gd name="T2" fmla="*/ 1442 w 1442"/>
                <a:gd name="T3" fmla="*/ 1442 w 1442"/>
                <a:gd name="T4" fmla="*/ 0 w 1442"/>
                <a:gd name="T5" fmla="*/ 0 w 14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44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Freeform 50"/>
            <p:cNvSpPr>
              <a:spLocks/>
            </p:cNvSpPr>
            <p:nvPr userDrawn="1"/>
          </p:nvSpPr>
          <p:spPr bwMode="auto">
            <a:xfrm>
              <a:off x="576" y="1441"/>
              <a:ext cx="289" cy="575"/>
            </a:xfrm>
            <a:custGeom>
              <a:avLst/>
              <a:gdLst>
                <a:gd name="T0" fmla="*/ 1442 w 1442"/>
                <a:gd name="T1" fmla="*/ 0 h 2877"/>
                <a:gd name="T2" fmla="*/ 1010 w 1442"/>
                <a:gd name="T3" fmla="*/ 0 h 2877"/>
                <a:gd name="T4" fmla="*/ 0 w 1442"/>
                <a:gd name="T5" fmla="*/ 0 h 2877"/>
                <a:gd name="T6" fmla="*/ 0 w 1442"/>
                <a:gd name="T7" fmla="*/ 0 h 2877"/>
                <a:gd name="T8" fmla="*/ 0 w 1442"/>
                <a:gd name="T9" fmla="*/ 1438 h 2877"/>
                <a:gd name="T10" fmla="*/ 0 w 1442"/>
                <a:gd name="T11" fmla="*/ 1439 h 2877"/>
                <a:gd name="T12" fmla="*/ 0 w 1442"/>
                <a:gd name="T13" fmla="*/ 2877 h 2877"/>
                <a:gd name="T14" fmla="*/ 1442 w 1442"/>
                <a:gd name="T15" fmla="*/ 2877 h 2877"/>
                <a:gd name="T16" fmla="*/ 1442 w 1442"/>
                <a:gd name="T17" fmla="*/ 1438 h 2877"/>
                <a:gd name="T18" fmla="*/ 1442 w 1442"/>
                <a:gd name="T19" fmla="*/ 1438 h 2877"/>
                <a:gd name="T20" fmla="*/ 1442 w 1442"/>
                <a:gd name="T21" fmla="*/ 0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2" h="2877">
                  <a:moveTo>
                    <a:pt x="1442" y="0"/>
                  </a:moveTo>
                  <a:lnTo>
                    <a:pt x="10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9"/>
                  </a:lnTo>
                  <a:lnTo>
                    <a:pt x="0" y="2877"/>
                  </a:lnTo>
                  <a:lnTo>
                    <a:pt x="1442" y="2877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9" name="Freeform 51"/>
            <p:cNvSpPr>
              <a:spLocks/>
            </p:cNvSpPr>
            <p:nvPr userDrawn="1"/>
          </p:nvSpPr>
          <p:spPr bwMode="auto">
            <a:xfrm>
              <a:off x="576" y="1153"/>
              <a:ext cx="289" cy="288"/>
            </a:xfrm>
            <a:custGeom>
              <a:avLst/>
              <a:gdLst>
                <a:gd name="T0" fmla="*/ 0 w 1442"/>
                <a:gd name="T1" fmla="*/ 0 h 1439"/>
                <a:gd name="T2" fmla="*/ 0 w 1442"/>
                <a:gd name="T3" fmla="*/ 0 h 1439"/>
                <a:gd name="T4" fmla="*/ 0 w 1442"/>
                <a:gd name="T5" fmla="*/ 1439 h 1439"/>
                <a:gd name="T6" fmla="*/ 1010 w 1442"/>
                <a:gd name="T7" fmla="*/ 1439 h 1439"/>
                <a:gd name="T8" fmla="*/ 1442 w 1442"/>
                <a:gd name="T9" fmla="*/ 1439 h 1439"/>
                <a:gd name="T10" fmla="*/ 1442 w 1442"/>
                <a:gd name="T11" fmla="*/ 0 h 1439"/>
                <a:gd name="T12" fmla="*/ 0 w 1442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9">
                  <a:moveTo>
                    <a:pt x="0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010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Freeform 52"/>
            <p:cNvSpPr>
              <a:spLocks/>
            </p:cNvSpPr>
            <p:nvPr userDrawn="1"/>
          </p:nvSpPr>
          <p:spPr bwMode="auto">
            <a:xfrm>
              <a:off x="576" y="865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4" name="Freeform 56"/>
            <p:cNvSpPr>
              <a:spLocks/>
            </p:cNvSpPr>
            <p:nvPr userDrawn="1"/>
          </p:nvSpPr>
          <p:spPr bwMode="auto">
            <a:xfrm>
              <a:off x="865" y="2592"/>
              <a:ext cx="288" cy="287"/>
            </a:xfrm>
            <a:custGeom>
              <a:avLst/>
              <a:gdLst>
                <a:gd name="T0" fmla="*/ 0 w 1440"/>
                <a:gd name="T1" fmla="*/ 1438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0 w 1440"/>
                <a:gd name="T13" fmla="*/ 0 h 1438"/>
                <a:gd name="T14" fmla="*/ 0 w 1440"/>
                <a:gd name="T15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0" h="1438">
                  <a:moveTo>
                    <a:pt x="0" y="1438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5" name="Freeform 57"/>
            <p:cNvSpPr>
              <a:spLocks/>
            </p:cNvSpPr>
            <p:nvPr userDrawn="1"/>
          </p:nvSpPr>
          <p:spPr bwMode="auto">
            <a:xfrm>
              <a:off x="865" y="2305"/>
              <a:ext cx="288" cy="287"/>
            </a:xfrm>
            <a:custGeom>
              <a:avLst/>
              <a:gdLst>
                <a:gd name="T0" fmla="*/ 0 w 1440"/>
                <a:gd name="T1" fmla="*/ 1435 h 1435"/>
                <a:gd name="T2" fmla="*/ 1440 w 1440"/>
                <a:gd name="T3" fmla="*/ 1435 h 1435"/>
                <a:gd name="T4" fmla="*/ 1440 w 1440"/>
                <a:gd name="T5" fmla="*/ 1435 h 1435"/>
                <a:gd name="T6" fmla="*/ 1440 w 1440"/>
                <a:gd name="T7" fmla="*/ 1435 h 1435"/>
                <a:gd name="T8" fmla="*/ 1440 w 1440"/>
                <a:gd name="T9" fmla="*/ 1234 h 1435"/>
                <a:gd name="T10" fmla="*/ 1440 w 1440"/>
                <a:gd name="T11" fmla="*/ 0 h 1435"/>
                <a:gd name="T12" fmla="*/ 0 w 1440"/>
                <a:gd name="T13" fmla="*/ 0 h 1435"/>
                <a:gd name="T14" fmla="*/ 0 w 1440"/>
                <a:gd name="T15" fmla="*/ 1435 h 1435"/>
                <a:gd name="T16" fmla="*/ 0 w 1440"/>
                <a:gd name="T17" fmla="*/ 1435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5">
                  <a:moveTo>
                    <a:pt x="0" y="1435"/>
                  </a:moveTo>
                  <a:lnTo>
                    <a:pt x="1440" y="1435"/>
                  </a:lnTo>
                  <a:lnTo>
                    <a:pt x="1440" y="1435"/>
                  </a:lnTo>
                  <a:lnTo>
                    <a:pt x="1440" y="1435"/>
                  </a:lnTo>
                  <a:lnTo>
                    <a:pt x="1440" y="1234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7" name="Freeform 59"/>
            <p:cNvSpPr>
              <a:spLocks/>
            </p:cNvSpPr>
            <p:nvPr userDrawn="1"/>
          </p:nvSpPr>
          <p:spPr bwMode="auto">
            <a:xfrm>
              <a:off x="865" y="1153"/>
              <a:ext cx="288" cy="288"/>
            </a:xfrm>
            <a:custGeom>
              <a:avLst/>
              <a:gdLst>
                <a:gd name="T0" fmla="*/ 0 w 1440"/>
                <a:gd name="T1" fmla="*/ 1439 h 1439"/>
                <a:gd name="T2" fmla="*/ 144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1440 w 1440"/>
                <a:gd name="T9" fmla="*/ 0 h 1439"/>
                <a:gd name="T10" fmla="*/ 0 w 1440"/>
                <a:gd name="T11" fmla="*/ 0 h 1439"/>
                <a:gd name="T12" fmla="*/ 0 w 1440"/>
                <a:gd name="T1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8" name="Freeform 60"/>
            <p:cNvSpPr>
              <a:spLocks/>
            </p:cNvSpPr>
            <p:nvPr userDrawn="1"/>
          </p:nvSpPr>
          <p:spPr bwMode="auto">
            <a:xfrm>
              <a:off x="288" y="3743"/>
              <a:ext cx="288" cy="288"/>
            </a:xfrm>
            <a:custGeom>
              <a:avLst/>
              <a:gdLst>
                <a:gd name="T0" fmla="*/ 1440 w 1440"/>
                <a:gd name="T1" fmla="*/ 0 h 1438"/>
                <a:gd name="T2" fmla="*/ 1440 w 1440"/>
                <a:gd name="T3" fmla="*/ 1 h 1438"/>
                <a:gd name="T4" fmla="*/ 0 w 1440"/>
                <a:gd name="T5" fmla="*/ 1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1438 h 1438"/>
                <a:gd name="T12" fmla="*/ 1440 w 1440"/>
                <a:gd name="T13" fmla="*/ 1438 h 1438"/>
                <a:gd name="T14" fmla="*/ 1440 w 1440"/>
                <a:gd name="T15" fmla="*/ 0 h 1438"/>
                <a:gd name="T16" fmla="*/ 1440 w 1440"/>
                <a:gd name="T17" fmla="*/ 0 h 1438"/>
                <a:gd name="T18" fmla="*/ 1440 w 1440"/>
                <a:gd name="T19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1440" y="0"/>
                  </a:moveTo>
                  <a:lnTo>
                    <a:pt x="1440" y="1"/>
                  </a:lnTo>
                  <a:lnTo>
                    <a:pt x="0" y="1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9" name="Freeform 61"/>
            <p:cNvSpPr>
              <a:spLocks/>
            </p:cNvSpPr>
            <p:nvPr userDrawn="1"/>
          </p:nvSpPr>
          <p:spPr bwMode="auto">
            <a:xfrm>
              <a:off x="1153" y="3743"/>
              <a:ext cx="864" cy="575"/>
            </a:xfrm>
            <a:custGeom>
              <a:avLst/>
              <a:gdLst>
                <a:gd name="T0" fmla="*/ 1441 w 4323"/>
                <a:gd name="T1" fmla="*/ 0 h 2874"/>
                <a:gd name="T2" fmla="*/ 0 w 4323"/>
                <a:gd name="T3" fmla="*/ 0 h 2874"/>
                <a:gd name="T4" fmla="*/ 0 w 4323"/>
                <a:gd name="T5" fmla="*/ 1437 h 2874"/>
                <a:gd name="T6" fmla="*/ 0 w 4323"/>
                <a:gd name="T7" fmla="*/ 1437 h 2874"/>
                <a:gd name="T8" fmla="*/ 1000 w 4323"/>
                <a:gd name="T9" fmla="*/ 1437 h 2874"/>
                <a:gd name="T10" fmla="*/ 1441 w 4323"/>
                <a:gd name="T11" fmla="*/ 1437 h 2874"/>
                <a:gd name="T12" fmla="*/ 1441 w 4323"/>
                <a:gd name="T13" fmla="*/ 1437 h 2874"/>
                <a:gd name="T14" fmla="*/ 2881 w 4323"/>
                <a:gd name="T15" fmla="*/ 1437 h 2874"/>
                <a:gd name="T16" fmla="*/ 2881 w 4323"/>
                <a:gd name="T17" fmla="*/ 2874 h 2874"/>
                <a:gd name="T18" fmla="*/ 4323 w 4323"/>
                <a:gd name="T19" fmla="*/ 2874 h 2874"/>
                <a:gd name="T20" fmla="*/ 4323 w 4323"/>
                <a:gd name="T21" fmla="*/ 1436 h 2874"/>
                <a:gd name="T22" fmla="*/ 2882 w 4323"/>
                <a:gd name="T23" fmla="*/ 1436 h 2874"/>
                <a:gd name="T24" fmla="*/ 2882 w 4323"/>
                <a:gd name="T25" fmla="*/ 0 h 2874"/>
                <a:gd name="T26" fmla="*/ 1441 w 4323"/>
                <a:gd name="T27" fmla="*/ 0 h 2874"/>
                <a:gd name="T28" fmla="*/ 1441 w 4323"/>
                <a:gd name="T2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23" h="2874">
                  <a:moveTo>
                    <a:pt x="1441" y="0"/>
                  </a:moveTo>
                  <a:lnTo>
                    <a:pt x="0" y="0"/>
                  </a:lnTo>
                  <a:lnTo>
                    <a:pt x="0" y="1437"/>
                  </a:lnTo>
                  <a:lnTo>
                    <a:pt x="0" y="1437"/>
                  </a:lnTo>
                  <a:lnTo>
                    <a:pt x="1000" y="1437"/>
                  </a:lnTo>
                  <a:lnTo>
                    <a:pt x="1441" y="1437"/>
                  </a:lnTo>
                  <a:lnTo>
                    <a:pt x="1441" y="1437"/>
                  </a:lnTo>
                  <a:lnTo>
                    <a:pt x="2881" y="1437"/>
                  </a:lnTo>
                  <a:lnTo>
                    <a:pt x="2881" y="2874"/>
                  </a:lnTo>
                  <a:lnTo>
                    <a:pt x="4323" y="2874"/>
                  </a:lnTo>
                  <a:lnTo>
                    <a:pt x="4323" y="1436"/>
                  </a:lnTo>
                  <a:lnTo>
                    <a:pt x="2882" y="1436"/>
                  </a:lnTo>
                  <a:lnTo>
                    <a:pt x="2882" y="0"/>
                  </a:lnTo>
                  <a:lnTo>
                    <a:pt x="1441" y="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0" name="Freeform 62"/>
            <p:cNvSpPr>
              <a:spLocks/>
            </p:cNvSpPr>
            <p:nvPr userDrawn="1"/>
          </p:nvSpPr>
          <p:spPr bwMode="auto">
            <a:xfrm>
              <a:off x="1153" y="3455"/>
              <a:ext cx="576" cy="288"/>
            </a:xfrm>
            <a:custGeom>
              <a:avLst/>
              <a:gdLst>
                <a:gd name="T0" fmla="*/ 2882 w 2882"/>
                <a:gd name="T1" fmla="*/ 0 h 1439"/>
                <a:gd name="T2" fmla="*/ 2882 w 2882"/>
                <a:gd name="T3" fmla="*/ 0 h 1439"/>
                <a:gd name="T4" fmla="*/ 2882 w 2882"/>
                <a:gd name="T5" fmla="*/ 0 h 1439"/>
                <a:gd name="T6" fmla="*/ 2882 w 2882"/>
                <a:gd name="T7" fmla="*/ 0 h 1439"/>
                <a:gd name="T8" fmla="*/ 1442 w 2882"/>
                <a:gd name="T9" fmla="*/ 0 h 1439"/>
                <a:gd name="T10" fmla="*/ 1442 w 2882"/>
                <a:gd name="T11" fmla="*/ 464 h 1439"/>
                <a:gd name="T12" fmla="*/ 0 w 2882"/>
                <a:gd name="T13" fmla="*/ 464 h 1439"/>
                <a:gd name="T14" fmla="*/ 0 w 2882"/>
                <a:gd name="T15" fmla="*/ 0 h 1439"/>
                <a:gd name="T16" fmla="*/ 0 w 2882"/>
                <a:gd name="T17" fmla="*/ 0 h 1439"/>
                <a:gd name="T18" fmla="*/ 0 w 2882"/>
                <a:gd name="T19" fmla="*/ 1439 h 1439"/>
                <a:gd name="T20" fmla="*/ 0 w 2882"/>
                <a:gd name="T21" fmla="*/ 1439 h 1439"/>
                <a:gd name="T22" fmla="*/ 1441 w 2882"/>
                <a:gd name="T23" fmla="*/ 1439 h 1439"/>
                <a:gd name="T24" fmla="*/ 1441 w 2882"/>
                <a:gd name="T25" fmla="*/ 1439 h 1439"/>
                <a:gd name="T26" fmla="*/ 2882 w 2882"/>
                <a:gd name="T27" fmla="*/ 1439 h 1439"/>
                <a:gd name="T28" fmla="*/ 2882 w 2882"/>
                <a:gd name="T29" fmla="*/ 1439 h 1439"/>
                <a:gd name="T30" fmla="*/ 2882 w 2882"/>
                <a:gd name="T31" fmla="*/ 0 h 1439"/>
                <a:gd name="T32" fmla="*/ 2882 w 2882"/>
                <a:gd name="T3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2" h="1439">
                  <a:moveTo>
                    <a:pt x="2882" y="0"/>
                  </a:moveTo>
                  <a:lnTo>
                    <a:pt x="2882" y="0"/>
                  </a:lnTo>
                  <a:lnTo>
                    <a:pt x="2882" y="0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464"/>
                  </a:lnTo>
                  <a:lnTo>
                    <a:pt x="0" y="46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1439"/>
                  </a:lnTo>
                  <a:lnTo>
                    <a:pt x="2882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1" name="Freeform 63"/>
            <p:cNvSpPr>
              <a:spLocks/>
            </p:cNvSpPr>
            <p:nvPr userDrawn="1"/>
          </p:nvSpPr>
          <p:spPr bwMode="auto">
            <a:xfrm>
              <a:off x="1729" y="3455"/>
              <a:ext cx="288" cy="288"/>
            </a:xfrm>
            <a:custGeom>
              <a:avLst/>
              <a:gdLst>
                <a:gd name="T0" fmla="*/ 0 w 1441"/>
                <a:gd name="T1" fmla="*/ 0 h 1439"/>
                <a:gd name="T2" fmla="*/ 0 w 1441"/>
                <a:gd name="T3" fmla="*/ 1439 h 1439"/>
                <a:gd name="T4" fmla="*/ 1441 w 1441"/>
                <a:gd name="T5" fmla="*/ 1439 h 1439"/>
                <a:gd name="T6" fmla="*/ 1441 w 1441"/>
                <a:gd name="T7" fmla="*/ 0 h 1439"/>
                <a:gd name="T8" fmla="*/ 1441 w 1441"/>
                <a:gd name="T9" fmla="*/ 0 h 1439"/>
                <a:gd name="T10" fmla="*/ 1441 w 1441"/>
                <a:gd name="T11" fmla="*/ 0 h 1439"/>
                <a:gd name="T12" fmla="*/ 0 w 1441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39">
                  <a:moveTo>
                    <a:pt x="0" y="0"/>
                  </a:moveTo>
                  <a:lnTo>
                    <a:pt x="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Freeform 64"/>
            <p:cNvSpPr>
              <a:spLocks/>
            </p:cNvSpPr>
            <p:nvPr userDrawn="1"/>
          </p:nvSpPr>
          <p:spPr bwMode="auto">
            <a:xfrm>
              <a:off x="288" y="3455"/>
              <a:ext cx="288" cy="288"/>
            </a:xfrm>
            <a:custGeom>
              <a:avLst/>
              <a:gdLst>
                <a:gd name="T0" fmla="*/ 1440 w 1440"/>
                <a:gd name="T1" fmla="*/ 1438 h 1439"/>
                <a:gd name="T2" fmla="*/ 1440 w 1440"/>
                <a:gd name="T3" fmla="*/ 0 h 1439"/>
                <a:gd name="T4" fmla="*/ 0 w 1440"/>
                <a:gd name="T5" fmla="*/ 0 h 1439"/>
                <a:gd name="T6" fmla="*/ 0 w 1440"/>
                <a:gd name="T7" fmla="*/ 0 h 1439"/>
                <a:gd name="T8" fmla="*/ 0 w 1440"/>
                <a:gd name="T9" fmla="*/ 1438 h 1439"/>
                <a:gd name="T10" fmla="*/ 0 w 1440"/>
                <a:gd name="T11" fmla="*/ 1439 h 1439"/>
                <a:gd name="T12" fmla="*/ 0 w 1440"/>
                <a:gd name="T13" fmla="*/ 1439 h 1439"/>
                <a:gd name="T14" fmla="*/ 1440 w 1440"/>
                <a:gd name="T15" fmla="*/ 1439 h 1439"/>
                <a:gd name="T16" fmla="*/ 1440 w 1440"/>
                <a:gd name="T17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1440" y="1438"/>
                  </a:move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Freeform 65"/>
            <p:cNvSpPr>
              <a:spLocks/>
            </p:cNvSpPr>
            <p:nvPr userDrawn="1"/>
          </p:nvSpPr>
          <p:spPr bwMode="auto">
            <a:xfrm>
              <a:off x="865" y="3455"/>
              <a:ext cx="288" cy="576"/>
            </a:xfrm>
            <a:custGeom>
              <a:avLst/>
              <a:gdLst>
                <a:gd name="T0" fmla="*/ 0 w 1440"/>
                <a:gd name="T1" fmla="*/ 0 h 2876"/>
                <a:gd name="T2" fmla="*/ 0 w 1440"/>
                <a:gd name="T3" fmla="*/ 1438 h 2876"/>
                <a:gd name="T4" fmla="*/ 0 w 1440"/>
                <a:gd name="T5" fmla="*/ 1439 h 2876"/>
                <a:gd name="T6" fmla="*/ 0 w 1440"/>
                <a:gd name="T7" fmla="*/ 1439 h 2876"/>
                <a:gd name="T8" fmla="*/ 0 w 1440"/>
                <a:gd name="T9" fmla="*/ 2876 h 2876"/>
                <a:gd name="T10" fmla="*/ 1440 w 1440"/>
                <a:gd name="T11" fmla="*/ 2876 h 2876"/>
                <a:gd name="T12" fmla="*/ 1440 w 1440"/>
                <a:gd name="T13" fmla="*/ 2876 h 2876"/>
                <a:gd name="T14" fmla="*/ 1440 w 1440"/>
                <a:gd name="T15" fmla="*/ 1439 h 2876"/>
                <a:gd name="T16" fmla="*/ 1440 w 1440"/>
                <a:gd name="T17" fmla="*/ 1439 h 2876"/>
                <a:gd name="T18" fmla="*/ 1440 w 1440"/>
                <a:gd name="T19" fmla="*/ 0 h 2876"/>
                <a:gd name="T20" fmla="*/ 0 w 1440"/>
                <a:gd name="T21" fmla="*/ 0 h 2876"/>
                <a:gd name="T22" fmla="*/ 0 w 1440"/>
                <a:gd name="T23" fmla="*/ 0 h 2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0" h="2876">
                  <a:moveTo>
                    <a:pt x="0" y="0"/>
                  </a:moveTo>
                  <a:lnTo>
                    <a:pt x="0" y="1438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0" y="2876"/>
                  </a:lnTo>
                  <a:lnTo>
                    <a:pt x="1440" y="2876"/>
                  </a:lnTo>
                  <a:lnTo>
                    <a:pt x="1440" y="2876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4" name="Freeform 66"/>
            <p:cNvSpPr>
              <a:spLocks/>
            </p:cNvSpPr>
            <p:nvPr userDrawn="1"/>
          </p:nvSpPr>
          <p:spPr bwMode="auto">
            <a:xfrm>
              <a:off x="1441" y="3168"/>
              <a:ext cx="576" cy="287"/>
            </a:xfrm>
            <a:custGeom>
              <a:avLst/>
              <a:gdLst>
                <a:gd name="T0" fmla="*/ 0 w 2881"/>
                <a:gd name="T1" fmla="*/ 1439 h 1439"/>
                <a:gd name="T2" fmla="*/ 1440 w 2881"/>
                <a:gd name="T3" fmla="*/ 1439 h 1439"/>
                <a:gd name="T4" fmla="*/ 1440 w 2881"/>
                <a:gd name="T5" fmla="*/ 1439 h 1439"/>
                <a:gd name="T6" fmla="*/ 1440 w 2881"/>
                <a:gd name="T7" fmla="*/ 1439 h 1439"/>
                <a:gd name="T8" fmla="*/ 1440 w 2881"/>
                <a:gd name="T9" fmla="*/ 1439 h 1439"/>
                <a:gd name="T10" fmla="*/ 1440 w 2881"/>
                <a:gd name="T11" fmla="*/ 1439 h 1439"/>
                <a:gd name="T12" fmla="*/ 2881 w 2881"/>
                <a:gd name="T13" fmla="*/ 1439 h 1439"/>
                <a:gd name="T14" fmla="*/ 2881 w 2881"/>
                <a:gd name="T15" fmla="*/ 1439 h 1439"/>
                <a:gd name="T16" fmla="*/ 2881 w 2881"/>
                <a:gd name="T17" fmla="*/ 0 h 1439"/>
                <a:gd name="T18" fmla="*/ 1440 w 2881"/>
                <a:gd name="T19" fmla="*/ 0 h 1439"/>
                <a:gd name="T20" fmla="*/ 1440 w 2881"/>
                <a:gd name="T21" fmla="*/ 0 h 1439"/>
                <a:gd name="T22" fmla="*/ 1440 w 2881"/>
                <a:gd name="T23" fmla="*/ 0 h 1439"/>
                <a:gd name="T24" fmla="*/ 0 w 2881"/>
                <a:gd name="T25" fmla="*/ 0 h 1439"/>
                <a:gd name="T26" fmla="*/ 0 w 2881"/>
                <a:gd name="T27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1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2881" y="1439"/>
                  </a:lnTo>
                  <a:lnTo>
                    <a:pt x="2881" y="1439"/>
                  </a:lnTo>
                  <a:lnTo>
                    <a:pt x="2881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5" name="Freeform 67"/>
            <p:cNvSpPr>
              <a:spLocks/>
            </p:cNvSpPr>
            <p:nvPr userDrawn="1"/>
          </p:nvSpPr>
          <p:spPr bwMode="auto">
            <a:xfrm>
              <a:off x="288" y="3168"/>
              <a:ext cx="289" cy="287"/>
            </a:xfrm>
            <a:custGeom>
              <a:avLst/>
              <a:gdLst>
                <a:gd name="T0" fmla="*/ 0 w 1441"/>
                <a:gd name="T1" fmla="*/ 1439 h 1439"/>
                <a:gd name="T2" fmla="*/ 1440 w 1441"/>
                <a:gd name="T3" fmla="*/ 1439 h 1439"/>
                <a:gd name="T4" fmla="*/ 1441 w 1441"/>
                <a:gd name="T5" fmla="*/ 1439 h 1439"/>
                <a:gd name="T6" fmla="*/ 1441 w 1441"/>
                <a:gd name="T7" fmla="*/ 0 h 1439"/>
                <a:gd name="T8" fmla="*/ 1441 w 1441"/>
                <a:gd name="T9" fmla="*/ 0 h 1439"/>
                <a:gd name="T10" fmla="*/ 0 w 1441"/>
                <a:gd name="T11" fmla="*/ 0 h 1439"/>
                <a:gd name="T12" fmla="*/ 0 w 1441"/>
                <a:gd name="T13" fmla="*/ 0 h 1439"/>
                <a:gd name="T14" fmla="*/ 0 w 1441"/>
                <a:gd name="T15" fmla="*/ 1439 h 1439"/>
                <a:gd name="T16" fmla="*/ 0 w 1441"/>
                <a:gd name="T17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9">
                  <a:moveTo>
                    <a:pt x="0" y="1439"/>
                  </a:moveTo>
                  <a:lnTo>
                    <a:pt x="144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6" name="Freeform 68"/>
            <p:cNvSpPr>
              <a:spLocks/>
            </p:cNvSpPr>
            <p:nvPr userDrawn="1"/>
          </p:nvSpPr>
          <p:spPr bwMode="auto">
            <a:xfrm>
              <a:off x="865" y="3168"/>
              <a:ext cx="288" cy="287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7" name="Freeform 69"/>
            <p:cNvSpPr>
              <a:spLocks/>
            </p:cNvSpPr>
            <p:nvPr userDrawn="1"/>
          </p:nvSpPr>
          <p:spPr bwMode="auto">
            <a:xfrm>
              <a:off x="1153" y="3168"/>
              <a:ext cx="288" cy="380"/>
            </a:xfrm>
            <a:custGeom>
              <a:avLst/>
              <a:gdLst>
                <a:gd name="T0" fmla="*/ 0 w 1442"/>
                <a:gd name="T1" fmla="*/ 1903 h 1903"/>
                <a:gd name="T2" fmla="*/ 1442 w 1442"/>
                <a:gd name="T3" fmla="*/ 1903 h 1903"/>
                <a:gd name="T4" fmla="*/ 1442 w 1442"/>
                <a:gd name="T5" fmla="*/ 1439 h 1903"/>
                <a:gd name="T6" fmla="*/ 1442 w 1442"/>
                <a:gd name="T7" fmla="*/ 0 h 1903"/>
                <a:gd name="T8" fmla="*/ 1442 w 1442"/>
                <a:gd name="T9" fmla="*/ 0 h 1903"/>
                <a:gd name="T10" fmla="*/ 1441 w 1442"/>
                <a:gd name="T11" fmla="*/ 0 h 1903"/>
                <a:gd name="T12" fmla="*/ 298 w 1442"/>
                <a:gd name="T13" fmla="*/ 0 h 1903"/>
                <a:gd name="T14" fmla="*/ 0 w 1442"/>
                <a:gd name="T15" fmla="*/ 0 h 1903"/>
                <a:gd name="T16" fmla="*/ 0 w 1442"/>
                <a:gd name="T17" fmla="*/ 1439 h 1903"/>
                <a:gd name="T18" fmla="*/ 0 w 1442"/>
                <a:gd name="T19" fmla="*/ 1903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2" h="1903">
                  <a:moveTo>
                    <a:pt x="0" y="1903"/>
                  </a:moveTo>
                  <a:lnTo>
                    <a:pt x="1442" y="1903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1441" y="0"/>
                  </a:lnTo>
                  <a:lnTo>
                    <a:pt x="298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8" name="Freeform 70"/>
            <p:cNvSpPr>
              <a:spLocks/>
            </p:cNvSpPr>
            <p:nvPr userDrawn="1"/>
          </p:nvSpPr>
          <p:spPr bwMode="auto">
            <a:xfrm>
              <a:off x="1153" y="2592"/>
              <a:ext cx="288" cy="287"/>
            </a:xfrm>
            <a:custGeom>
              <a:avLst/>
              <a:gdLst>
                <a:gd name="T0" fmla="*/ 0 w 1441"/>
                <a:gd name="T1" fmla="*/ 0 h 1438"/>
                <a:gd name="T2" fmla="*/ 0 w 1441"/>
                <a:gd name="T3" fmla="*/ 0 h 1438"/>
                <a:gd name="T4" fmla="*/ 0 w 1441"/>
                <a:gd name="T5" fmla="*/ 1438 h 1438"/>
                <a:gd name="T6" fmla="*/ 0 w 1441"/>
                <a:gd name="T7" fmla="*/ 1438 h 1438"/>
                <a:gd name="T8" fmla="*/ 1441 w 1441"/>
                <a:gd name="T9" fmla="*/ 1438 h 1438"/>
                <a:gd name="T10" fmla="*/ 1441 w 1441"/>
                <a:gd name="T11" fmla="*/ 1438 h 1438"/>
                <a:gd name="T12" fmla="*/ 1441 w 1441"/>
                <a:gd name="T13" fmla="*/ 0 h 1438"/>
                <a:gd name="T14" fmla="*/ 0 w 1441"/>
                <a:gd name="T15" fmla="*/ 0 h 1438"/>
                <a:gd name="T16" fmla="*/ 0 w 1441"/>
                <a:gd name="T1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8">
                  <a:moveTo>
                    <a:pt x="0" y="0"/>
                  </a:moveTo>
                  <a:lnTo>
                    <a:pt x="0" y="0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1441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9" name="Freeform 71"/>
            <p:cNvSpPr>
              <a:spLocks/>
            </p:cNvSpPr>
            <p:nvPr userDrawn="1"/>
          </p:nvSpPr>
          <p:spPr bwMode="auto">
            <a:xfrm>
              <a:off x="1153" y="2305"/>
              <a:ext cx="288" cy="287"/>
            </a:xfrm>
            <a:custGeom>
              <a:avLst/>
              <a:gdLst>
                <a:gd name="T0" fmla="*/ 0 w 1441"/>
                <a:gd name="T1" fmla="*/ 0 h 1435"/>
                <a:gd name="T2" fmla="*/ 0 w 1441"/>
                <a:gd name="T3" fmla="*/ 1234 h 1435"/>
                <a:gd name="T4" fmla="*/ 0 w 1441"/>
                <a:gd name="T5" fmla="*/ 1435 h 1435"/>
                <a:gd name="T6" fmla="*/ 1441 w 1441"/>
                <a:gd name="T7" fmla="*/ 1435 h 1435"/>
                <a:gd name="T8" fmla="*/ 1441 w 1441"/>
                <a:gd name="T9" fmla="*/ 1234 h 1435"/>
                <a:gd name="T10" fmla="*/ 1441 w 1441"/>
                <a:gd name="T11" fmla="*/ 0 h 1435"/>
                <a:gd name="T12" fmla="*/ 532 w 1441"/>
                <a:gd name="T13" fmla="*/ 0 h 1435"/>
                <a:gd name="T14" fmla="*/ 0 w 1441"/>
                <a:gd name="T15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35">
                  <a:moveTo>
                    <a:pt x="0" y="0"/>
                  </a:moveTo>
                  <a:lnTo>
                    <a:pt x="0" y="1234"/>
                  </a:lnTo>
                  <a:lnTo>
                    <a:pt x="0" y="1435"/>
                  </a:lnTo>
                  <a:lnTo>
                    <a:pt x="1441" y="1435"/>
                  </a:lnTo>
                  <a:lnTo>
                    <a:pt x="1441" y="1234"/>
                  </a:lnTo>
                  <a:lnTo>
                    <a:pt x="1441" y="0"/>
                  </a:lnTo>
                  <a:lnTo>
                    <a:pt x="5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0" name="Freeform 72"/>
            <p:cNvSpPr>
              <a:spLocks/>
            </p:cNvSpPr>
            <p:nvPr userDrawn="1"/>
          </p:nvSpPr>
          <p:spPr bwMode="auto">
            <a:xfrm>
              <a:off x="1441" y="2017"/>
              <a:ext cx="288" cy="288"/>
            </a:xfrm>
            <a:custGeom>
              <a:avLst/>
              <a:gdLst>
                <a:gd name="T0" fmla="*/ 0 w 1441"/>
                <a:gd name="T1" fmla="*/ 0 h 1439"/>
                <a:gd name="T2" fmla="*/ 0 w 1441"/>
                <a:gd name="T3" fmla="*/ 1436 h 1439"/>
                <a:gd name="T4" fmla="*/ 0 w 1441"/>
                <a:gd name="T5" fmla="*/ 1439 h 1439"/>
                <a:gd name="T6" fmla="*/ 1441 w 1441"/>
                <a:gd name="T7" fmla="*/ 1439 h 1439"/>
                <a:gd name="T8" fmla="*/ 1441 w 1441"/>
                <a:gd name="T9" fmla="*/ 0 h 1439"/>
                <a:gd name="T10" fmla="*/ 0 w 1441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1439">
                  <a:moveTo>
                    <a:pt x="0" y="0"/>
                  </a:moveTo>
                  <a:lnTo>
                    <a:pt x="0" y="1436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1" name="Freeform 73"/>
            <p:cNvSpPr>
              <a:spLocks/>
            </p:cNvSpPr>
            <p:nvPr userDrawn="1"/>
          </p:nvSpPr>
          <p:spPr bwMode="auto">
            <a:xfrm>
              <a:off x="1729" y="2017"/>
              <a:ext cx="290" cy="575"/>
            </a:xfrm>
            <a:custGeom>
              <a:avLst/>
              <a:gdLst>
                <a:gd name="T0" fmla="*/ 6 w 1448"/>
                <a:gd name="T1" fmla="*/ 0 h 2874"/>
                <a:gd name="T2" fmla="*/ 0 w 1448"/>
                <a:gd name="T3" fmla="*/ 0 h 2874"/>
                <a:gd name="T4" fmla="*/ 0 w 1448"/>
                <a:gd name="T5" fmla="*/ 1439 h 2874"/>
                <a:gd name="T6" fmla="*/ 7 w 1448"/>
                <a:gd name="T7" fmla="*/ 1439 h 2874"/>
                <a:gd name="T8" fmla="*/ 7 w 1448"/>
                <a:gd name="T9" fmla="*/ 2874 h 2874"/>
                <a:gd name="T10" fmla="*/ 1448 w 1448"/>
                <a:gd name="T11" fmla="*/ 2874 h 2874"/>
                <a:gd name="T12" fmla="*/ 1448 w 1448"/>
                <a:gd name="T13" fmla="*/ 720 h 2874"/>
                <a:gd name="T14" fmla="*/ 1441 w 1448"/>
                <a:gd name="T15" fmla="*/ 720 h 2874"/>
                <a:gd name="T16" fmla="*/ 1441 w 1448"/>
                <a:gd name="T17" fmla="*/ 7 h 2874"/>
                <a:gd name="T18" fmla="*/ 1441 w 1448"/>
                <a:gd name="T19" fmla="*/ 0 h 2874"/>
                <a:gd name="T20" fmla="*/ 6 w 1448"/>
                <a:gd name="T21" fmla="*/ 0 h 2874"/>
                <a:gd name="connsiteX0" fmla="*/ 41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5007 h 10000"/>
                <a:gd name="connsiteX3" fmla="*/ 48 w 10000"/>
                <a:gd name="connsiteY3" fmla="*/ 5007 h 10000"/>
                <a:gd name="connsiteX4" fmla="*/ 48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2505 h 10000"/>
                <a:gd name="connsiteX7" fmla="*/ 9952 w 10000"/>
                <a:gd name="connsiteY7" fmla="*/ 24 h 10000"/>
                <a:gd name="connsiteX8" fmla="*/ 9952 w 10000"/>
                <a:gd name="connsiteY8" fmla="*/ 0 h 10000"/>
                <a:gd name="connsiteX9" fmla="*/ 41 w 10000"/>
                <a:gd name="connsiteY9" fmla="*/ 0 h 10000"/>
                <a:gd name="connsiteX0" fmla="*/ 41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5007 h 10000"/>
                <a:gd name="connsiteX3" fmla="*/ 48 w 10000"/>
                <a:gd name="connsiteY3" fmla="*/ 5007 h 10000"/>
                <a:gd name="connsiteX4" fmla="*/ 48 w 10000"/>
                <a:gd name="connsiteY4" fmla="*/ 10000 h 10000"/>
                <a:gd name="connsiteX5" fmla="*/ 10000 w 10000"/>
                <a:gd name="connsiteY5" fmla="*/ 10000 h 10000"/>
                <a:gd name="connsiteX6" fmla="*/ 9952 w 10000"/>
                <a:gd name="connsiteY6" fmla="*/ 24 h 10000"/>
                <a:gd name="connsiteX7" fmla="*/ 9952 w 10000"/>
                <a:gd name="connsiteY7" fmla="*/ 0 h 10000"/>
                <a:gd name="connsiteX8" fmla="*/ 41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41" y="0"/>
                  </a:moveTo>
                  <a:lnTo>
                    <a:pt x="0" y="0"/>
                  </a:lnTo>
                  <a:lnTo>
                    <a:pt x="0" y="5007"/>
                  </a:lnTo>
                  <a:lnTo>
                    <a:pt x="48" y="5007"/>
                  </a:lnTo>
                  <a:lnTo>
                    <a:pt x="48" y="10000"/>
                  </a:lnTo>
                  <a:lnTo>
                    <a:pt x="10000" y="10000"/>
                  </a:lnTo>
                  <a:cubicBezTo>
                    <a:pt x="9984" y="6675"/>
                    <a:pt x="9968" y="3349"/>
                    <a:pt x="9952" y="24"/>
                  </a:cubicBezTo>
                  <a:lnTo>
                    <a:pt x="995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2" name="Freeform 74"/>
            <p:cNvSpPr>
              <a:spLocks/>
            </p:cNvSpPr>
            <p:nvPr userDrawn="1"/>
          </p:nvSpPr>
          <p:spPr bwMode="auto">
            <a:xfrm>
              <a:off x="0" y="1881"/>
              <a:ext cx="576" cy="424"/>
            </a:xfrm>
            <a:custGeom>
              <a:avLst/>
              <a:gdLst>
                <a:gd name="T0" fmla="*/ 1442 w 2882"/>
                <a:gd name="T1" fmla="*/ 1439 h 1439"/>
                <a:gd name="T2" fmla="*/ 2882 w 2882"/>
                <a:gd name="T3" fmla="*/ 1439 h 1439"/>
                <a:gd name="T4" fmla="*/ 2882 w 2882"/>
                <a:gd name="T5" fmla="*/ 1439 h 1439"/>
                <a:gd name="T6" fmla="*/ 2882 w 2882"/>
                <a:gd name="T7" fmla="*/ 1436 h 1439"/>
                <a:gd name="T8" fmla="*/ 2882 w 2882"/>
                <a:gd name="T9" fmla="*/ 0 h 1439"/>
                <a:gd name="T10" fmla="*/ 1442 w 2882"/>
                <a:gd name="T11" fmla="*/ 0 h 1439"/>
                <a:gd name="T12" fmla="*/ 1442 w 2882"/>
                <a:gd name="T13" fmla="*/ 0 h 1439"/>
                <a:gd name="T14" fmla="*/ 0 w 2882"/>
                <a:gd name="T15" fmla="*/ 0 h 1439"/>
                <a:gd name="T16" fmla="*/ 0 w 2882"/>
                <a:gd name="T17" fmla="*/ 1436 h 1439"/>
                <a:gd name="T18" fmla="*/ 0 w 2882"/>
                <a:gd name="T19" fmla="*/ 1439 h 1439"/>
                <a:gd name="T20" fmla="*/ 1442 w 2882"/>
                <a:gd name="T21" fmla="*/ 1439 h 1439"/>
                <a:gd name="T22" fmla="*/ 1442 w 2882"/>
                <a:gd name="T2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2" h="1439">
                  <a:moveTo>
                    <a:pt x="1442" y="1439"/>
                  </a:moveTo>
                  <a:lnTo>
                    <a:pt x="2882" y="1439"/>
                  </a:lnTo>
                  <a:lnTo>
                    <a:pt x="2882" y="1439"/>
                  </a:lnTo>
                  <a:lnTo>
                    <a:pt x="2882" y="1436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3" name="Freeform 75"/>
            <p:cNvSpPr>
              <a:spLocks/>
            </p:cNvSpPr>
            <p:nvPr userDrawn="1"/>
          </p:nvSpPr>
          <p:spPr bwMode="auto">
            <a:xfrm>
              <a:off x="576" y="2013"/>
              <a:ext cx="289" cy="288"/>
            </a:xfrm>
            <a:custGeom>
              <a:avLst/>
              <a:gdLst>
                <a:gd name="T0" fmla="*/ 0 w 1442"/>
                <a:gd name="T1" fmla="*/ 1439 h 1439"/>
                <a:gd name="T2" fmla="*/ 0 w 1442"/>
                <a:gd name="T3" fmla="*/ 1439 h 1439"/>
                <a:gd name="T4" fmla="*/ 1442 w 1442"/>
                <a:gd name="T5" fmla="*/ 1439 h 1439"/>
                <a:gd name="T6" fmla="*/ 1442 w 1442"/>
                <a:gd name="T7" fmla="*/ 1439 h 1439"/>
                <a:gd name="T8" fmla="*/ 1442 w 1442"/>
                <a:gd name="T9" fmla="*/ 1436 h 1439"/>
                <a:gd name="T10" fmla="*/ 1442 w 1442"/>
                <a:gd name="T11" fmla="*/ 0 h 1439"/>
                <a:gd name="T12" fmla="*/ 0 w 1442"/>
                <a:gd name="T13" fmla="*/ 0 h 1439"/>
                <a:gd name="T14" fmla="*/ 0 w 1442"/>
                <a:gd name="T15" fmla="*/ 0 h 1439"/>
                <a:gd name="T16" fmla="*/ 0 w 1442"/>
                <a:gd name="T17" fmla="*/ 1436 h 1439"/>
                <a:gd name="T18" fmla="*/ 0 w 1442"/>
                <a:gd name="T19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2" h="1439">
                  <a:moveTo>
                    <a:pt x="0" y="1439"/>
                  </a:move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lnTo>
                    <a:pt x="1442" y="1436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4" name="Freeform 76"/>
            <p:cNvSpPr>
              <a:spLocks/>
            </p:cNvSpPr>
            <p:nvPr userDrawn="1"/>
          </p:nvSpPr>
          <p:spPr bwMode="auto">
            <a:xfrm>
              <a:off x="865" y="2017"/>
              <a:ext cx="576" cy="288"/>
            </a:xfrm>
            <a:custGeom>
              <a:avLst/>
              <a:gdLst>
                <a:gd name="T0" fmla="*/ 2881 w 2881"/>
                <a:gd name="T1" fmla="*/ 0 h 1439"/>
                <a:gd name="T2" fmla="*/ 2881 w 2881"/>
                <a:gd name="T3" fmla="*/ 0 h 1439"/>
                <a:gd name="T4" fmla="*/ 2464 w 2881"/>
                <a:gd name="T5" fmla="*/ 0 h 1439"/>
                <a:gd name="T6" fmla="*/ 1972 w 2881"/>
                <a:gd name="T7" fmla="*/ 0 h 1439"/>
                <a:gd name="T8" fmla="*/ 1440 w 2881"/>
                <a:gd name="T9" fmla="*/ 0 h 1439"/>
                <a:gd name="T10" fmla="*/ 0 w 2881"/>
                <a:gd name="T11" fmla="*/ 0 h 1439"/>
                <a:gd name="T12" fmla="*/ 0 w 2881"/>
                <a:gd name="T13" fmla="*/ 1436 h 1439"/>
                <a:gd name="T14" fmla="*/ 0 w 2881"/>
                <a:gd name="T15" fmla="*/ 1439 h 1439"/>
                <a:gd name="T16" fmla="*/ 1440 w 2881"/>
                <a:gd name="T17" fmla="*/ 1439 h 1439"/>
                <a:gd name="T18" fmla="*/ 1972 w 2881"/>
                <a:gd name="T19" fmla="*/ 1439 h 1439"/>
                <a:gd name="T20" fmla="*/ 2881 w 2881"/>
                <a:gd name="T21" fmla="*/ 1439 h 1439"/>
                <a:gd name="T22" fmla="*/ 2881 w 2881"/>
                <a:gd name="T23" fmla="*/ 1439 h 1439"/>
                <a:gd name="T24" fmla="*/ 2881 w 2881"/>
                <a:gd name="T25" fmla="*/ 1436 h 1439"/>
                <a:gd name="T26" fmla="*/ 2881 w 2881"/>
                <a:gd name="T2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1" h="1439">
                  <a:moveTo>
                    <a:pt x="2881" y="0"/>
                  </a:moveTo>
                  <a:lnTo>
                    <a:pt x="2881" y="0"/>
                  </a:lnTo>
                  <a:lnTo>
                    <a:pt x="2464" y="0"/>
                  </a:lnTo>
                  <a:lnTo>
                    <a:pt x="1972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972" y="1439"/>
                  </a:lnTo>
                  <a:lnTo>
                    <a:pt x="2881" y="1439"/>
                  </a:lnTo>
                  <a:lnTo>
                    <a:pt x="2881" y="1439"/>
                  </a:lnTo>
                  <a:lnTo>
                    <a:pt x="2881" y="1436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5" name="Freeform 77"/>
            <p:cNvSpPr>
              <a:spLocks/>
            </p:cNvSpPr>
            <p:nvPr userDrawn="1"/>
          </p:nvSpPr>
          <p:spPr bwMode="auto">
            <a:xfrm>
              <a:off x="1153" y="1640"/>
              <a:ext cx="288" cy="376"/>
            </a:xfrm>
            <a:custGeom>
              <a:avLst/>
              <a:gdLst>
                <a:gd name="T0" fmla="*/ 0 w 1441"/>
                <a:gd name="T1" fmla="*/ 442 h 1881"/>
                <a:gd name="T2" fmla="*/ 0 w 1441"/>
                <a:gd name="T3" fmla="*/ 442 h 1881"/>
                <a:gd name="T4" fmla="*/ 0 w 1441"/>
                <a:gd name="T5" fmla="*/ 1881 h 1881"/>
                <a:gd name="T6" fmla="*/ 1024 w 1441"/>
                <a:gd name="T7" fmla="*/ 1881 h 1881"/>
                <a:gd name="T8" fmla="*/ 1441 w 1441"/>
                <a:gd name="T9" fmla="*/ 1881 h 1881"/>
                <a:gd name="T10" fmla="*/ 1441 w 1441"/>
                <a:gd name="T11" fmla="*/ 453 h 1881"/>
                <a:gd name="T12" fmla="*/ 1441 w 1441"/>
                <a:gd name="T13" fmla="*/ 442 h 1881"/>
                <a:gd name="T14" fmla="*/ 1441 w 1441"/>
                <a:gd name="T15" fmla="*/ 0 h 1881"/>
                <a:gd name="T16" fmla="*/ 0 w 1441"/>
                <a:gd name="T17" fmla="*/ 0 h 1881"/>
                <a:gd name="T18" fmla="*/ 0 w 1441"/>
                <a:gd name="T19" fmla="*/ 442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1" h="1881">
                  <a:moveTo>
                    <a:pt x="0" y="442"/>
                  </a:moveTo>
                  <a:lnTo>
                    <a:pt x="0" y="442"/>
                  </a:lnTo>
                  <a:lnTo>
                    <a:pt x="0" y="1881"/>
                  </a:lnTo>
                  <a:lnTo>
                    <a:pt x="1024" y="1881"/>
                  </a:lnTo>
                  <a:lnTo>
                    <a:pt x="1441" y="1881"/>
                  </a:lnTo>
                  <a:lnTo>
                    <a:pt x="1441" y="453"/>
                  </a:lnTo>
                  <a:lnTo>
                    <a:pt x="1441" y="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6" name="Rectangle 78"/>
            <p:cNvSpPr>
              <a:spLocks noChangeArrowheads="1"/>
            </p:cNvSpPr>
            <p:nvPr userDrawn="1"/>
          </p:nvSpPr>
          <p:spPr bwMode="auto">
            <a:xfrm>
              <a:off x="1153" y="1153"/>
              <a:ext cx="288" cy="288"/>
            </a:xfrm>
            <a:prstGeom prst="rect">
              <a:avLst/>
            </a:pr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7" name="Freeform 79"/>
            <p:cNvSpPr>
              <a:spLocks/>
            </p:cNvSpPr>
            <p:nvPr userDrawn="1"/>
          </p:nvSpPr>
          <p:spPr bwMode="auto">
            <a:xfrm>
              <a:off x="1153" y="971"/>
              <a:ext cx="288" cy="182"/>
            </a:xfrm>
            <a:custGeom>
              <a:avLst/>
              <a:gdLst>
                <a:gd name="T0" fmla="*/ 0 w 1441"/>
                <a:gd name="T1" fmla="*/ 912 h 912"/>
                <a:gd name="T2" fmla="*/ 0 w 1441"/>
                <a:gd name="T3" fmla="*/ 912 h 912"/>
                <a:gd name="T4" fmla="*/ 1441 w 1441"/>
                <a:gd name="T5" fmla="*/ 912 h 912"/>
                <a:gd name="T6" fmla="*/ 1441 w 1441"/>
                <a:gd name="T7" fmla="*/ 912 h 912"/>
                <a:gd name="T8" fmla="*/ 1441 w 1441"/>
                <a:gd name="T9" fmla="*/ 0 h 912"/>
                <a:gd name="T10" fmla="*/ 0 w 1441"/>
                <a:gd name="T11" fmla="*/ 0 h 912"/>
                <a:gd name="T12" fmla="*/ 0 w 1441"/>
                <a:gd name="T13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912">
                  <a:moveTo>
                    <a:pt x="0" y="912"/>
                  </a:moveTo>
                  <a:lnTo>
                    <a:pt x="0" y="912"/>
                  </a:lnTo>
                  <a:lnTo>
                    <a:pt x="1441" y="912"/>
                  </a:lnTo>
                  <a:lnTo>
                    <a:pt x="1441" y="91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8" name="Freeform 81"/>
            <p:cNvSpPr>
              <a:spLocks/>
            </p:cNvSpPr>
            <p:nvPr userDrawn="1"/>
          </p:nvSpPr>
          <p:spPr bwMode="auto">
            <a:xfrm>
              <a:off x="1154" y="289"/>
              <a:ext cx="288" cy="287"/>
            </a:xfrm>
            <a:custGeom>
              <a:avLst/>
              <a:gdLst>
                <a:gd name="T0" fmla="*/ 1434 w 1440"/>
                <a:gd name="T1" fmla="*/ 0 h 1438"/>
                <a:gd name="T2" fmla="*/ 1434 w 1440"/>
                <a:gd name="T3" fmla="*/ 5 h 1438"/>
                <a:gd name="T4" fmla="*/ 0 w 1440"/>
                <a:gd name="T5" fmla="*/ 5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1434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1434" y="0"/>
                  </a:moveTo>
                  <a:lnTo>
                    <a:pt x="1434" y="5"/>
                  </a:lnTo>
                  <a:lnTo>
                    <a:pt x="0" y="5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9" name="Freeform 82"/>
            <p:cNvSpPr>
              <a:spLocks/>
            </p:cNvSpPr>
            <p:nvPr userDrawn="1"/>
          </p:nvSpPr>
          <p:spPr bwMode="auto">
            <a:xfrm>
              <a:off x="288" y="-1"/>
              <a:ext cx="288" cy="291"/>
            </a:xfrm>
            <a:custGeom>
              <a:avLst/>
              <a:gdLst>
                <a:gd name="T0" fmla="*/ 301 w 1440"/>
                <a:gd name="T1" fmla="*/ 1438 h 1438"/>
                <a:gd name="T2" fmla="*/ 1440 w 1440"/>
                <a:gd name="T3" fmla="*/ 1438 h 1438"/>
                <a:gd name="T4" fmla="*/ 1440 w 1440"/>
                <a:gd name="T5" fmla="*/ 1438 h 1438"/>
                <a:gd name="T6" fmla="*/ 1440 w 1440"/>
                <a:gd name="T7" fmla="*/ 0 h 1438"/>
                <a:gd name="T8" fmla="*/ 0 w 1440"/>
                <a:gd name="T9" fmla="*/ 0 h 1438"/>
                <a:gd name="T10" fmla="*/ 0 w 1440"/>
                <a:gd name="T11" fmla="*/ 0 h 1438"/>
                <a:gd name="T12" fmla="*/ 0 w 1440"/>
                <a:gd name="T13" fmla="*/ 1438 h 1438"/>
                <a:gd name="T14" fmla="*/ 301 w 1440"/>
                <a:gd name="T15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0" h="1438">
                  <a:moveTo>
                    <a:pt x="301" y="1438"/>
                  </a:move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301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0" name="Freeform 83"/>
            <p:cNvSpPr>
              <a:spLocks/>
            </p:cNvSpPr>
            <p:nvPr userDrawn="1"/>
          </p:nvSpPr>
          <p:spPr bwMode="auto">
            <a:xfrm>
              <a:off x="0" y="-1"/>
              <a:ext cx="288" cy="291"/>
            </a:xfrm>
            <a:custGeom>
              <a:avLst/>
              <a:gdLst>
                <a:gd name="T0" fmla="*/ 1442 w 1442"/>
                <a:gd name="T1" fmla="*/ 1438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1442" y="1438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1" name="Freeform 84"/>
            <p:cNvSpPr>
              <a:spLocks/>
            </p:cNvSpPr>
            <p:nvPr userDrawn="1"/>
          </p:nvSpPr>
          <p:spPr bwMode="auto">
            <a:xfrm>
              <a:off x="576" y="-1"/>
              <a:ext cx="289" cy="291"/>
            </a:xfrm>
            <a:custGeom>
              <a:avLst/>
              <a:gdLst>
                <a:gd name="T0" fmla="*/ 0 w 1442"/>
                <a:gd name="T1" fmla="*/ 0 h 1438"/>
                <a:gd name="T2" fmla="*/ 0 w 1442"/>
                <a:gd name="T3" fmla="*/ 1438 h 1438"/>
                <a:gd name="T4" fmla="*/ 1442 w 1442"/>
                <a:gd name="T5" fmla="*/ 1438 h 1438"/>
                <a:gd name="T6" fmla="*/ 1442 w 1442"/>
                <a:gd name="T7" fmla="*/ 1438 h 1438"/>
                <a:gd name="T8" fmla="*/ 1442 w 1442"/>
                <a:gd name="T9" fmla="*/ 0 h 1438"/>
                <a:gd name="T10" fmla="*/ 0 w 1442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0" y="0"/>
                  </a:move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2" name="Freeform 85"/>
            <p:cNvSpPr>
              <a:spLocks/>
            </p:cNvSpPr>
            <p:nvPr userDrawn="1"/>
          </p:nvSpPr>
          <p:spPr bwMode="auto">
            <a:xfrm>
              <a:off x="865" y="-1"/>
              <a:ext cx="288" cy="291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3" name="Freeform 87"/>
            <p:cNvSpPr>
              <a:spLocks/>
            </p:cNvSpPr>
            <p:nvPr userDrawn="1"/>
          </p:nvSpPr>
          <p:spPr bwMode="auto">
            <a:xfrm>
              <a:off x="1442" y="289"/>
              <a:ext cx="289" cy="287"/>
            </a:xfrm>
            <a:custGeom>
              <a:avLst/>
              <a:gdLst>
                <a:gd name="T0" fmla="*/ 1442 w 1442"/>
                <a:gd name="T1" fmla="*/ 1434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4 h 1438"/>
                <a:gd name="T12" fmla="*/ 1442 w 1442"/>
                <a:gd name="T13" fmla="*/ 1434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1442" y="1434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4"/>
                  </a:lnTo>
                  <a:lnTo>
                    <a:pt x="1442" y="1434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4" name="Freeform 88"/>
            <p:cNvSpPr>
              <a:spLocks/>
            </p:cNvSpPr>
            <p:nvPr userDrawn="1"/>
          </p:nvSpPr>
          <p:spPr bwMode="auto">
            <a:xfrm>
              <a:off x="1731" y="576"/>
              <a:ext cx="288" cy="287"/>
            </a:xfrm>
            <a:custGeom>
              <a:avLst/>
              <a:gdLst>
                <a:gd name="T0" fmla="*/ 0 w 1441"/>
                <a:gd name="T1" fmla="*/ 0 h 1438"/>
                <a:gd name="T2" fmla="*/ 0 w 1441"/>
                <a:gd name="T3" fmla="*/ 4 h 1438"/>
                <a:gd name="T4" fmla="*/ 0 w 1441"/>
                <a:gd name="T5" fmla="*/ 1438 h 1438"/>
                <a:gd name="T6" fmla="*/ 1441 w 1441"/>
                <a:gd name="T7" fmla="*/ 1438 h 1438"/>
                <a:gd name="T8" fmla="*/ 1441 w 1441"/>
                <a:gd name="T9" fmla="*/ 0 h 1438"/>
                <a:gd name="T10" fmla="*/ 0 w 1441"/>
                <a:gd name="T11" fmla="*/ 0 h 1438"/>
                <a:gd name="T12" fmla="*/ 0 w 1441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38">
                  <a:moveTo>
                    <a:pt x="0" y="0"/>
                  </a:moveTo>
                  <a:lnTo>
                    <a:pt x="0" y="4"/>
                  </a:lnTo>
                  <a:lnTo>
                    <a:pt x="0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5" name="Rectangle 89"/>
            <p:cNvSpPr>
              <a:spLocks noChangeArrowheads="1"/>
            </p:cNvSpPr>
            <p:nvPr userDrawn="1"/>
          </p:nvSpPr>
          <p:spPr bwMode="auto">
            <a:xfrm>
              <a:off x="1731" y="0"/>
              <a:ext cx="288" cy="288"/>
            </a:xfrm>
            <a:prstGeom prst="rect">
              <a:avLst/>
            </a:pr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6" name="Rectangle 90"/>
            <p:cNvSpPr>
              <a:spLocks noChangeArrowheads="1"/>
            </p:cNvSpPr>
            <p:nvPr userDrawn="1"/>
          </p:nvSpPr>
          <p:spPr bwMode="auto">
            <a:xfrm>
              <a:off x="2019" y="288"/>
              <a:ext cx="288" cy="288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7" name="Rectangle 91"/>
            <p:cNvSpPr>
              <a:spLocks noChangeArrowheads="1"/>
            </p:cNvSpPr>
            <p:nvPr userDrawn="1"/>
          </p:nvSpPr>
          <p:spPr bwMode="auto">
            <a:xfrm>
              <a:off x="2314" y="576"/>
              <a:ext cx="289" cy="287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8" name="Rectangle 92"/>
            <p:cNvSpPr>
              <a:spLocks noChangeArrowheads="1"/>
            </p:cNvSpPr>
            <p:nvPr userDrawn="1"/>
          </p:nvSpPr>
          <p:spPr bwMode="auto">
            <a:xfrm>
              <a:off x="2891" y="288"/>
              <a:ext cx="288" cy="288"/>
            </a:xfrm>
            <a:prstGeom prst="rect">
              <a:avLst/>
            </a:prstGeom>
            <a:solidFill>
              <a:srgbClr val="F2E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9" name="Freeform 87"/>
            <p:cNvSpPr>
              <a:spLocks/>
            </p:cNvSpPr>
            <p:nvPr userDrawn="1"/>
          </p:nvSpPr>
          <p:spPr bwMode="auto">
            <a:xfrm>
              <a:off x="1442" y="2304"/>
              <a:ext cx="289" cy="577"/>
            </a:xfrm>
            <a:custGeom>
              <a:avLst/>
              <a:gdLst>
                <a:gd name="T0" fmla="*/ 1442 w 1442"/>
                <a:gd name="T1" fmla="*/ 1434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4 h 1438"/>
                <a:gd name="T12" fmla="*/ 1442 w 1442"/>
                <a:gd name="T13" fmla="*/ 1434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1442" y="1434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4"/>
                  </a:lnTo>
                  <a:lnTo>
                    <a:pt x="1442" y="14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Freeform 53"/>
            <p:cNvSpPr>
              <a:spLocks/>
            </p:cNvSpPr>
            <p:nvPr userDrawn="1"/>
          </p:nvSpPr>
          <p:spPr bwMode="auto">
            <a:xfrm>
              <a:off x="0" y="290"/>
              <a:ext cx="576" cy="290"/>
            </a:xfrm>
            <a:custGeom>
              <a:avLst/>
              <a:gdLst>
                <a:gd name="T0" fmla="*/ 1442 w 2882"/>
                <a:gd name="T1" fmla="*/ 1439 h 1439"/>
                <a:gd name="T2" fmla="*/ 1743 w 2882"/>
                <a:gd name="T3" fmla="*/ 1439 h 1439"/>
                <a:gd name="T4" fmla="*/ 2882 w 2882"/>
                <a:gd name="T5" fmla="*/ 1439 h 1439"/>
                <a:gd name="T6" fmla="*/ 2882 w 2882"/>
                <a:gd name="T7" fmla="*/ 0 h 1439"/>
                <a:gd name="T8" fmla="*/ 1743 w 2882"/>
                <a:gd name="T9" fmla="*/ 0 h 1439"/>
                <a:gd name="T10" fmla="*/ 1442 w 2882"/>
                <a:gd name="T11" fmla="*/ 0 h 1439"/>
                <a:gd name="T12" fmla="*/ 1442 w 2882"/>
                <a:gd name="T13" fmla="*/ 0 h 1439"/>
                <a:gd name="T14" fmla="*/ 0 w 2882"/>
                <a:gd name="T15" fmla="*/ 0 h 1439"/>
                <a:gd name="T16" fmla="*/ 0 w 2882"/>
                <a:gd name="T17" fmla="*/ 0 h 1439"/>
                <a:gd name="T18" fmla="*/ 0 w 2882"/>
                <a:gd name="T19" fmla="*/ 1439 h 1439"/>
                <a:gd name="T20" fmla="*/ 0 w 2882"/>
                <a:gd name="T21" fmla="*/ 1439 h 1439"/>
                <a:gd name="T22" fmla="*/ 1442 w 2882"/>
                <a:gd name="T23" fmla="*/ 1439 h 1439"/>
                <a:gd name="T24" fmla="*/ 1442 w 2882"/>
                <a:gd name="T25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2" h="1439">
                  <a:moveTo>
                    <a:pt x="1442" y="1439"/>
                  </a:moveTo>
                  <a:lnTo>
                    <a:pt x="1743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1743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5" name="Freeform 85"/>
            <p:cNvSpPr>
              <a:spLocks/>
            </p:cNvSpPr>
            <p:nvPr userDrawn="1"/>
          </p:nvSpPr>
          <p:spPr bwMode="auto">
            <a:xfrm>
              <a:off x="576" y="289"/>
              <a:ext cx="292" cy="291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2" name="Freeform 81"/>
            <p:cNvSpPr>
              <a:spLocks/>
            </p:cNvSpPr>
            <p:nvPr userDrawn="1"/>
          </p:nvSpPr>
          <p:spPr bwMode="auto">
            <a:xfrm>
              <a:off x="866" y="288"/>
              <a:ext cx="288" cy="292"/>
            </a:xfrm>
            <a:custGeom>
              <a:avLst/>
              <a:gdLst>
                <a:gd name="T0" fmla="*/ 1434 w 1440"/>
                <a:gd name="T1" fmla="*/ 0 h 1438"/>
                <a:gd name="T2" fmla="*/ 1434 w 1440"/>
                <a:gd name="T3" fmla="*/ 5 h 1438"/>
                <a:gd name="T4" fmla="*/ 0 w 1440"/>
                <a:gd name="T5" fmla="*/ 5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1434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1434" y="0"/>
                  </a:moveTo>
                  <a:lnTo>
                    <a:pt x="1434" y="5"/>
                  </a:lnTo>
                  <a:lnTo>
                    <a:pt x="0" y="5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6" name="Freeform 52"/>
            <p:cNvSpPr>
              <a:spLocks/>
            </p:cNvSpPr>
            <p:nvPr userDrawn="1"/>
          </p:nvSpPr>
          <p:spPr bwMode="auto">
            <a:xfrm>
              <a:off x="864" y="863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7" name="Freeform 52"/>
            <p:cNvSpPr>
              <a:spLocks/>
            </p:cNvSpPr>
            <p:nvPr userDrawn="1"/>
          </p:nvSpPr>
          <p:spPr bwMode="auto">
            <a:xfrm>
              <a:off x="864" y="1151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8" name="Freeform 52"/>
            <p:cNvSpPr>
              <a:spLocks/>
            </p:cNvSpPr>
            <p:nvPr userDrawn="1"/>
          </p:nvSpPr>
          <p:spPr bwMode="auto">
            <a:xfrm>
              <a:off x="287" y="1439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9" name="Freeform 52"/>
            <p:cNvSpPr>
              <a:spLocks/>
            </p:cNvSpPr>
            <p:nvPr userDrawn="1"/>
          </p:nvSpPr>
          <p:spPr bwMode="auto">
            <a:xfrm>
              <a:off x="287" y="1724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0" name="Freeform 52"/>
            <p:cNvSpPr>
              <a:spLocks/>
            </p:cNvSpPr>
            <p:nvPr userDrawn="1"/>
          </p:nvSpPr>
          <p:spPr bwMode="auto">
            <a:xfrm>
              <a:off x="-1" y="1724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3" name="Freeform 15"/>
            <p:cNvSpPr>
              <a:spLocks/>
            </p:cNvSpPr>
            <p:nvPr userDrawn="1"/>
          </p:nvSpPr>
          <p:spPr bwMode="auto">
            <a:xfrm>
              <a:off x="0" y="3168"/>
              <a:ext cx="288" cy="575"/>
            </a:xfrm>
            <a:custGeom>
              <a:avLst/>
              <a:gdLst>
                <a:gd name="T0" fmla="*/ 1442 w 1442"/>
                <a:gd name="T1" fmla="*/ 2877 h 2878"/>
                <a:gd name="T2" fmla="*/ 1442 w 1442"/>
                <a:gd name="T3" fmla="*/ 1439 h 2878"/>
                <a:gd name="T4" fmla="*/ 1442 w 1442"/>
                <a:gd name="T5" fmla="*/ 1439 h 2878"/>
                <a:gd name="T6" fmla="*/ 1442 w 1442"/>
                <a:gd name="T7" fmla="*/ 1439 h 2878"/>
                <a:gd name="T8" fmla="*/ 1442 w 1442"/>
                <a:gd name="T9" fmla="*/ 0 h 2878"/>
                <a:gd name="T10" fmla="*/ 1 w 1442"/>
                <a:gd name="T11" fmla="*/ 0 h 2878"/>
                <a:gd name="T12" fmla="*/ 1 w 1442"/>
                <a:gd name="T13" fmla="*/ 52 h 2878"/>
                <a:gd name="T14" fmla="*/ 0 w 1442"/>
                <a:gd name="T15" fmla="*/ 52 h 2878"/>
                <a:gd name="T16" fmla="*/ 0 w 1442"/>
                <a:gd name="T17" fmla="*/ 2878 h 2878"/>
                <a:gd name="T18" fmla="*/ 0 w 1442"/>
                <a:gd name="T19" fmla="*/ 2878 h 2878"/>
                <a:gd name="T20" fmla="*/ 0 w 1442"/>
                <a:gd name="T21" fmla="*/ 2877 h 2878"/>
                <a:gd name="T22" fmla="*/ 1442 w 1442"/>
                <a:gd name="T23" fmla="*/ 2877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2" h="2878">
                  <a:moveTo>
                    <a:pt x="1442" y="2877"/>
                  </a:moveTo>
                  <a:lnTo>
                    <a:pt x="1442" y="1439"/>
                  </a:lnTo>
                  <a:lnTo>
                    <a:pt x="1442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" y="0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2878"/>
                  </a:lnTo>
                  <a:lnTo>
                    <a:pt x="0" y="2878"/>
                  </a:lnTo>
                  <a:lnTo>
                    <a:pt x="0" y="2877"/>
                  </a:lnTo>
                  <a:lnTo>
                    <a:pt x="1442" y="2877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3" name="Freeform 68"/>
            <p:cNvSpPr>
              <a:spLocks/>
            </p:cNvSpPr>
            <p:nvPr userDrawn="1"/>
          </p:nvSpPr>
          <p:spPr bwMode="auto">
            <a:xfrm>
              <a:off x="576" y="3741"/>
              <a:ext cx="288" cy="292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4" name="Rectangle 28"/>
            <p:cNvSpPr>
              <a:spLocks noChangeArrowheads="1"/>
            </p:cNvSpPr>
            <p:nvPr userDrawn="1"/>
          </p:nvSpPr>
          <p:spPr bwMode="auto">
            <a:xfrm>
              <a:off x="1441" y="1731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192" name="Freeform 83"/>
          <p:cNvSpPr>
            <a:spLocks/>
          </p:cNvSpPr>
          <p:nvPr userDrawn="1"/>
        </p:nvSpPr>
        <p:spPr bwMode="auto">
          <a:xfrm>
            <a:off x="-3973" y="918106"/>
            <a:ext cx="458521" cy="917044"/>
          </a:xfrm>
          <a:custGeom>
            <a:avLst/>
            <a:gdLst>
              <a:gd name="T0" fmla="*/ 1442 w 1442"/>
              <a:gd name="T1" fmla="*/ 1438 h 1438"/>
              <a:gd name="T2" fmla="*/ 1442 w 1442"/>
              <a:gd name="T3" fmla="*/ 0 h 1438"/>
              <a:gd name="T4" fmla="*/ 0 w 1442"/>
              <a:gd name="T5" fmla="*/ 0 h 1438"/>
              <a:gd name="T6" fmla="*/ 0 w 1442"/>
              <a:gd name="T7" fmla="*/ 1438 h 1438"/>
              <a:gd name="T8" fmla="*/ 1442 w 1442"/>
              <a:gd name="T9" fmla="*/ 1438 h 1438"/>
              <a:gd name="T10" fmla="*/ 1442 w 1442"/>
              <a:gd name="T11" fmla="*/ 1438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2" h="1438">
                <a:moveTo>
                  <a:pt x="1442" y="1438"/>
                </a:moveTo>
                <a:lnTo>
                  <a:pt x="1442" y="0"/>
                </a:lnTo>
                <a:lnTo>
                  <a:pt x="0" y="0"/>
                </a:lnTo>
                <a:lnTo>
                  <a:pt x="0" y="1438"/>
                </a:lnTo>
                <a:lnTo>
                  <a:pt x="1442" y="1438"/>
                </a:lnTo>
                <a:lnTo>
                  <a:pt x="1442" y="1438"/>
                </a:lnTo>
                <a:close/>
              </a:path>
            </a:pathLst>
          </a:custGeom>
          <a:solidFill>
            <a:srgbClr val="F686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3" name="Freeform 82"/>
          <p:cNvSpPr>
            <a:spLocks/>
          </p:cNvSpPr>
          <p:nvPr userDrawn="1"/>
        </p:nvSpPr>
        <p:spPr bwMode="auto">
          <a:xfrm>
            <a:off x="454549" y="920749"/>
            <a:ext cx="460113" cy="914400"/>
          </a:xfrm>
          <a:custGeom>
            <a:avLst/>
            <a:gdLst>
              <a:gd name="T0" fmla="*/ 301 w 1440"/>
              <a:gd name="T1" fmla="*/ 1438 h 1438"/>
              <a:gd name="T2" fmla="*/ 1440 w 1440"/>
              <a:gd name="T3" fmla="*/ 1438 h 1438"/>
              <a:gd name="T4" fmla="*/ 1440 w 1440"/>
              <a:gd name="T5" fmla="*/ 1438 h 1438"/>
              <a:gd name="T6" fmla="*/ 1440 w 1440"/>
              <a:gd name="T7" fmla="*/ 0 h 1438"/>
              <a:gd name="T8" fmla="*/ 0 w 1440"/>
              <a:gd name="T9" fmla="*/ 0 h 1438"/>
              <a:gd name="T10" fmla="*/ 0 w 1440"/>
              <a:gd name="T11" fmla="*/ 0 h 1438"/>
              <a:gd name="T12" fmla="*/ 0 w 1440"/>
              <a:gd name="T13" fmla="*/ 1438 h 1438"/>
              <a:gd name="T14" fmla="*/ 301 w 1440"/>
              <a:gd name="T15" fmla="*/ 1438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0" h="1438">
                <a:moveTo>
                  <a:pt x="301" y="1438"/>
                </a:moveTo>
                <a:lnTo>
                  <a:pt x="1440" y="1438"/>
                </a:lnTo>
                <a:lnTo>
                  <a:pt x="1440" y="1438"/>
                </a:lnTo>
                <a:lnTo>
                  <a:pt x="1440" y="0"/>
                </a:lnTo>
                <a:lnTo>
                  <a:pt x="0" y="0"/>
                </a:lnTo>
                <a:lnTo>
                  <a:pt x="0" y="0"/>
                </a:lnTo>
                <a:lnTo>
                  <a:pt x="0" y="1438"/>
                </a:lnTo>
                <a:lnTo>
                  <a:pt x="301" y="1438"/>
                </a:lnTo>
                <a:close/>
              </a:path>
            </a:pathLst>
          </a:custGeom>
          <a:solidFill>
            <a:srgbClr val="D9186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328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68623"/>
                </a:solidFill>
              </a:defRPr>
            </a:lvl1pPr>
          </a:lstStyle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6862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68623"/>
                </a:solidFill>
              </a:defRPr>
            </a:lvl1pPr>
          </a:lstStyle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88900" y="6959601"/>
            <a:ext cx="1555234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67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067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067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2206544" y="-98405"/>
            <a:ext cx="2006109" cy="785351"/>
            <a:chOff x="-2096383" y="21447"/>
            <a:chExt cx="1504582" cy="58901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-2096383" y="21447"/>
              <a:ext cx="302006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-1002010" y="387370"/>
              <a:ext cx="410209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602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516A"/>
          </a:solidFill>
          <a:latin typeface="+mn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8516A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8516A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516A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516A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8516A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emf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11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13.emf"/><Relationship Id="rId4" Type="http://schemas.openxmlformats.org/officeDocument/2006/relationships/image" Target="../media/image16.emf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/tree/master/asr-automation-recover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rleonard" TargetMode="External"/><Relationship Id="rId5" Type="http://schemas.openxmlformats.org/officeDocument/2006/relationships/hyperlink" Target="http://erleonard.me/" TargetMode="External"/><Relationship Id="rId4" Type="http://schemas.openxmlformats.org/officeDocument/2006/relationships/hyperlink" Target="https://www.linkedin.com/in/erleonard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Relationship Id="rId9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ite-recovery/site-recovery-support-matrix-to-azur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9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12/4/2017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792911" y="2361974"/>
            <a:ext cx="6908023" cy="1508125"/>
          </a:xfrm>
        </p:spPr>
        <p:txBody>
          <a:bodyPr/>
          <a:lstStyle/>
          <a:p>
            <a:r>
              <a:rPr lang="en-US" dirty="0"/>
              <a:t>Azure Site Recovery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secret weapon to get you to the cloud</a:t>
            </a:r>
          </a:p>
        </p:txBody>
      </p:sp>
    </p:spTree>
    <p:extLst>
      <p:ext uri="{BB962C8B-B14F-4D97-AF65-F5344CB8AC3E}">
        <p14:creationId xmlns:p14="http://schemas.microsoft.com/office/powerpoint/2010/main" val="40219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143406-7C1B-4D10-A7EF-25A414E3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Disaster Recovery for VMM</a:t>
            </a:r>
          </a:p>
        </p:txBody>
      </p:sp>
      <p:pic>
        <p:nvPicPr>
          <p:cNvPr id="54" name="Picture 98" descr="Cloud">
            <a:extLst>
              <a:ext uri="{FF2B5EF4-FFF2-40B4-BE49-F238E27FC236}">
                <a16:creationId xmlns:a16="http://schemas.microsoft.com/office/drawing/2014/main" id="{FFC52D2C-15F4-497F-9EC9-C827B2E4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589" y="2322127"/>
            <a:ext cx="4784411" cy="209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6F85FCC-B9AE-49F3-8275-620B7A2C2F9C}"/>
              </a:ext>
            </a:extLst>
          </p:cNvPr>
          <p:cNvSpPr txBox="1"/>
          <p:nvPr/>
        </p:nvSpPr>
        <p:spPr>
          <a:xfrm>
            <a:off x="1792796" y="5214971"/>
            <a:ext cx="201720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Source: Hyper-V</a:t>
            </a:r>
            <a:br>
              <a:rPr lang="en-US" sz="2000" b="1" spc="-52" dirty="0"/>
            </a:br>
            <a:endParaRPr lang="en-US" sz="2000" b="1" spc="-52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8B29DF-974C-4ADB-8445-26A1147D55EF}"/>
              </a:ext>
            </a:extLst>
          </p:cNvPr>
          <p:cNvSpPr txBox="1"/>
          <p:nvPr/>
        </p:nvSpPr>
        <p:spPr>
          <a:xfrm>
            <a:off x="9665127" y="2269422"/>
            <a:ext cx="980446" cy="138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endParaRPr lang="en-US" sz="1496" b="1" spc="-52" baseline="-250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E6A1C8-69F4-4912-85CD-7D9826B55255}"/>
              </a:ext>
            </a:extLst>
          </p:cNvPr>
          <p:cNvGrpSpPr/>
          <p:nvPr/>
        </p:nvGrpSpPr>
        <p:grpSpPr>
          <a:xfrm>
            <a:off x="1179473" y="5747136"/>
            <a:ext cx="2905163" cy="677237"/>
            <a:chOff x="9499030" y="5941207"/>
            <a:chExt cx="2905163" cy="67723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EC6B60-7BBF-45B1-A831-891A3CEAB120}"/>
                </a:ext>
              </a:extLst>
            </p:cNvPr>
            <p:cNvSpPr txBox="1"/>
            <p:nvPr/>
          </p:nvSpPr>
          <p:spPr>
            <a:xfrm>
              <a:off x="9979194" y="5941207"/>
              <a:ext cx="2424999" cy="677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765" b="1" dirty="0">
                  <a:solidFill>
                    <a:srgbClr val="0072C6"/>
                  </a:solidFill>
                  <a:latin typeface="Segoe UI Light"/>
                </a:rPr>
                <a:t>Microsoft Azure Recovery Services Agent </a:t>
              </a:r>
              <a:endParaRPr lang="en-US" sz="1360" b="1" spc="-52" dirty="0"/>
            </a:p>
            <a:p>
              <a:pPr defTabSz="932402">
                <a:lnSpc>
                  <a:spcPct val="90000"/>
                </a:lnSpc>
              </a:pPr>
              <a:r>
                <a:rPr lang="en-US" sz="1176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Replicates data to Azure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FFCA77C-DFE2-4595-82AB-28DEB2B6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9030" y="5986485"/>
              <a:ext cx="425196" cy="421683"/>
            </a:xfrm>
            <a:prstGeom prst="rect">
              <a:avLst/>
            </a:prstGeom>
          </p:spPr>
        </p:pic>
      </p:grpSp>
      <p:sp>
        <p:nvSpPr>
          <p:cNvPr id="61" name="TextBox 179">
            <a:extLst>
              <a:ext uri="{FF2B5EF4-FFF2-40B4-BE49-F238E27FC236}">
                <a16:creationId xmlns:a16="http://schemas.microsoft.com/office/drawing/2014/main" id="{EEC06F55-19E9-4CAE-A34D-3470ABD964BD}"/>
              </a:ext>
            </a:extLst>
          </p:cNvPr>
          <p:cNvSpPr txBox="1"/>
          <p:nvPr/>
        </p:nvSpPr>
        <p:spPr>
          <a:xfrm>
            <a:off x="8343695" y="3575685"/>
            <a:ext cx="3244910" cy="738496"/>
          </a:xfrm>
          <a:prstGeom prst="rect">
            <a:avLst/>
          </a:prstGeom>
          <a:noFill/>
          <a:ln>
            <a:noFill/>
          </a:ln>
        </p:spPr>
        <p:txBody>
          <a:bodyPr wrap="none" lIns="182776" tIns="146221" rIns="182776" bIns="146221" rtlCol="0">
            <a:spAutoFit/>
          </a:bodyPr>
          <a:lstStyle/>
          <a:p>
            <a:pPr algn="ctr" defTabSz="931477">
              <a:lnSpc>
                <a:spcPct val="90000"/>
              </a:lnSpc>
              <a:spcAft>
                <a:spcPts val="600"/>
              </a:spcAft>
            </a:pPr>
            <a:r>
              <a:rPr lang="en-US" sz="3200" kern="0" dirty="0">
                <a:solidFill>
                  <a:srgbClr val="FFFFFF"/>
                </a:solidFill>
              </a:rPr>
              <a:t>Microsoft Azure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3324B9-66A1-4437-86C9-58B22B98C28D}"/>
              </a:ext>
            </a:extLst>
          </p:cNvPr>
          <p:cNvGrpSpPr/>
          <p:nvPr/>
        </p:nvGrpSpPr>
        <p:grpSpPr>
          <a:xfrm>
            <a:off x="685800" y="1872979"/>
            <a:ext cx="416537" cy="840346"/>
            <a:chOff x="1245849" y="2481571"/>
            <a:chExt cx="416537" cy="840346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AAE93D2-6EF9-4622-8142-56C521F4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63" y="2910378"/>
              <a:ext cx="412823" cy="41153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7A78C63-5F71-4726-804A-726136D7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849" y="2481571"/>
              <a:ext cx="398674" cy="414346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796" y="3840812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61" y="4721553"/>
            <a:ext cx="425196" cy="42168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4CBF375-6DF3-4D8D-A001-2AC01527EE5B}"/>
              </a:ext>
            </a:extLst>
          </p:cNvPr>
          <p:cNvSpPr txBox="1"/>
          <p:nvPr/>
        </p:nvSpPr>
        <p:spPr>
          <a:xfrm>
            <a:off x="914400" y="4120984"/>
            <a:ext cx="813975" cy="488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402">
              <a:lnSpc>
                <a:spcPct val="90000"/>
              </a:lnSpc>
            </a:pPr>
            <a:r>
              <a:rPr lang="en-US" sz="1765" i="1" dirty="0">
                <a:solidFill>
                  <a:srgbClr val="0072C6"/>
                </a:solidFill>
              </a:rPr>
              <a:t>Hyper-V</a:t>
            </a:r>
            <a:br>
              <a:rPr lang="en-US" sz="1765" i="1" dirty="0">
                <a:solidFill>
                  <a:srgbClr val="0072C6"/>
                </a:solidFill>
              </a:rPr>
            </a:br>
            <a:r>
              <a:rPr lang="en-US" sz="1765" i="1" dirty="0">
                <a:solidFill>
                  <a:srgbClr val="0072C6"/>
                </a:solidFill>
              </a:rPr>
              <a:t>Servers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BED0E1-9F32-47C4-9D4D-051A5CFABCC4}"/>
              </a:ext>
            </a:extLst>
          </p:cNvPr>
          <p:cNvGrpSpPr/>
          <p:nvPr/>
        </p:nvGrpSpPr>
        <p:grpSpPr>
          <a:xfrm>
            <a:off x="4827441" y="3613536"/>
            <a:ext cx="3214240" cy="1418093"/>
            <a:chOff x="4827441" y="3573462"/>
            <a:chExt cx="3214240" cy="141809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5A95A2E-8AAB-498C-A87C-71EEC6E1DA00}"/>
                </a:ext>
              </a:extLst>
            </p:cNvPr>
            <p:cNvSpPr txBox="1"/>
            <p:nvPr/>
          </p:nvSpPr>
          <p:spPr>
            <a:xfrm>
              <a:off x="4827441" y="4160558"/>
              <a:ext cx="321424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kern="0" spc="-52" dirty="0">
                  <a:solidFill>
                    <a:srgbClr val="505050"/>
                  </a:solidFill>
                </a:rPr>
                <a:t>Data Channel</a:t>
              </a:r>
            </a:p>
            <a:p>
              <a:pPr algn="ctr" defTabSz="932402">
                <a:lnSpc>
                  <a:spcPct val="90000"/>
                </a:lnSpc>
                <a:defRPr/>
              </a:pPr>
              <a:endParaRPr lang="en-US" sz="2000" kern="0" spc="-52" dirty="0">
                <a:solidFill>
                  <a:srgbClr val="505050"/>
                </a:solidFill>
              </a:endParaRPr>
            </a:p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i="1" kern="0" spc="-52" dirty="0">
                  <a:solidFill>
                    <a:srgbClr val="505050"/>
                  </a:solidFill>
                </a:rPr>
                <a:t>Public Internet or ExpressRoute</a:t>
              </a:r>
              <a:endParaRPr lang="en-US" sz="2000" i="1" kern="0" spc="-52" baseline="-25000" dirty="0">
                <a:solidFill>
                  <a:srgbClr val="505050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62157E1-56E1-42C1-89BD-655EBDE38BAD}"/>
                </a:ext>
              </a:extLst>
            </p:cNvPr>
            <p:cNvGrpSpPr/>
            <p:nvPr/>
          </p:nvGrpSpPr>
          <p:grpSpPr>
            <a:xfrm>
              <a:off x="4861364" y="3573462"/>
              <a:ext cx="2728473" cy="544765"/>
              <a:chOff x="4861364" y="3573462"/>
              <a:chExt cx="2728473" cy="544765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593C542-388C-4046-8E79-98AE344A1306}"/>
                  </a:ext>
                </a:extLst>
              </p:cNvPr>
              <p:cNvCxnSpPr/>
              <p:nvPr/>
            </p:nvCxnSpPr>
            <p:spPr>
              <a:xfrm>
                <a:off x="5075237" y="4030662"/>
                <a:ext cx="251460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90E90C3-AFA0-4398-A0DE-2D5FA695C92E}"/>
                  </a:ext>
                </a:extLst>
              </p:cNvPr>
              <p:cNvSpPr txBox="1"/>
              <p:nvPr/>
            </p:nvSpPr>
            <p:spPr>
              <a:xfrm>
                <a:off x="4861364" y="3573462"/>
                <a:ext cx="2153235" cy="5447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443 (HTTPS)</a:t>
                </a:r>
              </a:p>
            </p:txBody>
          </p:sp>
        </p:grp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67" y="3810000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632" y="4690741"/>
            <a:ext cx="425196" cy="42168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498261" y="3249372"/>
            <a:ext cx="2464139" cy="36416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VMM Server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903217" y="3249372"/>
            <a:ext cx="1404000" cy="364164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ASR Provider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60322D8-6047-4BBB-8768-4D4DCC450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600" y="2424587"/>
            <a:ext cx="2973524" cy="2452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C8E6AC-196F-4A46-B17D-628F0F4E8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483" y="2251538"/>
            <a:ext cx="3154211" cy="8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5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2199 L 0.14258 -0.12986 C 0.17252 -0.16389 0.21692 -0.18241 0.26367 -0.18241 C 0.31705 -0.18241 0.35976 -0.16389 0.38958 -0.12986 L 0.53294 0.02199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41" y="-10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14219 -0.08241 C 0.17175 -0.10093 0.21615 -0.11088 0.26289 -0.11088 C 0.31602 -0.11088 0.3586 -0.10093 0.38802 -0.08241 L 0.53047 4.44444E-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23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91F2DE-FB14-4393-A15C-7CA98FC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Disaster Recovery for VMware/Physical</a:t>
            </a:r>
          </a:p>
        </p:txBody>
      </p:sp>
      <p:pic>
        <p:nvPicPr>
          <p:cNvPr id="54" name="Picture 98" descr="Cloud">
            <a:extLst>
              <a:ext uri="{FF2B5EF4-FFF2-40B4-BE49-F238E27FC236}">
                <a16:creationId xmlns:a16="http://schemas.microsoft.com/office/drawing/2014/main" id="{97290284-E5C4-4CB1-82A3-1C2A445C1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rgbClr val="00205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630" y="2209800"/>
            <a:ext cx="5531443" cy="241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rgbClr val="D83B01">
                <a:alpha val="0"/>
              </a:srgbClr>
            </a:glow>
          </a:effec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313BE4A-B3B9-4EF9-8E27-7C30CBB16F01}"/>
              </a:ext>
            </a:extLst>
          </p:cNvPr>
          <p:cNvSpPr txBox="1"/>
          <p:nvPr/>
        </p:nvSpPr>
        <p:spPr>
          <a:xfrm>
            <a:off x="768969" y="4741164"/>
            <a:ext cx="37248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Source: VMware</a:t>
            </a:r>
            <a:br>
              <a:rPr lang="en-US" sz="2000" b="1" spc="-52" dirty="0"/>
            </a:br>
            <a:r>
              <a:rPr lang="en-US" sz="2000" b="1" spc="-52" dirty="0"/>
              <a:t>&amp; Physical Servers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9D6291-28CA-4E4C-87C6-527D9AFAA6E5}"/>
              </a:ext>
            </a:extLst>
          </p:cNvPr>
          <p:cNvSpPr txBox="1"/>
          <p:nvPr/>
        </p:nvSpPr>
        <p:spPr>
          <a:xfrm>
            <a:off x="9665127" y="2558850"/>
            <a:ext cx="980446" cy="138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endParaRPr lang="en-US" sz="1496" b="1" spc="-52" baseline="-25000" dirty="0">
              <a:solidFill>
                <a:srgbClr val="505050"/>
              </a:solidFill>
              <a:latin typeface="Segoe UI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A9543B5-9362-4DC8-A61B-E63DECF1A3CA}"/>
              </a:ext>
            </a:extLst>
          </p:cNvPr>
          <p:cNvGrpSpPr/>
          <p:nvPr/>
        </p:nvGrpSpPr>
        <p:grpSpPr>
          <a:xfrm>
            <a:off x="1672869" y="2296934"/>
            <a:ext cx="6188004" cy="4484866"/>
            <a:chOff x="513249" y="1967432"/>
            <a:chExt cx="6188004" cy="448486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C948C9-6298-4BF3-B465-73CB71BE75A8}"/>
                </a:ext>
              </a:extLst>
            </p:cNvPr>
            <p:cNvSpPr txBox="1"/>
            <p:nvPr/>
          </p:nvSpPr>
          <p:spPr>
            <a:xfrm>
              <a:off x="3327575" y="2506662"/>
              <a:ext cx="813975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400" i="1" dirty="0">
                  <a:solidFill>
                    <a:srgbClr val="0072C6"/>
                  </a:solidFill>
                  <a:latin typeface="Segoe UI"/>
                </a:rPr>
                <a:t>Process</a:t>
              </a:r>
              <a:br>
                <a:rPr lang="en-US" sz="1400" i="1" dirty="0">
                  <a:solidFill>
                    <a:srgbClr val="0072C6"/>
                  </a:solidFill>
                  <a:latin typeface="Segoe UI"/>
                </a:rPr>
              </a:br>
              <a:r>
                <a:rPr lang="en-US" sz="1400" i="1" dirty="0">
                  <a:solidFill>
                    <a:srgbClr val="0072C6"/>
                  </a:solidFill>
                  <a:latin typeface="Segoe UI"/>
                </a:rPr>
                <a:t>Server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8A38C27-24D3-4D43-876A-2C018A988E8D}"/>
                </a:ext>
              </a:extLst>
            </p:cNvPr>
            <p:cNvSpPr txBox="1"/>
            <p:nvPr/>
          </p:nvSpPr>
          <p:spPr>
            <a:xfrm>
              <a:off x="3325424" y="2059685"/>
              <a:ext cx="813975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400" i="1" dirty="0">
                  <a:solidFill>
                    <a:srgbClr val="0072C6"/>
                  </a:solidFill>
                  <a:latin typeface="Segoe UI"/>
                </a:rPr>
                <a:t>Config</a:t>
              </a:r>
              <a:br>
                <a:rPr lang="en-US" sz="1400" i="1" dirty="0">
                  <a:solidFill>
                    <a:srgbClr val="0072C6"/>
                  </a:solidFill>
                  <a:latin typeface="Segoe UI"/>
                </a:rPr>
              </a:br>
              <a:r>
                <a:rPr lang="en-US" sz="1400" i="1" dirty="0">
                  <a:solidFill>
                    <a:srgbClr val="0072C6"/>
                  </a:solidFill>
                  <a:latin typeface="Segoe UI"/>
                </a:rPr>
                <a:t>Server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453F8AA-680B-441C-9EC3-F894065D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3165" y="1967432"/>
              <a:ext cx="853349" cy="1261943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E37876C-069E-4469-A159-C1C4B23C6F45}"/>
                </a:ext>
              </a:extLst>
            </p:cNvPr>
            <p:cNvGrpSpPr/>
            <p:nvPr/>
          </p:nvGrpSpPr>
          <p:grpSpPr>
            <a:xfrm>
              <a:off x="513249" y="5554662"/>
              <a:ext cx="6188004" cy="897636"/>
              <a:chOff x="1531056" y="5451739"/>
              <a:chExt cx="6188004" cy="8976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078FB5F-EAEF-496C-82B9-DB9E54A90093}"/>
                  </a:ext>
                </a:extLst>
              </p:cNvPr>
              <p:cNvSpPr txBox="1"/>
              <p:nvPr/>
            </p:nvSpPr>
            <p:spPr>
              <a:xfrm>
                <a:off x="1897490" y="5451739"/>
                <a:ext cx="2412195" cy="8976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Bef>
                    <a:spcPts val="294"/>
                  </a:spcBef>
                </a:pPr>
                <a:r>
                  <a:rPr lang="en-US" sz="1765" b="1" dirty="0">
                    <a:solidFill>
                      <a:srgbClr val="0072C6"/>
                    </a:solidFill>
                    <a:latin typeface="Segoe UI Light"/>
                  </a:rPr>
                  <a:t>Process Server</a:t>
                </a:r>
              </a:p>
              <a:p>
                <a:pPr defTabSz="914367">
                  <a:lnSpc>
                    <a:spcPct val="90000"/>
                  </a:lnSpc>
                  <a:spcBef>
                    <a:spcPts val="294"/>
                  </a:spcBef>
                </a:pPr>
                <a:r>
                  <a:rPr lang="en-US" sz="1176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Used for caching, compression, and encryption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BBBBC8-08B2-4BC4-A1D8-CC625D78FBEF}"/>
                  </a:ext>
                </a:extLst>
              </p:cNvPr>
              <p:cNvSpPr txBox="1"/>
              <p:nvPr/>
            </p:nvSpPr>
            <p:spPr>
              <a:xfrm>
                <a:off x="5306865" y="5451739"/>
                <a:ext cx="2412195" cy="89763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defTabSz="914367">
                  <a:lnSpc>
                    <a:spcPct val="90000"/>
                  </a:lnSpc>
                  <a:spcBef>
                    <a:spcPts val="294"/>
                  </a:spcBef>
                </a:pPr>
                <a:r>
                  <a:rPr lang="en-US" sz="1765" b="1" dirty="0">
                    <a:solidFill>
                      <a:srgbClr val="0072C6"/>
                    </a:solidFill>
                    <a:latin typeface="Segoe UI Light"/>
                  </a:rPr>
                  <a:t>Configuration Server</a:t>
                </a:r>
              </a:p>
              <a:p>
                <a:pPr defTabSz="914367">
                  <a:lnSpc>
                    <a:spcPct val="90000"/>
                  </a:lnSpc>
                  <a:spcBef>
                    <a:spcPts val="294"/>
                  </a:spcBef>
                </a:pPr>
                <a:r>
                  <a:rPr lang="en-US" sz="1176" dirty="0"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latin typeface="Segoe UI"/>
                  </a:rPr>
                  <a:t>Used for centralized management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F2FCCA39-3754-4D00-B0B2-7656695A6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1056" y="5576911"/>
                <a:ext cx="435738" cy="643065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20535ED1-3A76-4A62-B266-B0F32E2B1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9512" y="5613917"/>
                <a:ext cx="435738" cy="643065"/>
              </a:xfrm>
              <a:prstGeom prst="rect">
                <a:avLst/>
              </a:prstGeom>
            </p:spPr>
          </p:pic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E5B1258-6190-44C6-B283-6077F77E194C}"/>
              </a:ext>
            </a:extLst>
          </p:cNvPr>
          <p:cNvGrpSpPr/>
          <p:nvPr/>
        </p:nvGrpSpPr>
        <p:grpSpPr>
          <a:xfrm>
            <a:off x="7712511" y="6046342"/>
            <a:ext cx="2269689" cy="570156"/>
            <a:chOff x="9499030" y="5941207"/>
            <a:chExt cx="2269689" cy="57015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85EC81-222E-4C15-98E4-F97FF2660560}"/>
                </a:ext>
              </a:extLst>
            </p:cNvPr>
            <p:cNvSpPr txBox="1"/>
            <p:nvPr/>
          </p:nvSpPr>
          <p:spPr>
            <a:xfrm>
              <a:off x="9979195" y="5941207"/>
              <a:ext cx="1789524" cy="5701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765" b="1" dirty="0">
                  <a:solidFill>
                    <a:srgbClr val="0072C6"/>
                  </a:solidFill>
                  <a:latin typeface="Segoe UI Light"/>
                </a:rPr>
                <a:t>Mobility Service </a:t>
              </a:r>
              <a:r>
                <a:rPr lang="en-US" sz="1360" b="1" spc="-52" dirty="0">
                  <a:solidFill>
                    <a:srgbClr val="505050"/>
                  </a:solidFill>
                  <a:latin typeface="Segoe UI"/>
                </a:rPr>
                <a:t> </a:t>
              </a:r>
              <a:r>
                <a:rPr lang="en-US" sz="1176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Captures all data writes from memory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B9CAFD4-C1CB-44AE-8D9C-6F6A4234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99030" y="5986485"/>
              <a:ext cx="425196" cy="421683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162A5BF-CE29-48FF-B3C3-66135364DA08}"/>
              </a:ext>
            </a:extLst>
          </p:cNvPr>
          <p:cNvGrpSpPr/>
          <p:nvPr/>
        </p:nvGrpSpPr>
        <p:grpSpPr>
          <a:xfrm>
            <a:off x="119630" y="2798217"/>
            <a:ext cx="416537" cy="840346"/>
            <a:chOff x="731837" y="2481571"/>
            <a:chExt cx="416537" cy="840346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7949612-4A76-4838-9144-10070D9DC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551" y="2910378"/>
              <a:ext cx="412823" cy="411539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3172CA5-B1BB-43E9-84F1-CE0A10B93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37" y="2481571"/>
              <a:ext cx="398674" cy="414346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97DF52D-5A89-42F4-8E9B-8FDD3214B367}"/>
              </a:ext>
            </a:extLst>
          </p:cNvPr>
          <p:cNvGrpSpPr/>
          <p:nvPr/>
        </p:nvGrpSpPr>
        <p:grpSpPr>
          <a:xfrm>
            <a:off x="5638800" y="3902964"/>
            <a:ext cx="3214240" cy="1418093"/>
            <a:chOff x="5321727" y="3573462"/>
            <a:chExt cx="3214240" cy="141809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F14D0D-0D0B-458B-996A-86EE13B1AD56}"/>
                </a:ext>
              </a:extLst>
            </p:cNvPr>
            <p:cNvSpPr txBox="1"/>
            <p:nvPr/>
          </p:nvSpPr>
          <p:spPr>
            <a:xfrm>
              <a:off x="5321727" y="4160558"/>
              <a:ext cx="321424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kern="0" spc="-52" dirty="0">
                  <a:solidFill>
                    <a:srgbClr val="505050"/>
                  </a:solidFill>
                  <a:latin typeface="Segoe UI"/>
                </a:rPr>
                <a:t>Data Channel</a:t>
              </a:r>
            </a:p>
            <a:p>
              <a:pPr algn="ctr" defTabSz="932402">
                <a:lnSpc>
                  <a:spcPct val="90000"/>
                </a:lnSpc>
                <a:defRPr/>
              </a:pPr>
              <a:endParaRPr lang="en-US" sz="2000" kern="0" spc="-52" dirty="0">
                <a:solidFill>
                  <a:srgbClr val="505050"/>
                </a:solidFill>
                <a:latin typeface="Segoe UI"/>
              </a:endParaRPr>
            </a:p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i="1" kern="0" spc="-52" dirty="0">
                  <a:solidFill>
                    <a:srgbClr val="505050"/>
                  </a:solidFill>
                  <a:latin typeface="Segoe UI"/>
                </a:rPr>
                <a:t>Public Internet or ExpressRoute </a:t>
              </a:r>
              <a:endParaRPr lang="en-US" sz="2000" i="1" kern="0" spc="-52" baseline="-25000" dirty="0">
                <a:solidFill>
                  <a:srgbClr val="505050"/>
                </a:solidFill>
                <a:latin typeface="Segoe UI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B05BE0A-6FC6-416A-B1D6-A025038B4B4D}"/>
                </a:ext>
              </a:extLst>
            </p:cNvPr>
            <p:cNvGrpSpPr/>
            <p:nvPr/>
          </p:nvGrpSpPr>
          <p:grpSpPr>
            <a:xfrm>
              <a:off x="5355650" y="3573462"/>
              <a:ext cx="2728473" cy="544765"/>
              <a:chOff x="5355650" y="3573462"/>
              <a:chExt cx="2728473" cy="544765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B0ADFF9-28E4-4BC7-98BD-775F9DF57EDD}"/>
                  </a:ext>
                </a:extLst>
              </p:cNvPr>
              <p:cNvCxnSpPr/>
              <p:nvPr/>
            </p:nvCxnSpPr>
            <p:spPr>
              <a:xfrm>
                <a:off x="5569523" y="4030662"/>
                <a:ext cx="251460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619E431-9ADA-47AE-A3E4-C915F5E32FA3}"/>
                  </a:ext>
                </a:extLst>
              </p:cNvPr>
              <p:cNvSpPr txBox="1"/>
              <p:nvPr/>
            </p:nvSpPr>
            <p:spPr>
              <a:xfrm>
                <a:off x="5355650" y="3573462"/>
                <a:ext cx="2153235" cy="5447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443 (HTTPS)</a:t>
                </a: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E171698-3DEB-4EF7-B210-8D4503635186}"/>
              </a:ext>
            </a:extLst>
          </p:cNvPr>
          <p:cNvGrpSpPr/>
          <p:nvPr/>
        </p:nvGrpSpPr>
        <p:grpSpPr>
          <a:xfrm>
            <a:off x="3200071" y="2148682"/>
            <a:ext cx="2037512" cy="1373282"/>
            <a:chOff x="2040451" y="1819180"/>
            <a:chExt cx="2037512" cy="1373282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B1CAA3E-35A4-4F51-B634-741ADDFD61EE}"/>
                </a:ext>
              </a:extLst>
            </p:cNvPr>
            <p:cNvGrpSpPr/>
            <p:nvPr/>
          </p:nvGrpSpPr>
          <p:grpSpPr>
            <a:xfrm>
              <a:off x="2040451" y="1819180"/>
              <a:ext cx="1238660" cy="461665"/>
              <a:chOff x="4861364" y="3573462"/>
              <a:chExt cx="2153235" cy="461665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C4B0CD4-74C0-42D4-9B4A-E5466DBA0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238" y="4030662"/>
                <a:ext cx="1939361" cy="446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58AB9FC-CCAB-4008-826B-2287B01FF8B3}"/>
                  </a:ext>
                </a:extLst>
              </p:cNvPr>
              <p:cNvSpPr txBox="1"/>
              <p:nvPr/>
            </p:nvSpPr>
            <p:spPr>
              <a:xfrm>
                <a:off x="4861364" y="3573462"/>
                <a:ext cx="2153235" cy="4616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443 (HTTPS)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6A7721B-1707-423D-9134-EFB0866B187D}"/>
                </a:ext>
              </a:extLst>
            </p:cNvPr>
            <p:cNvGrpSpPr/>
            <p:nvPr/>
          </p:nvGrpSpPr>
          <p:grpSpPr>
            <a:xfrm>
              <a:off x="2805174" y="2730797"/>
              <a:ext cx="1272789" cy="461665"/>
              <a:chOff x="4861364" y="3573462"/>
              <a:chExt cx="3230854" cy="461665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A8FC15C-7968-4436-AF78-9732B66762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5238" y="4030662"/>
                <a:ext cx="1939361" cy="446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436B6A2-C255-4008-AC00-3B606D36B409}"/>
                  </a:ext>
                </a:extLst>
              </p:cNvPr>
              <p:cNvSpPr txBox="1"/>
              <p:nvPr/>
            </p:nvSpPr>
            <p:spPr>
              <a:xfrm>
                <a:off x="4861364" y="3573462"/>
                <a:ext cx="3230854" cy="4616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9443 (HTTPS)</a:t>
                </a:r>
              </a:p>
            </p:txBody>
          </p:sp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AAA758B-9BC9-4D13-BCC6-13A19F8CD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7060" y="2819400"/>
            <a:ext cx="2599540" cy="2143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E4EBF-1211-4FFB-AA61-6FCF9EAE9E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927" y="2817190"/>
            <a:ext cx="3154211" cy="802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057CD9-5AA3-466C-9686-5DB7AFBB62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069" y="3192774"/>
            <a:ext cx="426757" cy="42066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8884A0C-9F74-4647-9EC2-3D224DCC25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3328" y="3192774"/>
            <a:ext cx="426757" cy="42066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4C170CD-AF69-4C52-8501-430ED539A3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6414" y="3191480"/>
            <a:ext cx="426757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3842 L 0.17513 -0.10277 C 0.21172 -0.11736 0.26667 -0.12477 0.32422 -0.12477 C 0.38959 -0.12477 0.44206 -0.11736 0.47865 -0.10277 L 0.65443 -0.03842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21" y="-43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4074 L 0.18007 -0.09815 C 0.21744 -0.11088 0.27382 -0.11759 0.33294 -0.11759 C 0.4 -0.11759 0.4539 -0.11088 0.49127 -0.09815 L 0.67161 -0.04074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81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Create Recovery Vault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14:cNvPr>
              <p14:cNvContentPartPr/>
              <p14:nvPr/>
            </p14:nvContentPartPr>
            <p14:xfrm>
              <a:off x="6887839" y="2248380"/>
              <a:ext cx="7740" cy="1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679" y="2246220"/>
                <a:ext cx="1206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0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Create Recovery Plan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14:cNvPr>
              <p14:cNvContentPartPr/>
              <p14:nvPr/>
            </p14:nvContentPartPr>
            <p14:xfrm>
              <a:off x="6887839" y="2248380"/>
              <a:ext cx="7740" cy="1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679" y="2246220"/>
                <a:ext cx="1206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1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Integrate Azure Automation Runbooks with ASR</a:t>
            </a:r>
          </a:p>
          <a:p>
            <a:r>
              <a:rPr lang="en-CA" dirty="0"/>
              <a:t>Orchestrate recovery of VMs that are protected with Site Recovery</a:t>
            </a:r>
          </a:p>
          <a:p>
            <a:r>
              <a:rPr lang="en-CA" dirty="0"/>
              <a:t>Sample Scripts: </a:t>
            </a:r>
            <a:r>
              <a:rPr lang="en-CA" dirty="0">
                <a:hlinkClick r:id="rId3"/>
              </a:rPr>
              <a:t>https://github.com/Azure/azure-quickstart-templates/tree/master/asr-automation-recovery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47651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15</a:t>
            </a:fld>
            <a:endParaRPr lang="en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22C3CB-04A2-47A3-94AA-A32A25765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191162"/>
              </p:ext>
            </p:extLst>
          </p:nvPr>
        </p:nvGraphicFramePr>
        <p:xfrm>
          <a:off x="838200" y="1825625"/>
          <a:ext cx="9496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D6C31CF-166A-40A8-B1DB-9FAD20B7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Example</a:t>
            </a:r>
          </a:p>
        </p:txBody>
      </p:sp>
    </p:spTree>
    <p:extLst>
      <p:ext uri="{BB962C8B-B14F-4D97-AF65-F5344CB8AC3E}">
        <p14:creationId xmlns:p14="http://schemas.microsoft.com/office/powerpoint/2010/main" val="347161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000" dirty="0"/>
              <a:t>Customize Recovery Plan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14:cNvPr>
              <p14:cNvContentPartPr/>
              <p14:nvPr/>
            </p14:nvContentPartPr>
            <p14:xfrm>
              <a:off x="6887839" y="2248380"/>
              <a:ext cx="7740" cy="1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46B68BA-60EB-492F-B4E7-03880D1E77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679" y="2246220"/>
                <a:ext cx="12060" cy="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55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Azure Backup Reports using Power BI</a:t>
            </a:r>
          </a:p>
          <a:p>
            <a:r>
              <a:rPr lang="en-CA" dirty="0"/>
              <a:t>Operations Management Suite (OMS)</a:t>
            </a:r>
          </a:p>
          <a:p>
            <a:r>
              <a:rPr lang="en-CA" dirty="0"/>
              <a:t>Azure Portal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Azure Site Recovery Reporting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76528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1C5A66-ACCA-4D08-8451-D4FE5D9F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C845A-537A-4C9B-8E15-55FA60D66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7746"/>
            <a:ext cx="6449325" cy="5677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7AE023-2F6E-49EE-8E22-3E3CCAE36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" y="1828800"/>
            <a:ext cx="9815655" cy="4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EB92-B254-4245-8BB5-D1213BA7E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pic>
        <p:nvPicPr>
          <p:cNvPr id="1026" name="Picture 2" descr="Boy Thinking of Question by rejon">
            <a:extLst>
              <a:ext uri="{FF2B5EF4-FFF2-40B4-BE49-F238E27FC236}">
                <a16:creationId xmlns:a16="http://schemas.microsoft.com/office/drawing/2014/main" id="{8E65468D-B4BA-49FB-9090-40B8859FD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964092"/>
            <a:ext cx="4192587" cy="589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08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10F1300-C118-4AB2-9056-86B79DE58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54" y="1716621"/>
            <a:ext cx="3049241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D3B0B-D262-43FB-A974-59F8963BDD96}"/>
              </a:ext>
            </a:extLst>
          </p:cNvPr>
          <p:cNvSpPr txBox="1"/>
          <p:nvPr/>
        </p:nvSpPr>
        <p:spPr>
          <a:xfrm>
            <a:off x="4962805" y="1824075"/>
            <a:ext cx="47752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67" dirty="0"/>
              <a:t>Eric Leonard</a:t>
            </a:r>
          </a:p>
          <a:p>
            <a:r>
              <a:rPr lang="en-CA" sz="2667" dirty="0"/>
              <a:t>Solutions Architect</a:t>
            </a:r>
          </a:p>
          <a:p>
            <a:r>
              <a:rPr lang="en-CA" sz="2667" dirty="0"/>
              <a:t>Cistel Technology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91735-D390-41CD-96F3-D5D43EDC98AE}"/>
              </a:ext>
            </a:extLst>
          </p:cNvPr>
          <p:cNvSpPr txBox="1"/>
          <p:nvPr/>
        </p:nvSpPr>
        <p:spPr>
          <a:xfrm>
            <a:off x="6084653" y="4748029"/>
            <a:ext cx="4241681" cy="1364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67" dirty="0"/>
              <a:t>Twitter: @</a:t>
            </a:r>
            <a:r>
              <a:rPr lang="en-CA" sz="1467" dirty="0" err="1"/>
              <a:t>erleonard</a:t>
            </a:r>
            <a:endParaRPr lang="en-CA" sz="1467" dirty="0"/>
          </a:p>
          <a:p>
            <a:endParaRPr lang="en-CA" sz="400" dirty="0"/>
          </a:p>
          <a:p>
            <a:endParaRPr lang="en-CA" sz="400" dirty="0"/>
          </a:p>
          <a:p>
            <a:r>
              <a:rPr lang="en-CA" sz="1467" dirty="0"/>
              <a:t>LinkedIn: </a:t>
            </a:r>
            <a:r>
              <a:rPr lang="en-CA" sz="1467" dirty="0">
                <a:hlinkClick r:id="rId4"/>
              </a:rPr>
              <a:t>https://www.linkedin.com/in/erleonard/</a:t>
            </a:r>
            <a:endParaRPr lang="en-CA" sz="1467" dirty="0"/>
          </a:p>
          <a:p>
            <a:endParaRPr lang="en-CA" sz="800" dirty="0"/>
          </a:p>
          <a:p>
            <a:r>
              <a:rPr lang="en-CA" sz="1467" dirty="0"/>
              <a:t>Website: </a:t>
            </a:r>
            <a:r>
              <a:rPr lang="en-CA" sz="1467" dirty="0">
                <a:hlinkClick r:id="rId5"/>
              </a:rPr>
              <a:t>http://erleonard.me</a:t>
            </a:r>
            <a:endParaRPr lang="en-CA" sz="1467" dirty="0"/>
          </a:p>
          <a:p>
            <a:endParaRPr lang="en-CA" sz="800" dirty="0"/>
          </a:p>
          <a:p>
            <a:r>
              <a:rPr lang="en-CA" sz="1467" dirty="0"/>
              <a:t>GitHub: </a:t>
            </a:r>
            <a:r>
              <a:rPr lang="en-CA" sz="1467" dirty="0">
                <a:hlinkClick r:id="rId6"/>
              </a:rPr>
              <a:t>https://github.com/erleonard</a:t>
            </a:r>
            <a:endParaRPr lang="en-CA" sz="1467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45C77B-D467-4136-BD7E-48BBBFF30E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815" t="83019" r="11111" b="1887"/>
          <a:stretch/>
        </p:blipFill>
        <p:spPr>
          <a:xfrm>
            <a:off x="5699539" y="5801976"/>
            <a:ext cx="5080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E1D39-E770-49FF-9982-0ECCF08B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49" t="29284" r="16491" b="55622"/>
          <a:stretch/>
        </p:blipFill>
        <p:spPr>
          <a:xfrm>
            <a:off x="5801139" y="4664160"/>
            <a:ext cx="406400" cy="40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E7979-4ACF-48D9-A0C5-EC87AAFF8C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127" t="56604" r="14613" b="28302"/>
          <a:stretch/>
        </p:blipFill>
        <p:spPr>
          <a:xfrm>
            <a:off x="5801139" y="5060409"/>
            <a:ext cx="406400" cy="406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FC0D7-E670-48A5-9566-05D78A50E1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30" t="57477" r="80986" b="12617"/>
          <a:stretch/>
        </p:blipFill>
        <p:spPr>
          <a:xfrm>
            <a:off x="5699539" y="5390844"/>
            <a:ext cx="508000" cy="40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6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8BF67D-2040-4275-9F12-6D732C11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ASR to Secondary Site</a:t>
            </a:r>
          </a:p>
        </p:txBody>
      </p:sp>
      <p:pic>
        <p:nvPicPr>
          <p:cNvPr id="54" name="Picture 98" descr="Cloud">
            <a:extLst>
              <a:ext uri="{FF2B5EF4-FFF2-40B4-BE49-F238E27FC236}">
                <a16:creationId xmlns:a16="http://schemas.microsoft.com/office/drawing/2014/main" id="{FFC52D2C-15F4-497F-9EC9-C827B2E4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589" y="2322127"/>
            <a:ext cx="4784411" cy="209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6F85FCC-B9AE-49F3-8275-620B7A2C2F9C}"/>
              </a:ext>
            </a:extLst>
          </p:cNvPr>
          <p:cNvSpPr txBox="1"/>
          <p:nvPr/>
        </p:nvSpPr>
        <p:spPr>
          <a:xfrm>
            <a:off x="1792796" y="6085192"/>
            <a:ext cx="19001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Primary Site</a:t>
            </a:r>
            <a:endParaRPr lang="en-US" sz="2000" b="1" spc="-52" baseline="-25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8B29DF-974C-4ADB-8445-26A1147D55EF}"/>
              </a:ext>
            </a:extLst>
          </p:cNvPr>
          <p:cNvSpPr txBox="1"/>
          <p:nvPr/>
        </p:nvSpPr>
        <p:spPr>
          <a:xfrm>
            <a:off x="9665127" y="2269422"/>
            <a:ext cx="980446" cy="138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endParaRPr lang="en-US" sz="1496" b="1" spc="-52" baseline="-250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E6A1C8-69F4-4912-85CD-7D9826B55255}"/>
              </a:ext>
            </a:extLst>
          </p:cNvPr>
          <p:cNvGrpSpPr/>
          <p:nvPr/>
        </p:nvGrpSpPr>
        <p:grpSpPr>
          <a:xfrm>
            <a:off x="4458190" y="5815639"/>
            <a:ext cx="2905163" cy="677237"/>
            <a:chOff x="9499030" y="5941207"/>
            <a:chExt cx="2905163" cy="67723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0EC6B60-7BBF-45B1-A831-891A3CEAB120}"/>
                </a:ext>
              </a:extLst>
            </p:cNvPr>
            <p:cNvSpPr txBox="1"/>
            <p:nvPr/>
          </p:nvSpPr>
          <p:spPr>
            <a:xfrm>
              <a:off x="9979194" y="5941207"/>
              <a:ext cx="2424999" cy="677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765" b="1" dirty="0">
                  <a:solidFill>
                    <a:srgbClr val="0072C6"/>
                  </a:solidFill>
                  <a:latin typeface="Segoe UI Light"/>
                </a:rPr>
                <a:t>Microsoft Azure Recovery Services Agent </a:t>
              </a:r>
              <a:endParaRPr lang="en-US" sz="1360" b="1" spc="-52" dirty="0"/>
            </a:p>
            <a:p>
              <a:pPr defTabSz="932402">
                <a:lnSpc>
                  <a:spcPct val="90000"/>
                </a:lnSpc>
              </a:pPr>
              <a:r>
                <a:rPr lang="en-US" sz="1176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Replicates data to Azure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FFCA77C-DFE2-4595-82AB-28DEB2B6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9030" y="5986485"/>
              <a:ext cx="425196" cy="421683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3324B9-66A1-4437-86C9-58B22B98C28D}"/>
              </a:ext>
            </a:extLst>
          </p:cNvPr>
          <p:cNvGrpSpPr/>
          <p:nvPr/>
        </p:nvGrpSpPr>
        <p:grpSpPr>
          <a:xfrm>
            <a:off x="685800" y="3045854"/>
            <a:ext cx="416537" cy="840346"/>
            <a:chOff x="1245849" y="2481571"/>
            <a:chExt cx="416537" cy="840346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AAE93D2-6EF9-4622-8142-56C521F4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63" y="2910378"/>
              <a:ext cx="412823" cy="41153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7A78C63-5F71-4726-804A-726136D7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849" y="2481571"/>
              <a:ext cx="398674" cy="414346"/>
            </a:xfrm>
            <a:prstGeom prst="rect">
              <a:avLst/>
            </a:prstGeom>
          </p:spPr>
        </p:pic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796" y="4711033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61" y="5591774"/>
            <a:ext cx="425196" cy="42168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4CBF375-6DF3-4D8D-A001-2AC01527EE5B}"/>
              </a:ext>
            </a:extLst>
          </p:cNvPr>
          <p:cNvSpPr txBox="1"/>
          <p:nvPr/>
        </p:nvSpPr>
        <p:spPr>
          <a:xfrm>
            <a:off x="914400" y="4991205"/>
            <a:ext cx="813975" cy="488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402">
              <a:lnSpc>
                <a:spcPct val="90000"/>
              </a:lnSpc>
            </a:pPr>
            <a:r>
              <a:rPr lang="en-US" sz="1765" i="1" dirty="0">
                <a:solidFill>
                  <a:srgbClr val="0072C6"/>
                </a:solidFill>
              </a:rPr>
              <a:t>Hyper-V</a:t>
            </a:r>
            <a:br>
              <a:rPr lang="en-US" sz="1765" i="1" dirty="0">
                <a:solidFill>
                  <a:srgbClr val="0072C6"/>
                </a:solidFill>
              </a:rPr>
            </a:br>
            <a:r>
              <a:rPr lang="en-US" sz="1765" i="1" dirty="0">
                <a:solidFill>
                  <a:srgbClr val="0072C6"/>
                </a:solidFill>
              </a:rPr>
              <a:t>Servers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67" y="4680221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632" y="5560962"/>
            <a:ext cx="425196" cy="421683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1498261" y="4119593"/>
            <a:ext cx="2464139" cy="36416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VMM Server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903217" y="4119593"/>
            <a:ext cx="1404000" cy="364164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ASR Provider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27242C-A14F-4303-8478-794BB7765508}"/>
              </a:ext>
            </a:extLst>
          </p:cNvPr>
          <p:cNvSpPr txBox="1"/>
          <p:nvPr/>
        </p:nvSpPr>
        <p:spPr>
          <a:xfrm>
            <a:off x="9199878" y="6091535"/>
            <a:ext cx="18135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Secondary Site</a:t>
            </a:r>
            <a:endParaRPr lang="en-US" sz="2000" b="1" spc="-52" baseline="-25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EB4B14-6DA1-4DA5-B011-E6B03A3704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3300" y="4717376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D4E1B46-07A0-4942-8520-FE9278B9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765" y="5598117"/>
            <a:ext cx="425196" cy="42168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ADE5703-189E-44C0-A197-90DDC3EAF187}"/>
              </a:ext>
            </a:extLst>
          </p:cNvPr>
          <p:cNvSpPr txBox="1"/>
          <p:nvPr/>
        </p:nvSpPr>
        <p:spPr>
          <a:xfrm>
            <a:off x="8234904" y="4997548"/>
            <a:ext cx="813975" cy="488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402">
              <a:lnSpc>
                <a:spcPct val="90000"/>
              </a:lnSpc>
            </a:pPr>
            <a:r>
              <a:rPr lang="en-US" sz="1765" i="1" dirty="0">
                <a:solidFill>
                  <a:srgbClr val="0072C6"/>
                </a:solidFill>
              </a:rPr>
              <a:t>Hyper-V</a:t>
            </a:r>
            <a:br>
              <a:rPr lang="en-US" sz="1765" i="1" dirty="0">
                <a:solidFill>
                  <a:srgbClr val="0072C6"/>
                </a:solidFill>
              </a:rPr>
            </a:br>
            <a:r>
              <a:rPr lang="en-US" sz="1765" i="1" dirty="0">
                <a:solidFill>
                  <a:srgbClr val="0072C6"/>
                </a:solidFill>
              </a:rPr>
              <a:t>Servers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A3C4200-93DA-4A70-89C7-48096D3C2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1671" y="4686564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20AC402-DE08-4A2F-99D7-91175D32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136" y="5567305"/>
            <a:ext cx="425196" cy="4216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1643F1D-6CF9-4EBF-BA6C-5066C49193F8}"/>
              </a:ext>
            </a:extLst>
          </p:cNvPr>
          <p:cNvSpPr/>
          <p:nvPr/>
        </p:nvSpPr>
        <p:spPr>
          <a:xfrm>
            <a:off x="8818765" y="4125936"/>
            <a:ext cx="2464139" cy="364164"/>
          </a:xfrm>
          <a:prstGeom prst="rect">
            <a:avLst/>
          </a:prstGeom>
          <a:solidFill>
            <a:srgbClr val="00B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VMM Server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DB7088-FC6A-414F-B754-10B872A3176B}"/>
              </a:ext>
            </a:extLst>
          </p:cNvPr>
          <p:cNvSpPr/>
          <p:nvPr/>
        </p:nvSpPr>
        <p:spPr>
          <a:xfrm>
            <a:off x="10223721" y="4125936"/>
            <a:ext cx="1404000" cy="364164"/>
          </a:xfrm>
          <a:prstGeom prst="rect">
            <a:avLst/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ASR Provider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7A8BE-6D76-4C27-8800-3AEC01712D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216" y="3115542"/>
            <a:ext cx="3120001" cy="771671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1FD7550-A21A-4741-9074-F7D92EB9CBFF}"/>
              </a:ext>
            </a:extLst>
          </p:cNvPr>
          <p:cNvCxnSpPr/>
          <p:nvPr/>
        </p:nvCxnSpPr>
        <p:spPr>
          <a:xfrm>
            <a:off x="5075237" y="4865435"/>
            <a:ext cx="2514600" cy="0"/>
          </a:xfrm>
          <a:prstGeom prst="straightConnector1">
            <a:avLst/>
          </a:prstGeom>
          <a:noFill/>
          <a:ln w="57150" cap="flat" cmpd="sng" algn="ctr">
            <a:solidFill>
              <a:srgbClr val="0078D7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356F236-B2C0-494E-80E1-D28895D86A7B}"/>
              </a:ext>
            </a:extLst>
          </p:cNvPr>
          <p:cNvSpPr txBox="1"/>
          <p:nvPr/>
        </p:nvSpPr>
        <p:spPr>
          <a:xfrm>
            <a:off x="4861364" y="4408235"/>
            <a:ext cx="2153235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443 (HTTPS)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39B5DD-5DD9-4E1C-8BE5-CEF282D02D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9236" y="1815702"/>
            <a:ext cx="2451658" cy="20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9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15912 -0.08287 C 0.19206 -0.10139 0.2418 -0.11134 0.29414 -0.11134 C 0.35339 -0.11134 0.40104 -0.10139 0.43399 -0.08287 L 0.59323 1.85185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61" y="-55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0.1612 -0.11713 C 0.19479 -0.14328 0.24492 -0.15787 0.29804 -0.15787 C 0.35833 -0.15787 0.40651 -0.14328 0.4401 -0.11713 L 0.60208 -4.07407E-6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4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7956B7-D76A-48FD-883F-23124B4E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Reduce RTO by using Azure Traffic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B5A42-BF64-4415-9560-98E00FB50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05000"/>
            <a:ext cx="8763000" cy="46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would I use Azure Site Recovery?</a:t>
            </a:r>
          </a:p>
          <a:p>
            <a:r>
              <a:rPr lang="en-CA" dirty="0"/>
              <a:t>What do I need to use Azure Site Recovery?</a:t>
            </a:r>
          </a:p>
          <a:p>
            <a:r>
              <a:rPr lang="en-CA" dirty="0"/>
              <a:t>Can I automate it?</a:t>
            </a:r>
          </a:p>
          <a:p>
            <a:r>
              <a:rPr lang="en-CA" dirty="0"/>
              <a:t>Demos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2162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4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559731"/>
              </p:ext>
            </p:extLst>
          </p:nvPr>
        </p:nvGraphicFramePr>
        <p:xfrm>
          <a:off x="1447799" y="4262120"/>
          <a:ext cx="88392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1">
                  <a:extLst>
                    <a:ext uri="{9D8B030D-6E8A-4147-A177-3AD203B41FA5}">
                      <a16:colId xmlns:a16="http://schemas.microsoft.com/office/drawing/2014/main" val="47901313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879775495"/>
                    </a:ext>
                  </a:extLst>
                </a:gridCol>
                <a:gridCol w="4038599">
                  <a:extLst>
                    <a:ext uri="{9D8B030D-6E8A-4147-A177-3AD203B41FA5}">
                      <a16:colId xmlns:a16="http://schemas.microsoft.com/office/drawing/2014/main" val="155973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rgbClr val="58516A"/>
                          </a:solidFill>
                        </a:rPr>
                        <a:t>Recovery</a:t>
                      </a:r>
                      <a:r>
                        <a:rPr lang="en-CA" b="1" baseline="0" dirty="0">
                          <a:solidFill>
                            <a:srgbClr val="58516A"/>
                          </a:solidFill>
                        </a:rPr>
                        <a:t> Point Objective (RPO)</a:t>
                      </a:r>
                      <a:endParaRPr lang="en-CA" b="1" dirty="0">
                        <a:solidFill>
                          <a:srgbClr val="58516A"/>
                        </a:solidFill>
                      </a:endParaRPr>
                    </a:p>
                  </a:txBody>
                  <a:tcPr marL="76610" marR="76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76610" marR="76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1" dirty="0">
                          <a:solidFill>
                            <a:srgbClr val="58516A"/>
                          </a:solidFill>
                        </a:rPr>
                        <a:t>Recovery Time Objective (RTO)</a:t>
                      </a:r>
                    </a:p>
                  </a:txBody>
                  <a:tcPr marL="76610" marR="76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9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58516A"/>
                          </a:solidFill>
                        </a:rPr>
                        <a:t>The acceptable amount of data loss measured in time.</a:t>
                      </a:r>
                    </a:p>
                  </a:txBody>
                  <a:tcPr marL="76610" marR="76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L="76610" marR="76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58516A"/>
                          </a:solidFill>
                        </a:rPr>
                        <a:t>The duration of time within which a business</a:t>
                      </a:r>
                      <a:r>
                        <a:rPr lang="en-CA" baseline="0" dirty="0">
                          <a:solidFill>
                            <a:srgbClr val="58516A"/>
                          </a:solidFill>
                        </a:rPr>
                        <a:t> process must be restored after disaster (or disruption) in order to avoid unacceptable consequences associated with a break in business continuity.</a:t>
                      </a:r>
                      <a:endParaRPr lang="en-CA" dirty="0">
                        <a:solidFill>
                          <a:srgbClr val="58516A"/>
                        </a:solidFill>
                      </a:endParaRPr>
                    </a:p>
                  </a:txBody>
                  <a:tcPr marL="76610" marR="766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02095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172200" y="2590800"/>
            <a:ext cx="4572000" cy="1066800"/>
          </a:xfrm>
          <a:prstGeom prst="rightArrow">
            <a:avLst/>
          </a:prstGeom>
          <a:solidFill>
            <a:srgbClr val="003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/>
          </a:p>
        </p:txBody>
      </p:sp>
      <p:sp>
        <p:nvSpPr>
          <p:cNvPr id="11" name="Right Arrow 10"/>
          <p:cNvSpPr/>
          <p:nvPr/>
        </p:nvSpPr>
        <p:spPr>
          <a:xfrm flipH="1">
            <a:off x="914400" y="2535410"/>
            <a:ext cx="4572000" cy="1066800"/>
          </a:xfrm>
          <a:prstGeom prst="rightArrow">
            <a:avLst/>
          </a:prstGeom>
          <a:solidFill>
            <a:srgbClr val="003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034" y="1347784"/>
            <a:ext cx="1640888" cy="32437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05399" y="278501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Disaster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81200" y="3657600"/>
            <a:ext cx="3200400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705600" y="3657600"/>
            <a:ext cx="3200400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58516A"/>
                </a:solidFill>
              </a:rPr>
              <a:t>How far back?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36801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8516A"/>
                </a:solidFill>
              </a:rPr>
              <a:t>How long to recover?</a:t>
            </a:r>
          </a:p>
        </p:txBody>
      </p:sp>
      <p:sp>
        <p:nvSpPr>
          <p:cNvPr id="18" name="Diamond 17"/>
          <p:cNvSpPr/>
          <p:nvPr/>
        </p:nvSpPr>
        <p:spPr>
          <a:xfrm>
            <a:off x="3037986" y="2514600"/>
            <a:ext cx="924414" cy="1019168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RPO</a:t>
            </a:r>
          </a:p>
        </p:txBody>
      </p:sp>
      <p:sp>
        <p:nvSpPr>
          <p:cNvPr id="19" name="Oval 18"/>
          <p:cNvSpPr/>
          <p:nvPr/>
        </p:nvSpPr>
        <p:spPr>
          <a:xfrm>
            <a:off x="8571867" y="2709416"/>
            <a:ext cx="800734" cy="82619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/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72590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5</a:t>
            </a:fld>
            <a:endParaRPr lang="en-CA" dirty="0"/>
          </a:p>
        </p:txBody>
      </p:sp>
      <p:graphicFrame>
        <p:nvGraphicFramePr>
          <p:cNvPr id="83" name="Content Placeholder 82">
            <a:extLst>
              <a:ext uri="{FF2B5EF4-FFF2-40B4-BE49-F238E27FC236}">
                <a16:creationId xmlns:a16="http://schemas.microsoft.com/office/drawing/2014/main" id="{3BEBA962-A49D-446E-B3C6-1A8A32C9A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089109"/>
              </p:ext>
            </p:extLst>
          </p:nvPr>
        </p:nvGraphicFramePr>
        <p:xfrm>
          <a:off x="838200" y="1825625"/>
          <a:ext cx="94964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ASR</a:t>
            </a:r>
          </a:p>
        </p:txBody>
      </p:sp>
    </p:spTree>
    <p:extLst>
      <p:ext uri="{BB962C8B-B14F-4D97-AF65-F5344CB8AC3E}">
        <p14:creationId xmlns:p14="http://schemas.microsoft.com/office/powerpoint/2010/main" val="169749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6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108720"/>
              </p:ext>
            </p:extLst>
          </p:nvPr>
        </p:nvGraphicFramePr>
        <p:xfrm>
          <a:off x="838200" y="1825625"/>
          <a:ext cx="949642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106">
                  <a:extLst>
                    <a:ext uri="{9D8B030D-6E8A-4147-A177-3AD203B41FA5}">
                      <a16:colId xmlns:a16="http://schemas.microsoft.com/office/drawing/2014/main" val="3042261243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631331229"/>
                    </a:ext>
                  </a:extLst>
                </a:gridCol>
                <a:gridCol w="2473859">
                  <a:extLst>
                    <a:ext uri="{9D8B030D-6E8A-4147-A177-3AD203B41FA5}">
                      <a16:colId xmlns:a16="http://schemas.microsoft.com/office/drawing/2014/main" val="660833238"/>
                    </a:ext>
                  </a:extLst>
                </a:gridCol>
                <a:gridCol w="2274354">
                  <a:extLst>
                    <a:ext uri="{9D8B030D-6E8A-4147-A177-3AD203B41FA5}">
                      <a16:colId xmlns:a16="http://schemas.microsoft.com/office/drawing/2014/main" val="258173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b="1" i="0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Planned failover </a:t>
                      </a:r>
                    </a:p>
                    <a:p>
                      <a:r>
                        <a:rPr lang="en-CA" sz="1600" b="1" i="0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(Business Continuity Testing)</a:t>
                      </a:r>
                      <a:endParaRPr lang="en-CA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762" marR="95762">
                    <a:solidFill>
                      <a:srgbClr val="F686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Unplanned Failover</a:t>
                      </a:r>
                    </a:p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(Disaster Recovery)</a:t>
                      </a:r>
                    </a:p>
                  </a:txBody>
                  <a:tcPr marL="95762" marR="95762">
                    <a:solidFill>
                      <a:srgbClr val="F686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Failover</a:t>
                      </a:r>
                    </a:p>
                    <a:p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(Test</a:t>
                      </a:r>
                      <a:r>
                        <a:rPr lang="en-CA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ing/Staging/UAT)</a:t>
                      </a:r>
                      <a:endParaRPr lang="en-CA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762" marR="95762">
                    <a:solidFill>
                      <a:srgbClr val="F686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Lift and</a:t>
                      </a:r>
                      <a:r>
                        <a:rPr lang="en-CA" sz="16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Shift</a:t>
                      </a:r>
                    </a:p>
                  </a:txBody>
                  <a:tcPr marL="95762" marR="95762">
                    <a:solidFill>
                      <a:srgbClr val="F68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3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58516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Zero data loss for the application when a planned activity is performed</a:t>
                      </a:r>
                    </a:p>
                    <a:p>
                      <a:endParaRPr lang="en-CA" sz="1600" dirty="0">
                        <a:solidFill>
                          <a:srgbClr val="58516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58516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impact on the ongoing replication or on your production environment.</a:t>
                      </a:r>
                    </a:p>
                    <a:p>
                      <a:endParaRPr lang="en-CA" sz="1600" dirty="0">
                        <a:solidFill>
                          <a:srgbClr val="58516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762" marR="957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58516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Minimal data loss for the application</a:t>
                      </a:r>
                    </a:p>
                  </a:txBody>
                  <a:tcPr marL="95762" marR="957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58516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failover to validate your replication strategy or perform a disaster recovery drill without any data loss or downtime. </a:t>
                      </a:r>
                    </a:p>
                    <a:p>
                      <a:endParaRPr lang="en-CA" sz="1600" dirty="0">
                        <a:solidFill>
                          <a:srgbClr val="58516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CA" sz="1600" dirty="0">
                          <a:solidFill>
                            <a:srgbClr val="58516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impact on the ongoing replication or on your production environment.</a:t>
                      </a:r>
                    </a:p>
                  </a:txBody>
                  <a:tcPr marL="95762" marR="9576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>
                          <a:solidFill>
                            <a:srgbClr val="58516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Move your application</a:t>
                      </a:r>
                      <a:r>
                        <a:rPr lang="en-CA" sz="1600" baseline="0" dirty="0">
                          <a:solidFill>
                            <a:srgbClr val="58516A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to the cloud with no data loss.</a:t>
                      </a:r>
                      <a:endParaRPr lang="en-CA" sz="1600" dirty="0">
                        <a:solidFill>
                          <a:srgbClr val="58516A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762" marR="9576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11537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33194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9FC2DDA-0E54-4538-96B5-F891A45C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Supported Operating System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161984" y="1905000"/>
            <a:ext cx="3538940" cy="3623273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65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Supported requirements for replicated machines</a:t>
            </a:r>
          </a:p>
          <a:p>
            <a:pPr marL="336080" lvl="1" indent="0">
              <a:lnSpc>
                <a:spcPct val="120000"/>
              </a:lnSpc>
              <a:buNone/>
            </a:pPr>
            <a:r>
              <a:rPr lang="nl-NL" sz="1372" b="1" dirty="0"/>
              <a:t>HYPER-V</a:t>
            </a:r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Any guest OS supported by Azure.</a:t>
            </a:r>
            <a:endParaRPr lang="nl-NL" sz="1050" i="1" dirty="0"/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Any guest OS supported by Hyper-v</a:t>
            </a:r>
          </a:p>
          <a:p>
            <a:pPr marL="336080" lvl="1" indent="0">
              <a:lnSpc>
                <a:spcPct val="120000"/>
              </a:lnSpc>
              <a:buNone/>
            </a:pPr>
            <a:r>
              <a:rPr lang="nl-NL" sz="1372" b="1" dirty="0"/>
              <a:t>VMWARE or PHYSICAL</a:t>
            </a:r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2008 R2 SP1 64 bit and above</a:t>
            </a:r>
          </a:p>
          <a:p>
            <a:pPr marL="621830" lvl="1" indent="-285750">
              <a:lnSpc>
                <a:spcPct val="120000"/>
              </a:lnSpc>
            </a:pPr>
            <a:r>
              <a:rPr lang="it-IT" sz="1372" dirty="0"/>
              <a:t>Red Hat Enterprise Linux 6.7, 7.1, 7.2 </a:t>
            </a:r>
            <a:br>
              <a:rPr lang="it-IT" sz="1372" dirty="0"/>
            </a:br>
            <a:r>
              <a:rPr lang="it-IT" sz="1372" dirty="0"/>
              <a:t>Centos 6.5, 6.6, 6.7, 7.0, 7.1, 7.2 </a:t>
            </a:r>
            <a:br>
              <a:rPr lang="it-IT" sz="1372" dirty="0"/>
            </a:br>
            <a:r>
              <a:rPr lang="it-IT" sz="1372" dirty="0"/>
              <a:t>Oracle Enterprise Linux 6.4, 6.5</a:t>
            </a:r>
            <a:br>
              <a:rPr lang="it-IT" sz="1372" dirty="0"/>
            </a:br>
            <a:r>
              <a:rPr lang="it-IT" sz="1372" dirty="0"/>
              <a:t>SUSE Linux Enterprise Server 11 SP3 </a:t>
            </a:r>
            <a:endParaRPr lang="en-US" sz="1372" dirty="0"/>
          </a:p>
        </p:txBody>
      </p:sp>
      <p:sp>
        <p:nvSpPr>
          <p:cNvPr id="6" name="TextBox 5"/>
          <p:cNvSpPr txBox="1"/>
          <p:nvPr/>
        </p:nvSpPr>
        <p:spPr>
          <a:xfrm>
            <a:off x="838201" y="2540826"/>
            <a:ext cx="4254592" cy="248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765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Supported OS for virtualization </a:t>
            </a:r>
          </a:p>
          <a:p>
            <a:r>
              <a:rPr lang="nl-NL" sz="1765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management server</a:t>
            </a:r>
            <a:endParaRPr lang="nl-NL" sz="1372" dirty="0"/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vCenter 6.5, 6.0 or 5.5</a:t>
            </a:r>
          </a:p>
          <a:p>
            <a:pPr marL="621830" lvl="1" indent="-285750">
              <a:lnSpc>
                <a:spcPct val="120000"/>
              </a:lnSpc>
            </a:pPr>
            <a:r>
              <a:rPr lang="en-CA" sz="1372" dirty="0"/>
              <a:t>System Center Virtual Machine Manager 2012 R2</a:t>
            </a:r>
          </a:p>
          <a:p>
            <a:pPr marL="621830" lvl="1" indent="-285750">
              <a:lnSpc>
                <a:spcPct val="120000"/>
              </a:lnSpc>
            </a:pPr>
            <a:r>
              <a:rPr lang="en-CA" sz="1372" dirty="0"/>
              <a:t>System Center Virtual Machine Manager 2016</a:t>
            </a:r>
            <a:endParaRPr lang="nl-NL" sz="1372" dirty="0"/>
          </a:p>
          <a:p>
            <a:pPr marL="94780" indent="0">
              <a:lnSpc>
                <a:spcPct val="120000"/>
              </a:lnSpc>
              <a:buNone/>
            </a:pPr>
            <a:r>
              <a:rPr lang="nl-NL" dirty="0">
                <a:gradFill>
                  <a:gsLst>
                    <a:gs pos="1250">
                      <a:srgbClr val="0078D7"/>
                    </a:gs>
                    <a:gs pos="99000">
                      <a:srgbClr val="0078D7"/>
                    </a:gs>
                  </a:gsLst>
                  <a:lin ang="5400000" scaled="0"/>
                </a:gradFill>
              </a:rPr>
              <a:t>Supported OS for virtualization host server</a:t>
            </a:r>
            <a:endParaRPr lang="nl-NL" sz="1770" dirty="0"/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vSphere 6.5, 6.0 or 5.5</a:t>
            </a:r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Windows Server 2012 (R2)</a:t>
            </a:r>
          </a:p>
          <a:p>
            <a:pPr marL="621830" lvl="1" indent="-285750">
              <a:lnSpc>
                <a:spcPct val="120000"/>
              </a:lnSpc>
            </a:pPr>
            <a:r>
              <a:rPr lang="nl-NL" sz="1372" dirty="0"/>
              <a:t>Windows Server 2016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6875" y="61016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https://docs.microsoft.com/en-us/azure/site-recovery/site-recovery-support-matrix-to-azure</a:t>
            </a:r>
            <a:r>
              <a:rPr lang="en-CA" dirty="0"/>
              <a:t>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77323" y="3386371"/>
            <a:ext cx="3334651" cy="2328630"/>
            <a:chOff x="4709539" y="3237282"/>
            <a:chExt cx="3401518" cy="2375324"/>
          </a:xfrm>
        </p:grpSpPr>
        <p:grpSp>
          <p:nvGrpSpPr>
            <p:cNvPr id="10" name="Group 9"/>
            <p:cNvGrpSpPr/>
            <p:nvPr/>
          </p:nvGrpSpPr>
          <p:grpSpPr>
            <a:xfrm>
              <a:off x="4709539" y="3237282"/>
              <a:ext cx="3401518" cy="2375324"/>
              <a:chOff x="4552267" y="3473879"/>
              <a:chExt cx="3401518" cy="2375324"/>
            </a:xfrm>
          </p:grpSpPr>
          <p:grpSp>
            <p:nvGrpSpPr>
              <p:cNvPr id="14" name="Group 7"/>
              <p:cNvGrpSpPr/>
              <p:nvPr/>
            </p:nvGrpSpPr>
            <p:grpSpPr>
              <a:xfrm>
                <a:off x="4552267" y="3473879"/>
                <a:ext cx="2749772" cy="2375324"/>
                <a:chOff x="5763781" y="2318146"/>
                <a:chExt cx="2022074" cy="1746721"/>
              </a:xfrm>
            </p:grpSpPr>
            <p:sp>
              <p:nvSpPr>
                <p:cNvPr id="16" name="Freeform 9"/>
                <p:cNvSpPr>
                  <a:spLocks/>
                </p:cNvSpPr>
                <p:nvPr/>
              </p:nvSpPr>
              <p:spPr bwMode="auto">
                <a:xfrm>
                  <a:off x="5763781" y="3362695"/>
                  <a:ext cx="829916" cy="702172"/>
                </a:xfrm>
                <a:custGeom>
                  <a:avLst/>
                  <a:gdLst>
                    <a:gd name="T0" fmla="*/ 446 w 994"/>
                    <a:gd name="T1" fmla="*/ 141 h 841"/>
                    <a:gd name="T2" fmla="*/ 446 w 994"/>
                    <a:gd name="T3" fmla="*/ 0 h 841"/>
                    <a:gd name="T4" fmla="*/ 337 w 994"/>
                    <a:gd name="T5" fmla="*/ 0 h 841"/>
                    <a:gd name="T6" fmla="*/ 337 w 994"/>
                    <a:gd name="T7" fmla="*/ 141 h 841"/>
                    <a:gd name="T8" fmla="*/ 302 w 994"/>
                    <a:gd name="T9" fmla="*/ 141 h 841"/>
                    <a:gd name="T10" fmla="*/ 302 w 994"/>
                    <a:gd name="T11" fmla="*/ 0 h 841"/>
                    <a:gd name="T12" fmla="*/ 193 w 994"/>
                    <a:gd name="T13" fmla="*/ 0 h 841"/>
                    <a:gd name="T14" fmla="*/ 193 w 994"/>
                    <a:gd name="T15" fmla="*/ 141 h 841"/>
                    <a:gd name="T16" fmla="*/ 0 w 994"/>
                    <a:gd name="T17" fmla="*/ 141 h 841"/>
                    <a:gd name="T18" fmla="*/ 0 w 994"/>
                    <a:gd name="T19" fmla="*/ 177 h 841"/>
                    <a:gd name="T20" fmla="*/ 44 w 994"/>
                    <a:gd name="T21" fmla="*/ 177 h 841"/>
                    <a:gd name="T22" fmla="*/ 44 w 994"/>
                    <a:gd name="T23" fmla="*/ 841 h 841"/>
                    <a:gd name="T24" fmla="*/ 949 w 994"/>
                    <a:gd name="T25" fmla="*/ 841 h 841"/>
                    <a:gd name="T26" fmla="*/ 949 w 994"/>
                    <a:gd name="T27" fmla="*/ 177 h 841"/>
                    <a:gd name="T28" fmla="*/ 994 w 994"/>
                    <a:gd name="T29" fmla="*/ 177 h 841"/>
                    <a:gd name="T30" fmla="*/ 994 w 994"/>
                    <a:gd name="T31" fmla="*/ 141 h 841"/>
                    <a:gd name="T32" fmla="*/ 446 w 994"/>
                    <a:gd name="T33" fmla="*/ 141 h 8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994" h="841">
                      <a:moveTo>
                        <a:pt x="446" y="141"/>
                      </a:moveTo>
                      <a:lnTo>
                        <a:pt x="446" y="0"/>
                      </a:lnTo>
                      <a:lnTo>
                        <a:pt x="337" y="0"/>
                      </a:lnTo>
                      <a:lnTo>
                        <a:pt x="337" y="141"/>
                      </a:lnTo>
                      <a:lnTo>
                        <a:pt x="302" y="141"/>
                      </a:lnTo>
                      <a:lnTo>
                        <a:pt x="302" y="0"/>
                      </a:lnTo>
                      <a:lnTo>
                        <a:pt x="193" y="0"/>
                      </a:lnTo>
                      <a:lnTo>
                        <a:pt x="193" y="141"/>
                      </a:lnTo>
                      <a:lnTo>
                        <a:pt x="0" y="141"/>
                      </a:lnTo>
                      <a:lnTo>
                        <a:pt x="0" y="177"/>
                      </a:lnTo>
                      <a:lnTo>
                        <a:pt x="44" y="177"/>
                      </a:lnTo>
                      <a:lnTo>
                        <a:pt x="44" y="841"/>
                      </a:lnTo>
                      <a:lnTo>
                        <a:pt x="949" y="841"/>
                      </a:lnTo>
                      <a:lnTo>
                        <a:pt x="949" y="177"/>
                      </a:lnTo>
                      <a:lnTo>
                        <a:pt x="994" y="177"/>
                      </a:lnTo>
                      <a:lnTo>
                        <a:pt x="994" y="141"/>
                      </a:lnTo>
                      <a:lnTo>
                        <a:pt x="446" y="141"/>
                      </a:lnTo>
                      <a:close/>
                    </a:path>
                  </a:pathLst>
                </a:custGeom>
                <a:solidFill>
                  <a:schemeClr val="tx1">
                    <a:lumMod val="20000"/>
                    <a:lumOff val="80000"/>
                  </a:schemeClr>
                </a:solidFill>
                <a:ln>
                  <a:noFill/>
                </a:ln>
                <a:extLst/>
              </p:spPr>
              <p:txBody>
                <a:bodyPr vert="horz" wrap="square" lIns="91400" tIns="45701" rIns="91400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90"/>
                  <a:endParaRPr lang="en-US" dirty="0">
                    <a:solidFill>
                      <a:srgbClr val="505050"/>
                    </a:solidFill>
                  </a:endParaRPr>
                </a:p>
              </p:txBody>
            </p:sp>
            <p:sp>
              <p:nvSpPr>
                <p:cNvPr id="17" name="Rectangle 5"/>
                <p:cNvSpPr>
                  <a:spLocks noChangeArrowheads="1"/>
                </p:cNvSpPr>
                <p:nvPr/>
              </p:nvSpPr>
              <p:spPr bwMode="auto">
                <a:xfrm>
                  <a:off x="7095166" y="3500265"/>
                  <a:ext cx="492915" cy="5646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00" tIns="45701" rIns="91400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90"/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Rectangle 5"/>
                <p:cNvSpPr>
                  <a:spLocks noChangeArrowheads="1"/>
                </p:cNvSpPr>
                <p:nvPr/>
              </p:nvSpPr>
              <p:spPr bwMode="auto">
                <a:xfrm>
                  <a:off x="6740084" y="3270714"/>
                  <a:ext cx="611525" cy="794153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00" tIns="45701" rIns="91400" bIns="45701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3990"/>
                  <a:endParaRPr lang="en-US" sz="16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Left-Right Arrow 12"/>
                <p:cNvSpPr/>
                <p:nvPr/>
              </p:nvSpPr>
              <p:spPr bwMode="auto">
                <a:xfrm rot="16200000">
                  <a:off x="6522736" y="2417508"/>
                  <a:ext cx="434695" cy="235972"/>
                </a:xfrm>
                <a:prstGeom prst="leftRightArrow">
                  <a:avLst/>
                </a:prstGeom>
                <a:solidFill>
                  <a:schemeClr val="tx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048" tIns="143240" rIns="179048" bIns="14324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283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353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grpSp>
              <p:nvGrpSpPr>
                <p:cNvPr id="22" name="Group 15"/>
                <p:cNvGrpSpPr/>
                <p:nvPr/>
              </p:nvGrpSpPr>
              <p:grpSpPr>
                <a:xfrm>
                  <a:off x="5814986" y="2770760"/>
                  <a:ext cx="1231253" cy="1294103"/>
                  <a:chOff x="229411" y="3682859"/>
                  <a:chExt cx="1642135" cy="1725961"/>
                </a:xfrm>
              </p:grpSpPr>
              <p:sp>
                <p:nvSpPr>
                  <p:cNvPr id="27" name="TextBox 20"/>
                  <p:cNvSpPr txBox="1"/>
                  <p:nvPr/>
                </p:nvSpPr>
                <p:spPr>
                  <a:xfrm>
                    <a:off x="229411" y="4644329"/>
                    <a:ext cx="782430" cy="441081"/>
                  </a:xfrm>
                  <a:prstGeom prst="rect">
                    <a:avLst/>
                  </a:prstGeom>
                  <a:noFill/>
                </p:spPr>
                <p:txBody>
                  <a:bodyPr wrap="square" lIns="0" tIns="146242" rIns="0" bIns="146242" rtlCol="0">
                    <a:spAutoFit/>
                  </a:bodyPr>
                  <a:lstStyle/>
                  <a:p>
                    <a:pPr algn="r" defTabSz="913990">
                      <a:lnSpc>
                        <a:spcPct val="90000"/>
                      </a:lnSpc>
                      <a:spcAft>
                        <a:spcPts val="600"/>
                      </a:spcAft>
                    </a:pPr>
                    <a:endParaRPr lang="en-US" sz="1051" kern="0" dirty="0">
                      <a:solidFill>
                        <a:srgbClr val="505050"/>
                      </a:solidFill>
                    </a:endParaRPr>
                  </a:p>
                </p:txBody>
              </p:sp>
              <p:grpSp>
                <p:nvGrpSpPr>
                  <p:cNvPr id="28" name="Group 21"/>
                  <p:cNvGrpSpPr/>
                  <p:nvPr/>
                </p:nvGrpSpPr>
                <p:grpSpPr>
                  <a:xfrm>
                    <a:off x="1055947" y="4111804"/>
                    <a:ext cx="815599" cy="1297016"/>
                    <a:chOff x="13103226" y="2763958"/>
                    <a:chExt cx="1039812" cy="1616572"/>
                  </a:xfrm>
                </p:grpSpPr>
                <p:sp>
                  <p:nvSpPr>
                    <p:cNvPr id="31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03226" y="2763958"/>
                      <a:ext cx="1039812" cy="1616572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2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3214598" y="2940285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3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194253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1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1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1"/>
                            <a:pt x="0" y="31"/>
                            <a:pt x="0" y="31"/>
                          </a:cubicBezTo>
                          <a:cubicBezTo>
                            <a:pt x="0" y="31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1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4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446139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7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7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7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7"/>
                            <a:pt x="330" y="27"/>
                            <a:pt x="330" y="27"/>
                          </a:cubicBezTo>
                          <a:cubicBezTo>
                            <a:pt x="330" y="27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3214598" y="3700107"/>
                      <a:ext cx="817070" cy="143638"/>
                    </a:xfrm>
                    <a:custGeom>
                      <a:avLst/>
                      <a:gdLst>
                        <a:gd name="T0" fmla="*/ 28 w 330"/>
                        <a:gd name="T1" fmla="*/ 0 h 58"/>
                        <a:gd name="T2" fmla="*/ 0 w 330"/>
                        <a:gd name="T3" fmla="*/ 26 h 58"/>
                        <a:gd name="T4" fmla="*/ 0 w 330"/>
                        <a:gd name="T5" fmla="*/ 32 h 58"/>
                        <a:gd name="T6" fmla="*/ 28 w 330"/>
                        <a:gd name="T7" fmla="*/ 58 h 58"/>
                        <a:gd name="T8" fmla="*/ 302 w 330"/>
                        <a:gd name="T9" fmla="*/ 58 h 58"/>
                        <a:gd name="T10" fmla="*/ 330 w 330"/>
                        <a:gd name="T11" fmla="*/ 32 h 58"/>
                        <a:gd name="T12" fmla="*/ 330 w 330"/>
                        <a:gd name="T13" fmla="*/ 26 h 58"/>
                        <a:gd name="T14" fmla="*/ 302 w 330"/>
                        <a:gd name="T15" fmla="*/ 0 h 58"/>
                        <a:gd name="T16" fmla="*/ 175 w 330"/>
                        <a:gd name="T17" fmla="*/ 0 h 58"/>
                        <a:gd name="T18" fmla="*/ 28 w 330"/>
                        <a:gd name="T19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0" h="58">
                          <a:moveTo>
                            <a:pt x="28" y="0"/>
                          </a:moveTo>
                          <a:cubicBezTo>
                            <a:pt x="28" y="0"/>
                            <a:pt x="0" y="0"/>
                            <a:pt x="0" y="26"/>
                          </a:cubicBezTo>
                          <a:cubicBezTo>
                            <a:pt x="0" y="32"/>
                            <a:pt x="0" y="32"/>
                            <a:pt x="0" y="32"/>
                          </a:cubicBezTo>
                          <a:cubicBezTo>
                            <a:pt x="0" y="32"/>
                            <a:pt x="0" y="58"/>
                            <a:pt x="28" y="58"/>
                          </a:cubicBezTo>
                          <a:cubicBezTo>
                            <a:pt x="302" y="58"/>
                            <a:pt x="302" y="58"/>
                            <a:pt x="302" y="58"/>
                          </a:cubicBezTo>
                          <a:cubicBezTo>
                            <a:pt x="302" y="58"/>
                            <a:pt x="330" y="58"/>
                            <a:pt x="330" y="32"/>
                          </a:cubicBezTo>
                          <a:cubicBezTo>
                            <a:pt x="330" y="26"/>
                            <a:pt x="330" y="26"/>
                            <a:pt x="330" y="26"/>
                          </a:cubicBezTo>
                          <a:cubicBezTo>
                            <a:pt x="330" y="26"/>
                            <a:pt x="330" y="0"/>
                            <a:pt x="302" y="0"/>
                          </a:cubicBezTo>
                          <a:cubicBezTo>
                            <a:pt x="175" y="0"/>
                            <a:pt x="175" y="0"/>
                            <a:pt x="175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6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2970470"/>
                      <a:ext cx="79105" cy="79105"/>
                    </a:xfrm>
                    <a:prstGeom prst="ellipse">
                      <a:avLst/>
                    </a:prstGeom>
                    <a:solidFill>
                      <a:srgbClr val="00188F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7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224438"/>
                      <a:ext cx="79105" cy="79105"/>
                    </a:xfrm>
                    <a:prstGeom prst="ellipse">
                      <a:avLst/>
                    </a:prstGeom>
                    <a:solidFill>
                      <a:srgbClr val="00188F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8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478406"/>
                      <a:ext cx="79105" cy="79105"/>
                    </a:xfrm>
                    <a:prstGeom prst="ellipse">
                      <a:avLst/>
                    </a:prstGeom>
                    <a:solidFill>
                      <a:srgbClr val="00188F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9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875539" y="3732374"/>
                      <a:ext cx="79105" cy="79105"/>
                    </a:xfrm>
                    <a:prstGeom prst="ellipse">
                      <a:avLst/>
                    </a:prstGeom>
                    <a:solidFill>
                      <a:srgbClr val="00188F"/>
                    </a:solidFill>
                    <a:ln>
                      <a:noFill/>
                    </a:ln>
                  </p:spPr>
                  <p:txBody>
                    <a:bodyPr vert="horz" wrap="square" lIns="91400" tIns="45701" rIns="91400" bIns="45701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1399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29" name="TextBox 22"/>
                  <p:cNvSpPr txBox="1"/>
                  <p:nvPr/>
                </p:nvSpPr>
                <p:spPr>
                  <a:xfrm>
                    <a:off x="1121483" y="5046508"/>
                    <a:ext cx="684527" cy="3325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 defTabSz="913990">
                      <a:lnSpc>
                        <a:spcPct val="90000"/>
                      </a:lnSpc>
                    </a:pPr>
                    <a:r>
                      <a:rPr lang="en-US" sz="1200" dirty="0">
                        <a:solidFill>
                          <a:srgbClr val="FFFFFF"/>
                        </a:solidFill>
                      </a:rPr>
                      <a:t>Windows Server</a:t>
                    </a:r>
                  </a:p>
                </p:txBody>
              </p:sp>
              <p:sp>
                <p:nvSpPr>
                  <p:cNvPr id="30" name="Rectangle 23"/>
                  <p:cNvSpPr/>
                  <p:nvPr/>
                </p:nvSpPr>
                <p:spPr bwMode="auto">
                  <a:xfrm>
                    <a:off x="1055947" y="3682859"/>
                    <a:ext cx="815076" cy="430383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2802" tIns="146242" rIns="182802" bIns="146242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32054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endParaRPr>
                  </a:p>
                </p:txBody>
              </p:sp>
            </p:grpSp>
            <p:grpSp>
              <p:nvGrpSpPr>
                <p:cNvPr id="23" name="Group 16"/>
                <p:cNvGrpSpPr/>
                <p:nvPr/>
              </p:nvGrpSpPr>
              <p:grpSpPr>
                <a:xfrm>
                  <a:off x="7641209" y="3786572"/>
                  <a:ext cx="144646" cy="277698"/>
                  <a:chOff x="7791149" y="4987730"/>
                  <a:chExt cx="192916" cy="370370"/>
                </a:xfrm>
              </p:grpSpPr>
              <p:sp>
                <p:nvSpPr>
                  <p:cNvPr id="2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7869935" y="5213781"/>
                    <a:ext cx="37553" cy="144319"/>
                  </a:xfrm>
                  <a:prstGeom prst="rect">
                    <a:avLst/>
                  </a:prstGeom>
                  <a:solidFill>
                    <a:srgbClr val="96969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0" tIns="45701" rIns="91400" bIns="4570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90"/>
                    <a:endParaRPr lang="en-US" dirty="0">
                      <a:solidFill>
                        <a:srgbClr val="505050"/>
                      </a:solidFill>
                    </a:endParaRPr>
                  </a:p>
                </p:txBody>
              </p:sp>
              <p:sp>
                <p:nvSpPr>
                  <p:cNvPr id="2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7791149" y="5086397"/>
                    <a:ext cx="192916" cy="191444"/>
                  </a:xfrm>
                  <a:prstGeom prst="ellipse">
                    <a:avLst/>
                  </a:prstGeom>
                  <a:solidFill>
                    <a:srgbClr val="7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0" tIns="45701" rIns="91400" bIns="4570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90"/>
                    <a:endParaRPr lang="en-US" dirty="0">
                      <a:solidFill>
                        <a:srgbClr val="505050"/>
                      </a:solidFill>
                    </a:endParaRPr>
                  </a:p>
                </p:txBody>
              </p:sp>
              <p:sp>
                <p:nvSpPr>
                  <p:cNvPr id="2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7817656" y="4987730"/>
                    <a:ext cx="140637" cy="140637"/>
                  </a:xfrm>
                  <a:prstGeom prst="ellipse">
                    <a:avLst/>
                  </a:prstGeom>
                  <a:solidFill>
                    <a:srgbClr val="7FBA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0" tIns="45701" rIns="91400" bIns="45701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13990"/>
                    <a:endParaRPr lang="en-US" dirty="0">
                      <a:solidFill>
                        <a:srgbClr val="505050"/>
                      </a:solidFill>
                    </a:endParaRPr>
                  </a:p>
                </p:txBody>
              </p: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6688310" y="4447441"/>
                <a:ext cx="1265475" cy="301365"/>
              </a:xfrm>
              <a:prstGeom prst="rect">
                <a:avLst/>
              </a:prstGeom>
              <a:noFill/>
            </p:spPr>
            <p:txBody>
              <a:bodyPr wrap="square" lIns="179048" tIns="0" rIns="179048" bIns="0" rtlCol="0">
                <a:spAutoFit/>
              </a:bodyPr>
              <a:lstStyle/>
              <a:p>
                <a:pPr algn="ctr" defTabSz="913127">
                  <a:lnSpc>
                    <a:spcPct val="90000"/>
                  </a:lnSpc>
                  <a:spcAft>
                    <a:spcPts val="588"/>
                  </a:spcAft>
                </a:pPr>
                <a:endParaRPr lang="en-US" sz="2133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646974" y="3897246"/>
              <a:ext cx="416537" cy="840346"/>
              <a:chOff x="2931710" y="4053657"/>
              <a:chExt cx="416537" cy="84034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5424" y="4482464"/>
                <a:ext cx="412823" cy="41153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710" y="4053657"/>
                <a:ext cx="398674" cy="414346"/>
              </a:xfrm>
              <a:prstGeom prst="rect">
                <a:avLst/>
              </a:prstGeom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F220261-3171-48E7-815A-47231C4A9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324" y="1691122"/>
            <a:ext cx="2024476" cy="16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8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659082"/>
              </p:ext>
            </p:extLst>
          </p:nvPr>
        </p:nvGraphicFramePr>
        <p:xfrm>
          <a:off x="838200" y="260665"/>
          <a:ext cx="9496459" cy="6368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7836">
                  <a:extLst>
                    <a:ext uri="{9D8B030D-6E8A-4147-A177-3AD203B41FA5}">
                      <a16:colId xmlns:a16="http://schemas.microsoft.com/office/drawing/2014/main" val="932054174"/>
                    </a:ext>
                  </a:extLst>
                </a:gridCol>
                <a:gridCol w="1490747">
                  <a:extLst>
                    <a:ext uri="{9D8B030D-6E8A-4147-A177-3AD203B41FA5}">
                      <a16:colId xmlns:a16="http://schemas.microsoft.com/office/drawing/2014/main" val="2356270505"/>
                    </a:ext>
                  </a:extLst>
                </a:gridCol>
                <a:gridCol w="1899292">
                  <a:extLst>
                    <a:ext uri="{9D8B030D-6E8A-4147-A177-3AD203B41FA5}">
                      <a16:colId xmlns:a16="http://schemas.microsoft.com/office/drawing/2014/main" val="2080181788"/>
                    </a:ext>
                  </a:extLst>
                </a:gridCol>
                <a:gridCol w="1899292">
                  <a:extLst>
                    <a:ext uri="{9D8B030D-6E8A-4147-A177-3AD203B41FA5}">
                      <a16:colId xmlns:a16="http://schemas.microsoft.com/office/drawing/2014/main" val="1408158491"/>
                    </a:ext>
                  </a:extLst>
                </a:gridCol>
                <a:gridCol w="1899292">
                  <a:extLst>
                    <a:ext uri="{9D8B030D-6E8A-4147-A177-3AD203B41FA5}">
                      <a16:colId xmlns:a16="http://schemas.microsoft.com/office/drawing/2014/main" val="51421817"/>
                    </a:ext>
                  </a:extLst>
                </a:gridCol>
              </a:tblGrid>
              <a:tr h="4645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Workload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 anchor="b">
                    <a:solidFill>
                      <a:srgbClr val="F686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Hyper-V VMs to a secondary site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 anchor="b">
                    <a:solidFill>
                      <a:srgbClr val="F686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Hyper-V VMs to Azure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 anchor="b">
                    <a:solidFill>
                      <a:srgbClr val="F686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VMware VMs to a secondary site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 anchor="b">
                    <a:solidFill>
                      <a:srgbClr val="F686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VMware VMs to Azure</a:t>
                      </a:r>
                      <a:endParaRPr lang="en-CA" sz="1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 anchor="b">
                    <a:solidFill>
                      <a:srgbClr val="F686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744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Active Directory, DNS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398388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Web apps (IIS, SQL)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324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Center Operations Manager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86962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SharePoint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90456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SAP</a:t>
                      </a:r>
                      <a:b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Replicate SAP site to Azure for non-cluster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959583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Exchange (non-DAG)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350477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Remote Desktop/VDI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017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Linux (operating system and apps)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39281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Dynamics AX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7102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Dynamics CRM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Coming soon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Coming soon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00942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Oracle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 (tested by Microsoft)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894194"/>
                  </a:ext>
                </a:extLst>
              </a:tr>
              <a:tr h="2731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Windows File Server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5135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Citrix XenApp and XenDesktop</a:t>
                      </a:r>
                      <a:endParaRPr lang="en-CA" sz="1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N/A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1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101408" marR="101408" marT="92914" marB="929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15162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05800" y="49530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495800" y="49530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52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C65E3-0FFC-4052-8DA1-19EC2F1873C2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Disaster Recovery for Hyper-V</a:t>
            </a:r>
          </a:p>
        </p:txBody>
      </p:sp>
      <p:pic>
        <p:nvPicPr>
          <p:cNvPr id="6" name="Picture 98" descr="Cloud">
            <a:extLst>
              <a:ext uri="{FF2B5EF4-FFF2-40B4-BE49-F238E27FC236}">
                <a16:creationId xmlns:a16="http://schemas.microsoft.com/office/drawing/2014/main" id="{FFC52D2C-15F4-497F-9EC9-C827B2E4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031" y="2241936"/>
            <a:ext cx="4784411" cy="209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1">
                <a:alpha val="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85FCC-B9AE-49F3-8275-620B7A2C2F9C}"/>
              </a:ext>
            </a:extLst>
          </p:cNvPr>
          <p:cNvSpPr txBox="1"/>
          <p:nvPr/>
        </p:nvSpPr>
        <p:spPr>
          <a:xfrm>
            <a:off x="451896" y="4451736"/>
            <a:ext cx="372484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r>
              <a:rPr lang="en-US" sz="2000" b="1" spc="-52" dirty="0"/>
              <a:t>Source: Hyper-V</a:t>
            </a:r>
            <a:br>
              <a:rPr lang="en-US" sz="2000" b="1" spc="-52" dirty="0"/>
            </a:br>
            <a:endParaRPr lang="en-US" sz="2000" b="1" spc="-52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B29DF-974C-4ADB-8445-26A1147D55EF}"/>
              </a:ext>
            </a:extLst>
          </p:cNvPr>
          <p:cNvSpPr txBox="1"/>
          <p:nvPr/>
        </p:nvSpPr>
        <p:spPr>
          <a:xfrm>
            <a:off x="9665127" y="2269422"/>
            <a:ext cx="980446" cy="1381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32402">
              <a:lnSpc>
                <a:spcPct val="90000"/>
              </a:lnSpc>
            </a:pPr>
            <a:endParaRPr lang="en-US" sz="1496" b="1" spc="-52" baseline="-25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E6A1C8-69F4-4912-85CD-7D9826B55255}"/>
              </a:ext>
            </a:extLst>
          </p:cNvPr>
          <p:cNvGrpSpPr/>
          <p:nvPr/>
        </p:nvGrpSpPr>
        <p:grpSpPr>
          <a:xfrm>
            <a:off x="1179473" y="5747136"/>
            <a:ext cx="2905163" cy="677237"/>
            <a:chOff x="9499030" y="5941207"/>
            <a:chExt cx="2905163" cy="67723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EC6B60-7BBF-45B1-A831-891A3CEAB120}"/>
                </a:ext>
              </a:extLst>
            </p:cNvPr>
            <p:cNvSpPr txBox="1"/>
            <p:nvPr/>
          </p:nvSpPr>
          <p:spPr>
            <a:xfrm>
              <a:off x="9979194" y="5941207"/>
              <a:ext cx="2424999" cy="6772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32402">
                <a:lnSpc>
                  <a:spcPct val="90000"/>
                </a:lnSpc>
              </a:pPr>
              <a:r>
                <a:rPr lang="en-US" sz="1765" b="1" dirty="0">
                  <a:solidFill>
                    <a:srgbClr val="0072C6"/>
                  </a:solidFill>
                  <a:latin typeface="Segoe UI Light"/>
                </a:rPr>
                <a:t>Microsoft Azure Recovery Services Agent </a:t>
              </a:r>
              <a:endParaRPr lang="en-US" sz="1360" b="1" spc="-52" dirty="0"/>
            </a:p>
            <a:p>
              <a:pPr defTabSz="932402">
                <a:lnSpc>
                  <a:spcPct val="90000"/>
                </a:lnSpc>
              </a:pPr>
              <a:r>
                <a:rPr lang="en-US" sz="1176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Replicates data to Azure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FCA77C-DFE2-4595-82AB-28DEB2B67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9030" y="5986485"/>
              <a:ext cx="425196" cy="42168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3324B9-66A1-4437-86C9-58B22B98C28D}"/>
              </a:ext>
            </a:extLst>
          </p:cNvPr>
          <p:cNvGrpSpPr/>
          <p:nvPr/>
        </p:nvGrpSpPr>
        <p:grpSpPr>
          <a:xfrm>
            <a:off x="694398" y="1884769"/>
            <a:ext cx="416537" cy="840346"/>
            <a:chOff x="1245849" y="2481571"/>
            <a:chExt cx="416537" cy="84034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AE93D2-6EF9-4622-8142-56C521F4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563" y="2910378"/>
              <a:ext cx="412823" cy="41153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A78C63-5F71-4726-804A-726136D78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849" y="2481571"/>
              <a:ext cx="398674" cy="41434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F76DD36-D51A-4D36-9073-DCB9249DB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261" y="2833374"/>
            <a:ext cx="721804" cy="106524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50EE2F-378F-476A-953A-C14EFA1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726" y="3714115"/>
            <a:ext cx="425196" cy="4216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4CBF375-6DF3-4D8D-A001-2AC01527EE5B}"/>
              </a:ext>
            </a:extLst>
          </p:cNvPr>
          <p:cNvSpPr txBox="1"/>
          <p:nvPr/>
        </p:nvSpPr>
        <p:spPr>
          <a:xfrm>
            <a:off x="960437" y="3225263"/>
            <a:ext cx="813975" cy="4888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402">
              <a:lnSpc>
                <a:spcPct val="90000"/>
              </a:lnSpc>
            </a:pPr>
            <a:r>
              <a:rPr lang="en-US" sz="1765" i="1" dirty="0">
                <a:solidFill>
                  <a:srgbClr val="0072C6"/>
                </a:solidFill>
              </a:rPr>
              <a:t>Hyper-V</a:t>
            </a:r>
            <a:br>
              <a:rPr lang="en-US" sz="1765" i="1" dirty="0">
                <a:solidFill>
                  <a:srgbClr val="0072C6"/>
                </a:solidFill>
              </a:rPr>
            </a:br>
            <a:r>
              <a:rPr lang="en-US" sz="1765" i="1" dirty="0">
                <a:solidFill>
                  <a:srgbClr val="0072C6"/>
                </a:solidFill>
              </a:rPr>
              <a:t>Server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BED0E1-9F32-47C4-9D4D-051A5CFABCC4}"/>
              </a:ext>
            </a:extLst>
          </p:cNvPr>
          <p:cNvGrpSpPr/>
          <p:nvPr/>
        </p:nvGrpSpPr>
        <p:grpSpPr>
          <a:xfrm>
            <a:off x="4827441" y="3613536"/>
            <a:ext cx="3214240" cy="1418093"/>
            <a:chOff x="4827441" y="3573462"/>
            <a:chExt cx="3214240" cy="141809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95A2E-8AAB-498C-A87C-71EEC6E1DA00}"/>
                </a:ext>
              </a:extLst>
            </p:cNvPr>
            <p:cNvSpPr txBox="1"/>
            <p:nvPr/>
          </p:nvSpPr>
          <p:spPr>
            <a:xfrm>
              <a:off x="4827441" y="4160558"/>
              <a:ext cx="321424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kern="0" spc="-52" dirty="0">
                  <a:solidFill>
                    <a:srgbClr val="505050"/>
                  </a:solidFill>
                  <a:latin typeface="Segoe UI"/>
                </a:rPr>
                <a:t>Data Channel</a:t>
              </a:r>
            </a:p>
            <a:p>
              <a:pPr algn="ctr" defTabSz="932402">
                <a:lnSpc>
                  <a:spcPct val="90000"/>
                </a:lnSpc>
                <a:defRPr/>
              </a:pPr>
              <a:endParaRPr lang="en-US" sz="2000" kern="0" spc="-52" dirty="0">
                <a:solidFill>
                  <a:srgbClr val="505050"/>
                </a:solidFill>
                <a:latin typeface="Segoe UI"/>
              </a:endParaRPr>
            </a:p>
            <a:p>
              <a:pPr algn="ctr" defTabSz="932402">
                <a:lnSpc>
                  <a:spcPct val="90000"/>
                </a:lnSpc>
                <a:defRPr/>
              </a:pPr>
              <a:r>
                <a:rPr lang="en-US" sz="2000" i="1" kern="0" spc="-52" dirty="0">
                  <a:solidFill>
                    <a:srgbClr val="505050"/>
                  </a:solidFill>
                  <a:latin typeface="Segoe UI"/>
                </a:rPr>
                <a:t>Public Internet or ExpressRoute</a:t>
              </a:r>
              <a:endParaRPr lang="en-US" sz="2000" i="1" kern="0" spc="-52" baseline="-25000" dirty="0">
                <a:solidFill>
                  <a:srgbClr val="505050"/>
                </a:solidFill>
                <a:latin typeface="Segoe UI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62157E1-56E1-42C1-89BD-655EBDE38BAD}"/>
                </a:ext>
              </a:extLst>
            </p:cNvPr>
            <p:cNvGrpSpPr/>
            <p:nvPr/>
          </p:nvGrpSpPr>
          <p:grpSpPr>
            <a:xfrm>
              <a:off x="4861364" y="3573462"/>
              <a:ext cx="2728473" cy="544765"/>
              <a:chOff x="4861364" y="3573462"/>
              <a:chExt cx="2728473" cy="544765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593C542-388C-4046-8E79-98AE344A1306}"/>
                  </a:ext>
                </a:extLst>
              </p:cNvPr>
              <p:cNvCxnSpPr/>
              <p:nvPr/>
            </p:nvCxnSpPr>
            <p:spPr>
              <a:xfrm>
                <a:off x="5075237" y="4030662"/>
                <a:ext cx="251460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78D7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0E90C3-AFA0-4398-A0DE-2D5FA695C92E}"/>
                  </a:ext>
                </a:extLst>
              </p:cNvPr>
              <p:cNvSpPr txBox="1"/>
              <p:nvPr/>
            </p:nvSpPr>
            <p:spPr>
              <a:xfrm>
                <a:off x="4861364" y="3573462"/>
                <a:ext cx="2153235" cy="544765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srgbClr val="505050"/>
                        </a:gs>
                        <a:gs pos="30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</a:rPr>
                  <a:t>443 (HTTPS)</a:t>
                </a: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E26F407-FDE7-4FA4-BD35-890191B2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800" y="2590800"/>
            <a:ext cx="2701494" cy="2227874"/>
          </a:xfrm>
          <a:prstGeom prst="rect">
            <a:avLst/>
          </a:prstGeom>
        </p:spPr>
      </p:pic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47A5906E-D54E-4EDC-9FEE-FCC6BD8EC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371600" y="1864599"/>
            <a:ext cx="3154211" cy="8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13737 -0.10185 C 0.16614 -0.12477 0.20885 -0.1375 0.25417 -0.1375 C 0.3056 -0.1375 0.34661 -0.12477 0.37539 -0.10185 L 0.51354 -1.11111E-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-68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345 -0.10973 C 0.1625 -0.1345 0.20455 -0.14723 0.2487 -0.14723 C 0.29896 -0.14723 0.33919 -0.1345 0.36718 -0.10973 L 0.50182 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91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4402947|-3301334|-4636650|-2179457|-11184811|Cistel&quot;,&quot;Id&quot;:&quot;582b975e4146412bb4c94830&quot;,&quot;SmartGridHorizontal&quot;:0,&quot;LinkedExcelSources&quot;:{},&quot;LinkedProjectSources&quot;:{},&quot;FlowConfig&quot;:{&quot;Canvas&quot;:{&quot;Slide&quot;:-1,&quot;Width&quot;:0,&quot;Height&quot;:0},&quot;Timeline&quot;:{&quot;Actions&quot;:[]}}}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xels-PowerPoint-Template-16_9" id="{B3768E46-2EBD-405A-BEED-CB04B0A9355E}" vid="{07A18EC9-9F7B-4F01-A2AD-0589E6E7A4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7B1DAEDB5E7B4FAF8DF555F77A233C" ma:contentTypeVersion="4" ma:contentTypeDescription="Create a new document." ma:contentTypeScope="" ma:versionID="bb818b4ab924c8d5c802e806de654bc1">
  <xsd:schema xmlns:xsd="http://www.w3.org/2001/XMLSchema" xmlns:xs="http://www.w3.org/2001/XMLSchema" xmlns:p="http://schemas.microsoft.com/office/2006/metadata/properties" xmlns:ns2="d2244de7-cbab-410d-87bb-c954c8edc241" targetNamespace="http://schemas.microsoft.com/office/2006/metadata/properties" ma:root="true" ma:fieldsID="6575679a6d56631cffd15b578620da60" ns2:_="">
    <xsd:import namespace="d2244de7-cbab-410d-87bb-c954c8edc24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244de7-cbab-410d-87bb-c954c8edc24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A6D477-E3B6-4EDD-9613-2BE077F24B9F}">
  <ds:schemaRefs>
    <ds:schemaRef ds:uri="http://schemas.microsoft.com/office/2006/metadata/properties"/>
    <ds:schemaRef ds:uri="http://schemas.microsoft.com/office/2006/documentManagement/types"/>
    <ds:schemaRef ds:uri="d2244de7-cbab-410d-87bb-c954c8edc24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6ED2470-9C0F-4857-A778-7A04D586F6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244de7-cbab-410d-87bb-c954c8edc2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94141-3D81-4ED7-BFB9-99BDFF468B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- Tagline-CAMS Version</Template>
  <TotalTime>24057</TotalTime>
  <Words>1026</Words>
  <Application>Microsoft Office PowerPoint</Application>
  <PresentationFormat>Widescreen</PresentationFormat>
  <Paragraphs>276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Custom Design</vt:lpstr>
      <vt:lpstr>Azure Site Recovery</vt:lpstr>
      <vt:lpstr>PowerPoint Presentation</vt:lpstr>
      <vt:lpstr>Agenda</vt:lpstr>
      <vt:lpstr>Definitions</vt:lpstr>
      <vt:lpstr>Why Use ASR</vt:lpstr>
      <vt:lpstr>Use Case</vt:lpstr>
      <vt:lpstr>Supported Operating System</vt:lpstr>
      <vt:lpstr>PowerPoint Presentation</vt:lpstr>
      <vt:lpstr>Disaster Recovery for Hyper-V</vt:lpstr>
      <vt:lpstr>Disaster Recovery for VMM</vt:lpstr>
      <vt:lpstr>Disaster Recovery for VMware/Physical</vt:lpstr>
      <vt:lpstr>DEMO</vt:lpstr>
      <vt:lpstr>DEMO</vt:lpstr>
      <vt:lpstr>Automation</vt:lpstr>
      <vt:lpstr>Automation Example</vt:lpstr>
      <vt:lpstr>DEMO</vt:lpstr>
      <vt:lpstr>Azure Site Recovery Reporting and Monitoring</vt:lpstr>
      <vt:lpstr>OMS</vt:lpstr>
      <vt:lpstr>Questions</vt:lpstr>
      <vt:lpstr>ASR to Secondary Site</vt:lpstr>
      <vt:lpstr>Reduce RTO by using Azure Traffic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Colin Smith</dc:creator>
  <cp:lastModifiedBy>Eric Leonard</cp:lastModifiedBy>
  <cp:revision>248</cp:revision>
  <dcterms:created xsi:type="dcterms:W3CDTF">2013-06-05T18:01:58Z</dcterms:created>
  <dcterms:modified xsi:type="dcterms:W3CDTF">2017-12-05T17:05:56Z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0x010100F17B1DAEDB5E7B4FAF8DF555F77A233C</vt:lpwstr>
  </property>
</Properties>
</file>