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96" r:id="rId2"/>
  </p:sldMasterIdLst>
  <p:notesMasterIdLst>
    <p:notesMasterId r:id="rId9"/>
  </p:notesMasterIdLst>
  <p:sldIdLst>
    <p:sldId id="277" r:id="rId3"/>
    <p:sldId id="278" r:id="rId4"/>
    <p:sldId id="279" r:id="rId5"/>
    <p:sldId id="280" r:id="rId6"/>
    <p:sldId id="287" r:id="rId7"/>
    <p:sldId id="274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968"/>
    <a:srgbClr val="F68623"/>
    <a:srgbClr val="FBAE2D"/>
    <a:srgbClr val="D91860"/>
    <a:srgbClr val="121B2A"/>
    <a:srgbClr val="990000"/>
    <a:srgbClr val="ECF0F4"/>
    <a:srgbClr val="D3DBE5"/>
    <a:srgbClr val="A4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 snapToGrid="0" showGuides="1">
      <p:cViewPr varScale="1">
        <p:scale>
          <a:sx n="84" d="100"/>
          <a:sy n="84" d="100"/>
        </p:scale>
        <p:origin x="90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705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60392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85700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1352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425432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98766" y="1963308"/>
            <a:ext cx="11464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350" baseline="0" dirty="0">
                <a:solidFill>
                  <a:schemeClr val="bg1"/>
                </a:solidFill>
                <a:effectLst/>
              </a:rPr>
              <a:t> by</a:t>
            </a:r>
            <a:endParaRPr lang="en-US" sz="135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364718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4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31310" y="4579508"/>
            <a:ext cx="2281395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A5CD00"/>
                </a:solidFill>
              </a:rPr>
              <a:t>T</a:t>
            </a:r>
            <a:r>
              <a:rPr lang="en-US" sz="1350" baseline="0" dirty="0">
                <a:solidFill>
                  <a:srgbClr val="A5CD00"/>
                </a:solidFill>
              </a:rPr>
              <a:t>he free PowerPoint library</a:t>
            </a:r>
            <a:endParaRPr lang="en-US" sz="135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18300" y="63984"/>
            <a:ext cx="2057400" cy="273844"/>
          </a:xfrm>
        </p:spPr>
        <p:txBody>
          <a:bodyPr/>
          <a:lstStyle>
            <a:lvl1pPr algn="r">
              <a:defRPr sz="1050">
                <a:solidFill>
                  <a:srgbClr val="DCD7C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9600" y="4767263"/>
            <a:ext cx="3086100" cy="273844"/>
          </a:xfrm>
        </p:spPr>
        <p:txBody>
          <a:bodyPr/>
          <a:lstStyle>
            <a:lvl1pPr algn="r">
              <a:defRPr sz="1050">
                <a:solidFill>
                  <a:srgbClr val="7CA6BB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8900" y="1771480"/>
            <a:ext cx="4876800" cy="1131094"/>
          </a:xfrm>
        </p:spPr>
        <p:txBody>
          <a:bodyPr anchor="b">
            <a:noAutofit/>
          </a:bodyPr>
          <a:lstStyle>
            <a:lvl1pPr algn="r">
              <a:lnSpc>
                <a:spcPts val="3750"/>
              </a:lnSpc>
              <a:defRPr sz="4800" b="1">
                <a:solidFill>
                  <a:srgbClr val="585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00" y="3037625"/>
            <a:ext cx="4876800" cy="53152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F6862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1" name="Group 4"/>
          <p:cNvGrpSpPr>
            <a:grpSpLocks noChangeAspect="1"/>
          </p:cNvGrpSpPr>
          <p:nvPr userDrawn="1"/>
        </p:nvGrpSpPr>
        <p:grpSpPr bwMode="auto">
          <a:xfrm>
            <a:off x="-1192" y="-1588"/>
            <a:ext cx="3790555" cy="5150625"/>
            <a:chOff x="-1" y="-1"/>
            <a:chExt cx="3180" cy="4321"/>
          </a:xfrm>
        </p:grpSpPr>
        <p:sp>
          <p:nvSpPr>
            <p:cNvPr id="202" name="Freeform 68"/>
            <p:cNvSpPr>
              <a:spLocks/>
            </p:cNvSpPr>
            <p:nvPr userDrawn="1"/>
          </p:nvSpPr>
          <p:spPr bwMode="auto">
            <a:xfrm>
              <a:off x="862" y="4026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2"/>
            <p:cNvSpPr>
              <a:spLocks/>
            </p:cNvSpPr>
            <p:nvPr userDrawn="1"/>
          </p:nvSpPr>
          <p:spPr bwMode="auto">
            <a:xfrm>
              <a:off x="865" y="2878"/>
              <a:ext cx="289" cy="357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5"/>
            <p:cNvSpPr>
              <a:spLocks noChangeArrowheads="1"/>
            </p:cNvSpPr>
            <p:nvPr userDrawn="1"/>
          </p:nvSpPr>
          <p:spPr bwMode="auto">
            <a:xfrm>
              <a:off x="1154" y="2881"/>
              <a:ext cx="575" cy="1151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"/>
            <p:cNvSpPr>
              <a:spLocks/>
            </p:cNvSpPr>
            <p:nvPr userDrawn="1"/>
          </p:nvSpPr>
          <p:spPr bwMode="auto">
            <a:xfrm>
              <a:off x="576" y="2"/>
              <a:ext cx="289" cy="4306"/>
            </a:xfrm>
            <a:custGeom>
              <a:avLst/>
              <a:gdLst>
                <a:gd name="T0" fmla="*/ 0 w 1442"/>
                <a:gd name="T1" fmla="*/ 21527 h 21527"/>
                <a:gd name="T2" fmla="*/ 1442 w 1442"/>
                <a:gd name="T3" fmla="*/ 21527 h 21527"/>
                <a:gd name="T4" fmla="*/ 1442 w 1442"/>
                <a:gd name="T5" fmla="*/ 7879 h 21527"/>
                <a:gd name="T6" fmla="*/ 1442 w 1442"/>
                <a:gd name="T7" fmla="*/ 0 h 21527"/>
                <a:gd name="T8" fmla="*/ 1309 w 1442"/>
                <a:gd name="T9" fmla="*/ 0 h 21527"/>
                <a:gd name="T10" fmla="*/ 0 w 1442"/>
                <a:gd name="T11" fmla="*/ 0 h 21527"/>
                <a:gd name="T12" fmla="*/ 0 w 1442"/>
                <a:gd name="T13" fmla="*/ 0 h 21527"/>
                <a:gd name="T14" fmla="*/ 0 w 1442"/>
                <a:gd name="T15" fmla="*/ 7879 h 21527"/>
                <a:gd name="T16" fmla="*/ 0 w 1442"/>
                <a:gd name="T17" fmla="*/ 21527 h 2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21527">
                  <a:moveTo>
                    <a:pt x="0" y="21527"/>
                  </a:moveTo>
                  <a:lnTo>
                    <a:pt x="1442" y="21527"/>
                  </a:lnTo>
                  <a:lnTo>
                    <a:pt x="1442" y="787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879"/>
                  </a:lnTo>
                  <a:lnTo>
                    <a:pt x="0" y="21527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"/>
            <p:cNvSpPr>
              <a:spLocks/>
            </p:cNvSpPr>
            <p:nvPr userDrawn="1"/>
          </p:nvSpPr>
          <p:spPr bwMode="auto">
            <a:xfrm>
              <a:off x="1151" y="0"/>
              <a:ext cx="290" cy="4318"/>
            </a:xfrm>
            <a:custGeom>
              <a:avLst/>
              <a:gdLst>
                <a:gd name="T0" fmla="*/ 1441 w 1441"/>
                <a:gd name="T1" fmla="*/ 21514 h 21590"/>
                <a:gd name="T2" fmla="*/ 1441 w 1441"/>
                <a:gd name="T3" fmla="*/ 0 h 21590"/>
                <a:gd name="T4" fmla="*/ 0 w 1441"/>
                <a:gd name="T5" fmla="*/ 0 h 21590"/>
                <a:gd name="T6" fmla="*/ 0 w 1441"/>
                <a:gd name="T7" fmla="*/ 21590 h 21590"/>
                <a:gd name="T8" fmla="*/ 7 w 1441"/>
                <a:gd name="T9" fmla="*/ 21590 h 21590"/>
                <a:gd name="T10" fmla="*/ 1441 w 1441"/>
                <a:gd name="T11" fmla="*/ 21590 h 21590"/>
                <a:gd name="T12" fmla="*/ 1441 w 1441"/>
                <a:gd name="T13" fmla="*/ 21514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21590">
                  <a:moveTo>
                    <a:pt x="1441" y="21514"/>
                  </a:moveTo>
                  <a:lnTo>
                    <a:pt x="1441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7" y="21590"/>
                  </a:lnTo>
                  <a:lnTo>
                    <a:pt x="1441" y="21590"/>
                  </a:lnTo>
                  <a:lnTo>
                    <a:pt x="1441" y="2151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"/>
            <p:cNvSpPr>
              <a:spLocks/>
            </p:cNvSpPr>
            <p:nvPr userDrawn="1"/>
          </p:nvSpPr>
          <p:spPr bwMode="auto">
            <a:xfrm>
              <a:off x="1153" y="4031"/>
              <a:ext cx="288" cy="287"/>
            </a:xfrm>
            <a:custGeom>
              <a:avLst/>
              <a:gdLst>
                <a:gd name="T0" fmla="*/ 1000 w 1441"/>
                <a:gd name="T1" fmla="*/ 0 h 1437"/>
                <a:gd name="T2" fmla="*/ 0 w 1441"/>
                <a:gd name="T3" fmla="*/ 0 h 1437"/>
                <a:gd name="T4" fmla="*/ 0 w 1441"/>
                <a:gd name="T5" fmla="*/ 0 h 1437"/>
                <a:gd name="T6" fmla="*/ 0 w 1441"/>
                <a:gd name="T7" fmla="*/ 0 h 1437"/>
                <a:gd name="T8" fmla="*/ 0 w 1441"/>
                <a:gd name="T9" fmla="*/ 1437 h 1437"/>
                <a:gd name="T10" fmla="*/ 1441 w 1441"/>
                <a:gd name="T11" fmla="*/ 1437 h 1437"/>
                <a:gd name="T12" fmla="*/ 1441 w 1441"/>
                <a:gd name="T13" fmla="*/ 0 h 1437"/>
                <a:gd name="T14" fmla="*/ 1000 w 1441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7">
                  <a:moveTo>
                    <a:pt x="10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1441" y="1437"/>
                  </a:lnTo>
                  <a:lnTo>
                    <a:pt x="1441" y="0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/>
            <p:cNvSpPr>
              <a:spLocks/>
            </p:cNvSpPr>
            <p:nvPr userDrawn="1"/>
          </p:nvSpPr>
          <p:spPr bwMode="auto">
            <a:xfrm>
              <a:off x="865" y="578"/>
              <a:ext cx="288" cy="287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439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/>
            <p:cNvSpPr>
              <a:spLocks/>
            </p:cNvSpPr>
            <p:nvPr userDrawn="1"/>
          </p:nvSpPr>
          <p:spPr bwMode="auto">
            <a:xfrm>
              <a:off x="576" y="578"/>
              <a:ext cx="289" cy="287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1439 h 1439"/>
                <a:gd name="T4" fmla="*/ 1309 w 1442"/>
                <a:gd name="T5" fmla="*/ 1439 h 1439"/>
                <a:gd name="T6" fmla="*/ 1442 w 1442"/>
                <a:gd name="T7" fmla="*/ 1439 h 1439"/>
                <a:gd name="T8" fmla="*/ 1442 w 1442"/>
                <a:gd name="T9" fmla="*/ 0 h 1439"/>
                <a:gd name="T10" fmla="*/ 1309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1439"/>
                  </a:lnTo>
                  <a:lnTo>
                    <a:pt x="1309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/>
            <p:cNvSpPr>
              <a:spLocks/>
            </p:cNvSpPr>
            <p:nvPr userDrawn="1"/>
          </p:nvSpPr>
          <p:spPr bwMode="auto">
            <a:xfrm>
              <a:off x="1153" y="1441"/>
              <a:ext cx="288" cy="199"/>
            </a:xfrm>
            <a:custGeom>
              <a:avLst/>
              <a:gdLst>
                <a:gd name="T0" fmla="*/ 0 w 1441"/>
                <a:gd name="T1" fmla="*/ 0 h 996"/>
                <a:gd name="T2" fmla="*/ 0 w 1441"/>
                <a:gd name="T3" fmla="*/ 996 h 996"/>
                <a:gd name="T4" fmla="*/ 1441 w 1441"/>
                <a:gd name="T5" fmla="*/ 996 h 996"/>
                <a:gd name="T6" fmla="*/ 1441 w 1441"/>
                <a:gd name="T7" fmla="*/ 0 h 996"/>
                <a:gd name="T8" fmla="*/ 0 w 1441"/>
                <a:gd name="T9" fmla="*/ 0 h 996"/>
                <a:gd name="T10" fmla="*/ 0 w 1441"/>
                <a:gd name="T1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996">
                  <a:moveTo>
                    <a:pt x="0" y="0"/>
                  </a:moveTo>
                  <a:lnTo>
                    <a:pt x="0" y="996"/>
                  </a:lnTo>
                  <a:lnTo>
                    <a:pt x="1441" y="996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 userDrawn="1"/>
          </p:nvSpPr>
          <p:spPr bwMode="auto">
            <a:xfrm>
              <a:off x="865" y="1728"/>
              <a:ext cx="288" cy="289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1439 h 1439"/>
                <a:gd name="T8" fmla="*/ 1440 w 1440"/>
                <a:gd name="T9" fmla="*/ 0 h 1439"/>
                <a:gd name="T10" fmla="*/ 0 w 1440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865" y="1441"/>
              <a:ext cx="288" cy="287"/>
            </a:xfrm>
            <a:custGeom>
              <a:avLst/>
              <a:gdLst>
                <a:gd name="T0" fmla="*/ 1440 w 1440"/>
                <a:gd name="T1" fmla="*/ 1438 h 1438"/>
                <a:gd name="T2" fmla="*/ 1440 w 1440"/>
                <a:gd name="T3" fmla="*/ 996 h 1438"/>
                <a:gd name="T4" fmla="*/ 1440 w 1440"/>
                <a:gd name="T5" fmla="*/ 0 h 1438"/>
                <a:gd name="T6" fmla="*/ 0 w 1440"/>
                <a:gd name="T7" fmla="*/ 0 h 1438"/>
                <a:gd name="T8" fmla="*/ 0 w 1440"/>
                <a:gd name="T9" fmla="*/ 0 h 1438"/>
                <a:gd name="T10" fmla="*/ 0 w 1440"/>
                <a:gd name="T11" fmla="*/ 1438 h 1438"/>
                <a:gd name="T12" fmla="*/ 0 w 1440"/>
                <a:gd name="T13" fmla="*/ 1438 h 1438"/>
                <a:gd name="T14" fmla="*/ 0 w 1440"/>
                <a:gd name="T15" fmla="*/ 1438 h 1438"/>
                <a:gd name="T16" fmla="*/ 1440 w 1440"/>
                <a:gd name="T17" fmla="*/ 1438 h 1438"/>
                <a:gd name="T18" fmla="*/ 1440 w 1440"/>
                <a:gd name="T19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1438"/>
                  </a:moveTo>
                  <a:lnTo>
                    <a:pt x="1440" y="996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/>
            </p:cNvSpPr>
            <p:nvPr userDrawn="1"/>
          </p:nvSpPr>
          <p:spPr bwMode="auto">
            <a:xfrm>
              <a:off x="577" y="3168"/>
              <a:ext cx="288" cy="575"/>
            </a:xfrm>
            <a:custGeom>
              <a:avLst/>
              <a:gdLst>
                <a:gd name="T0" fmla="*/ 0 w 1441"/>
                <a:gd name="T1" fmla="*/ 2877 h 2877"/>
                <a:gd name="T2" fmla="*/ 1441 w 1441"/>
                <a:gd name="T3" fmla="*/ 2877 h 2877"/>
                <a:gd name="T4" fmla="*/ 1441 w 1441"/>
                <a:gd name="T5" fmla="*/ 1439 h 2877"/>
                <a:gd name="T6" fmla="*/ 1441 w 1441"/>
                <a:gd name="T7" fmla="*/ 1439 h 2877"/>
                <a:gd name="T8" fmla="*/ 1441 w 1441"/>
                <a:gd name="T9" fmla="*/ 418 h 2877"/>
                <a:gd name="T10" fmla="*/ 1440 w 1441"/>
                <a:gd name="T11" fmla="*/ 418 h 2877"/>
                <a:gd name="T12" fmla="*/ 1440 w 1441"/>
                <a:gd name="T13" fmla="*/ 0 h 2877"/>
                <a:gd name="T14" fmla="*/ 288 w 1441"/>
                <a:gd name="T15" fmla="*/ 0 h 2877"/>
                <a:gd name="T16" fmla="*/ 0 w 1441"/>
                <a:gd name="T17" fmla="*/ 0 h 2877"/>
                <a:gd name="T18" fmla="*/ 0 w 1441"/>
                <a:gd name="T19" fmla="*/ 1439 h 2877"/>
                <a:gd name="T20" fmla="*/ 0 w 1441"/>
                <a:gd name="T21" fmla="*/ 2877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1" h="2877">
                  <a:moveTo>
                    <a:pt x="0" y="2877"/>
                  </a:moveTo>
                  <a:lnTo>
                    <a:pt x="1441" y="2877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1441" y="418"/>
                  </a:lnTo>
                  <a:lnTo>
                    <a:pt x="1440" y="418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 userDrawn="1"/>
          </p:nvSpPr>
          <p:spPr bwMode="auto">
            <a:xfrm>
              <a:off x="1153" y="2879"/>
              <a:ext cx="288" cy="289"/>
            </a:xfrm>
            <a:custGeom>
              <a:avLst/>
              <a:gdLst>
                <a:gd name="T0" fmla="*/ 0 w 1441"/>
                <a:gd name="T1" fmla="*/ 0 h 1442"/>
                <a:gd name="T2" fmla="*/ 0 w 1441"/>
                <a:gd name="T3" fmla="*/ 1442 h 1442"/>
                <a:gd name="T4" fmla="*/ 0 w 1441"/>
                <a:gd name="T5" fmla="*/ 1442 h 1442"/>
                <a:gd name="T6" fmla="*/ 298 w 1441"/>
                <a:gd name="T7" fmla="*/ 1442 h 1442"/>
                <a:gd name="T8" fmla="*/ 1441 w 1441"/>
                <a:gd name="T9" fmla="*/ 1442 h 1442"/>
                <a:gd name="T10" fmla="*/ 1441 w 1441"/>
                <a:gd name="T11" fmla="*/ 0 h 1442"/>
                <a:gd name="T12" fmla="*/ 0 w 1441"/>
                <a:gd name="T13" fmla="*/ 0 h 1442"/>
                <a:gd name="T14" fmla="*/ 0 w 1441"/>
                <a:gd name="T15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42">
                  <a:moveTo>
                    <a:pt x="0" y="0"/>
                  </a:moveTo>
                  <a:lnTo>
                    <a:pt x="0" y="1442"/>
                  </a:lnTo>
                  <a:lnTo>
                    <a:pt x="0" y="1442"/>
                  </a:lnTo>
                  <a:lnTo>
                    <a:pt x="298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/>
            </p:cNvSpPr>
            <p:nvPr userDrawn="1"/>
          </p:nvSpPr>
          <p:spPr bwMode="auto">
            <a:xfrm>
              <a:off x="1441" y="2879"/>
              <a:ext cx="288" cy="289"/>
            </a:xfrm>
            <a:custGeom>
              <a:avLst/>
              <a:gdLst>
                <a:gd name="T0" fmla="*/ 1 w 1441"/>
                <a:gd name="T1" fmla="*/ 1442 h 1442"/>
                <a:gd name="T2" fmla="*/ 1 w 1441"/>
                <a:gd name="T3" fmla="*/ 1442 h 1442"/>
                <a:gd name="T4" fmla="*/ 1441 w 1441"/>
                <a:gd name="T5" fmla="*/ 1442 h 1442"/>
                <a:gd name="T6" fmla="*/ 1441 w 1441"/>
                <a:gd name="T7" fmla="*/ 0 h 1442"/>
                <a:gd name="T8" fmla="*/ 0 w 1441"/>
                <a:gd name="T9" fmla="*/ 0 h 1442"/>
                <a:gd name="T10" fmla="*/ 0 w 1441"/>
                <a:gd name="T11" fmla="*/ 1442 h 1442"/>
                <a:gd name="T12" fmla="*/ 1 w 1441"/>
                <a:gd name="T13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42">
                  <a:moveTo>
                    <a:pt x="1" y="1442"/>
                  </a:moveTo>
                  <a:lnTo>
                    <a:pt x="1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42"/>
                  </a:lnTo>
                  <a:lnTo>
                    <a:pt x="1" y="1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 userDrawn="1"/>
          </p:nvSpPr>
          <p:spPr bwMode="auto">
            <a:xfrm>
              <a:off x="1434" y="4026"/>
              <a:ext cx="295" cy="292"/>
            </a:xfrm>
            <a:custGeom>
              <a:avLst/>
              <a:gdLst>
                <a:gd name="T0" fmla="*/ 0 w 1440"/>
                <a:gd name="T1" fmla="*/ 0 h 1437"/>
                <a:gd name="T2" fmla="*/ 0 w 1440"/>
                <a:gd name="T3" fmla="*/ 0 h 1437"/>
                <a:gd name="T4" fmla="*/ 0 w 1440"/>
                <a:gd name="T5" fmla="*/ 1437 h 1437"/>
                <a:gd name="T6" fmla="*/ 1440 w 1440"/>
                <a:gd name="T7" fmla="*/ 1437 h 1437"/>
                <a:gd name="T8" fmla="*/ 1440 w 1440"/>
                <a:gd name="T9" fmla="*/ 0 h 1437"/>
                <a:gd name="T10" fmla="*/ 0 w 1440"/>
                <a:gd name="T11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7">
                  <a:moveTo>
                    <a:pt x="0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21"/>
            <p:cNvSpPr>
              <a:spLocks noChangeArrowheads="1"/>
            </p:cNvSpPr>
            <p:nvPr userDrawn="1"/>
          </p:nvSpPr>
          <p:spPr bwMode="auto">
            <a:xfrm>
              <a:off x="2019" y="3745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22"/>
            <p:cNvSpPr>
              <a:spLocks noChangeArrowheads="1"/>
            </p:cNvSpPr>
            <p:nvPr userDrawn="1"/>
          </p:nvSpPr>
          <p:spPr bwMode="auto">
            <a:xfrm>
              <a:off x="2314" y="4032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603" y="3457"/>
              <a:ext cx="288" cy="288"/>
            </a:xfrm>
            <a:custGeom>
              <a:avLst/>
              <a:gdLst>
                <a:gd name="T0" fmla="*/ 0 w 1440"/>
                <a:gd name="T1" fmla="*/ 1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1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4"/>
            <p:cNvSpPr>
              <a:spLocks noChangeArrowheads="1"/>
            </p:cNvSpPr>
            <p:nvPr userDrawn="1"/>
          </p:nvSpPr>
          <p:spPr bwMode="auto">
            <a:xfrm>
              <a:off x="1731" y="2592"/>
              <a:ext cx="288" cy="287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5"/>
            <p:cNvSpPr>
              <a:spLocks noChangeArrowheads="1"/>
            </p:cNvSpPr>
            <p:nvPr userDrawn="1"/>
          </p:nvSpPr>
          <p:spPr bwMode="auto">
            <a:xfrm>
              <a:off x="2019" y="2881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/>
            </p:cNvSpPr>
            <p:nvPr userDrawn="1"/>
          </p:nvSpPr>
          <p:spPr bwMode="auto">
            <a:xfrm>
              <a:off x="2314" y="3169"/>
              <a:ext cx="289" cy="288"/>
            </a:xfrm>
            <a:custGeom>
              <a:avLst/>
              <a:gdLst>
                <a:gd name="T0" fmla="*/ 1442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442 w 1442"/>
                <a:gd name="T7" fmla="*/ 1439 h 1439"/>
                <a:gd name="T8" fmla="*/ 1442 w 1442"/>
                <a:gd name="T9" fmla="*/ 1438 h 1439"/>
                <a:gd name="T10" fmla="*/ 1442 w 1442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9">
                  <a:moveTo>
                    <a:pt x="1442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7"/>
            <p:cNvSpPr>
              <a:spLocks noChangeArrowheads="1"/>
            </p:cNvSpPr>
            <p:nvPr userDrawn="1"/>
          </p:nvSpPr>
          <p:spPr bwMode="auto">
            <a:xfrm>
              <a:off x="2891" y="2881"/>
              <a:ext cx="288" cy="288"/>
            </a:xfrm>
            <a:prstGeom prst="rect">
              <a:avLst/>
            </a:prstGeom>
            <a:solidFill>
              <a:srgbClr val="F3E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8"/>
            <p:cNvSpPr>
              <a:spLocks noChangeArrowheads="1"/>
            </p:cNvSpPr>
            <p:nvPr userDrawn="1"/>
          </p:nvSpPr>
          <p:spPr bwMode="auto">
            <a:xfrm>
              <a:off x="2019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9"/>
            <p:cNvSpPr>
              <a:spLocks noChangeArrowheads="1"/>
            </p:cNvSpPr>
            <p:nvPr userDrawn="1"/>
          </p:nvSpPr>
          <p:spPr bwMode="auto">
            <a:xfrm>
              <a:off x="2603" y="1731"/>
              <a:ext cx="288" cy="287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30"/>
            <p:cNvSpPr>
              <a:spLocks noChangeArrowheads="1"/>
            </p:cNvSpPr>
            <p:nvPr userDrawn="1"/>
          </p:nvSpPr>
          <p:spPr bwMode="auto">
            <a:xfrm>
              <a:off x="2314" y="2018"/>
              <a:ext cx="289" cy="288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1320" y="1155"/>
              <a:ext cx="411" cy="288"/>
            </a:xfrm>
            <a:custGeom>
              <a:avLst/>
              <a:gdLst>
                <a:gd name="T0" fmla="*/ 1442 w 1442"/>
                <a:gd name="T1" fmla="*/ 0 h 1438"/>
                <a:gd name="T2" fmla="*/ 0 w 1442"/>
                <a:gd name="T3" fmla="*/ 0 h 1438"/>
                <a:gd name="T4" fmla="*/ 0 w 1442"/>
                <a:gd name="T5" fmla="*/ 1438 h 1438"/>
                <a:gd name="T6" fmla="*/ 1442 w 1442"/>
                <a:gd name="T7" fmla="*/ 1438 h 1438"/>
                <a:gd name="T8" fmla="*/ 1442 w 1442"/>
                <a:gd name="T9" fmla="*/ 1438 h 1438"/>
                <a:gd name="T10" fmla="*/ 1442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"/>
            <p:cNvSpPr>
              <a:spLocks/>
            </p:cNvSpPr>
            <p:nvPr userDrawn="1"/>
          </p:nvSpPr>
          <p:spPr bwMode="auto">
            <a:xfrm>
              <a:off x="1731" y="1155"/>
              <a:ext cx="576" cy="576"/>
            </a:xfrm>
            <a:custGeom>
              <a:avLst/>
              <a:gdLst>
                <a:gd name="T0" fmla="*/ 1441 w 2881"/>
                <a:gd name="T1" fmla="*/ 1438 h 2878"/>
                <a:gd name="T2" fmla="*/ 0 w 2881"/>
                <a:gd name="T3" fmla="*/ 1438 h 2878"/>
                <a:gd name="T4" fmla="*/ 0 w 2881"/>
                <a:gd name="T5" fmla="*/ 1438 h 2878"/>
                <a:gd name="T6" fmla="*/ 0 w 2881"/>
                <a:gd name="T7" fmla="*/ 2878 h 2878"/>
                <a:gd name="T8" fmla="*/ 1441 w 2881"/>
                <a:gd name="T9" fmla="*/ 2878 h 2878"/>
                <a:gd name="T10" fmla="*/ 1441 w 2881"/>
                <a:gd name="T11" fmla="*/ 1438 h 2878"/>
                <a:gd name="T12" fmla="*/ 2881 w 2881"/>
                <a:gd name="T13" fmla="*/ 1438 h 2878"/>
                <a:gd name="T14" fmla="*/ 2881 w 2881"/>
                <a:gd name="T15" fmla="*/ 0 h 2878"/>
                <a:gd name="T16" fmla="*/ 1441 w 2881"/>
                <a:gd name="T17" fmla="*/ 0 h 2878"/>
                <a:gd name="T18" fmla="*/ 1441 w 2881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1" h="2878">
                  <a:moveTo>
                    <a:pt x="1441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1" y="2878"/>
                  </a:lnTo>
                  <a:lnTo>
                    <a:pt x="1441" y="1438"/>
                  </a:lnTo>
                  <a:lnTo>
                    <a:pt x="2881" y="1438"/>
                  </a:lnTo>
                  <a:lnTo>
                    <a:pt x="2881" y="0"/>
                  </a:lnTo>
                  <a:lnTo>
                    <a:pt x="1441" y="0"/>
                  </a:lnTo>
                  <a:lnTo>
                    <a:pt x="1441" y="1438"/>
                  </a:lnTo>
                  <a:close/>
                </a:path>
              </a:pathLst>
            </a:cu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3"/>
            <p:cNvSpPr>
              <a:spLocks noChangeArrowheads="1"/>
            </p:cNvSpPr>
            <p:nvPr userDrawn="1"/>
          </p:nvSpPr>
          <p:spPr bwMode="auto">
            <a:xfrm>
              <a:off x="2314" y="1443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4"/>
            <p:cNvSpPr>
              <a:spLocks/>
            </p:cNvSpPr>
            <p:nvPr userDrawn="1"/>
          </p:nvSpPr>
          <p:spPr bwMode="auto">
            <a:xfrm>
              <a:off x="1730" y="1731"/>
              <a:ext cx="289" cy="291"/>
            </a:xfrm>
            <a:custGeom>
              <a:avLst/>
              <a:gdLst>
                <a:gd name="T0" fmla="*/ 1435 w 1442"/>
                <a:gd name="T1" fmla="*/ 1431 h 1438"/>
                <a:gd name="T2" fmla="*/ 1435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1442 w 1442"/>
                <a:gd name="T11" fmla="*/ 0 h 1438"/>
                <a:gd name="T12" fmla="*/ 0 w 1442"/>
                <a:gd name="T13" fmla="*/ 0 h 1438"/>
                <a:gd name="T14" fmla="*/ 0 w 1442"/>
                <a:gd name="T15" fmla="*/ 1431 h 1438"/>
                <a:gd name="T16" fmla="*/ 1435 w 1442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1435" y="1431"/>
                  </a:moveTo>
                  <a:lnTo>
                    <a:pt x="1435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6"/>
            <p:cNvSpPr>
              <a:spLocks/>
            </p:cNvSpPr>
            <p:nvPr userDrawn="1"/>
          </p:nvSpPr>
          <p:spPr bwMode="auto">
            <a:xfrm>
              <a:off x="288" y="2879"/>
              <a:ext cx="288" cy="318"/>
            </a:xfrm>
            <a:custGeom>
              <a:avLst/>
              <a:gdLst>
                <a:gd name="T0" fmla="*/ 0 w 1440"/>
                <a:gd name="T1" fmla="*/ 1 h 1440"/>
                <a:gd name="T2" fmla="*/ 0 w 1440"/>
                <a:gd name="T3" fmla="*/ 0 h 1440"/>
                <a:gd name="T4" fmla="*/ 0 w 1440"/>
                <a:gd name="T5" fmla="*/ 0 h 1440"/>
                <a:gd name="T6" fmla="*/ 0 w 1440"/>
                <a:gd name="T7" fmla="*/ 1440 h 1440"/>
                <a:gd name="T8" fmla="*/ 1440 w 1440"/>
                <a:gd name="T9" fmla="*/ 1440 h 1440"/>
                <a:gd name="T10" fmla="*/ 1440 w 1440"/>
                <a:gd name="T11" fmla="*/ 1 h 1440"/>
                <a:gd name="T12" fmla="*/ 0 w 1440"/>
                <a:gd name="T13" fmla="*/ 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40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0" y="1440"/>
                  </a:lnTo>
                  <a:lnTo>
                    <a:pt x="144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5"/>
            <p:cNvSpPr>
              <a:spLocks/>
            </p:cNvSpPr>
            <p:nvPr userDrawn="1"/>
          </p:nvSpPr>
          <p:spPr bwMode="auto">
            <a:xfrm>
              <a:off x="0" y="3743"/>
              <a:ext cx="576" cy="575"/>
            </a:xfrm>
            <a:custGeom>
              <a:avLst/>
              <a:gdLst>
                <a:gd name="T0" fmla="*/ 1442 w 2882"/>
                <a:gd name="T1" fmla="*/ 1438 h 2875"/>
                <a:gd name="T2" fmla="*/ 1442 w 2882"/>
                <a:gd name="T3" fmla="*/ 1 h 2875"/>
                <a:gd name="T4" fmla="*/ 1442 w 2882"/>
                <a:gd name="T5" fmla="*/ 1 h 2875"/>
                <a:gd name="T6" fmla="*/ 1442 w 2882"/>
                <a:gd name="T7" fmla="*/ 0 h 2875"/>
                <a:gd name="T8" fmla="*/ 0 w 2882"/>
                <a:gd name="T9" fmla="*/ 0 h 2875"/>
                <a:gd name="T10" fmla="*/ 0 w 2882"/>
                <a:gd name="T11" fmla="*/ 1 h 2875"/>
                <a:gd name="T12" fmla="*/ 0 w 2882"/>
                <a:gd name="T13" fmla="*/ 1437 h 2875"/>
                <a:gd name="T14" fmla="*/ 0 w 2882"/>
                <a:gd name="T15" fmla="*/ 1438 h 2875"/>
                <a:gd name="T16" fmla="*/ 1442 w 2882"/>
                <a:gd name="T17" fmla="*/ 1438 h 2875"/>
                <a:gd name="T18" fmla="*/ 1442 w 2882"/>
                <a:gd name="T19" fmla="*/ 2875 h 2875"/>
                <a:gd name="T20" fmla="*/ 2882 w 2882"/>
                <a:gd name="T21" fmla="*/ 2875 h 2875"/>
                <a:gd name="T22" fmla="*/ 2882 w 2882"/>
                <a:gd name="T23" fmla="*/ 1438 h 2875"/>
                <a:gd name="T24" fmla="*/ 1442 w 2882"/>
                <a:gd name="T25" fmla="*/ 1438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2875">
                  <a:moveTo>
                    <a:pt x="1442" y="1438"/>
                  </a:moveTo>
                  <a:lnTo>
                    <a:pt x="1442" y="1"/>
                  </a:lnTo>
                  <a:lnTo>
                    <a:pt x="1442" y="1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37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2875"/>
                  </a:lnTo>
                  <a:lnTo>
                    <a:pt x="2882" y="2875"/>
                  </a:lnTo>
                  <a:lnTo>
                    <a:pt x="288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7"/>
            <p:cNvSpPr>
              <a:spLocks/>
            </p:cNvSpPr>
            <p:nvPr userDrawn="1"/>
          </p:nvSpPr>
          <p:spPr bwMode="auto">
            <a:xfrm>
              <a:off x="288" y="2305"/>
              <a:ext cx="288" cy="287"/>
            </a:xfrm>
            <a:custGeom>
              <a:avLst/>
              <a:gdLst>
                <a:gd name="T0" fmla="*/ 1440 w 1440"/>
                <a:gd name="T1" fmla="*/ 0 h 1436"/>
                <a:gd name="T2" fmla="*/ 0 w 1440"/>
                <a:gd name="T3" fmla="*/ 0 h 1436"/>
                <a:gd name="T4" fmla="*/ 0 w 1440"/>
                <a:gd name="T5" fmla="*/ 0 h 1436"/>
                <a:gd name="T6" fmla="*/ 0 w 1440"/>
                <a:gd name="T7" fmla="*/ 716 h 1436"/>
                <a:gd name="T8" fmla="*/ 0 w 1440"/>
                <a:gd name="T9" fmla="*/ 1435 h 1436"/>
                <a:gd name="T10" fmla="*/ 0 w 1440"/>
                <a:gd name="T11" fmla="*/ 1436 h 1436"/>
                <a:gd name="T12" fmla="*/ 1440 w 1440"/>
                <a:gd name="T13" fmla="*/ 1436 h 1436"/>
                <a:gd name="T14" fmla="*/ 1440 w 1440"/>
                <a:gd name="T15" fmla="*/ 1435 h 1436"/>
                <a:gd name="T16" fmla="*/ 1440 w 1440"/>
                <a:gd name="T17" fmla="*/ 1067 h 1436"/>
                <a:gd name="T18" fmla="*/ 1440 w 1440"/>
                <a:gd name="T1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6">
                  <a:moveTo>
                    <a:pt x="14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1436"/>
                  </a:lnTo>
                  <a:lnTo>
                    <a:pt x="1440" y="1436"/>
                  </a:lnTo>
                  <a:lnTo>
                    <a:pt x="1440" y="1435"/>
                  </a:lnTo>
                  <a:lnTo>
                    <a:pt x="1440" y="106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0"/>
            <p:cNvSpPr>
              <a:spLocks/>
            </p:cNvSpPr>
            <p:nvPr userDrawn="1"/>
          </p:nvSpPr>
          <p:spPr bwMode="auto">
            <a:xfrm>
              <a:off x="288" y="2592"/>
              <a:ext cx="288" cy="287"/>
            </a:xfrm>
            <a:custGeom>
              <a:avLst/>
              <a:gdLst>
                <a:gd name="T0" fmla="*/ 0 w 1440"/>
                <a:gd name="T1" fmla="*/ 1437 h 1438"/>
                <a:gd name="T2" fmla="*/ 0 w 1440"/>
                <a:gd name="T3" fmla="*/ 1437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7 h 1438"/>
                <a:gd name="T10" fmla="*/ 1440 w 1440"/>
                <a:gd name="T11" fmla="*/ 1437 h 1438"/>
                <a:gd name="T12" fmla="*/ 1440 w 1440"/>
                <a:gd name="T13" fmla="*/ 1437 h 1438"/>
                <a:gd name="T14" fmla="*/ 1440 w 1440"/>
                <a:gd name="T15" fmla="*/ 0 h 1438"/>
                <a:gd name="T16" fmla="*/ 0 w 1440"/>
                <a:gd name="T17" fmla="*/ 0 h 1438"/>
                <a:gd name="T18" fmla="*/ 0 w 1440"/>
                <a:gd name="T19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0" y="1437"/>
                  </a:moveTo>
                  <a:lnTo>
                    <a:pt x="0" y="1437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7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2"/>
            <p:cNvSpPr>
              <a:spLocks/>
            </p:cNvSpPr>
            <p:nvPr userDrawn="1"/>
          </p:nvSpPr>
          <p:spPr bwMode="auto">
            <a:xfrm>
              <a:off x="0" y="2879"/>
              <a:ext cx="288" cy="318"/>
            </a:xfrm>
            <a:custGeom>
              <a:avLst/>
              <a:gdLst>
                <a:gd name="T0" fmla="*/ 1442 w 1442"/>
                <a:gd name="T1" fmla="*/ 0 h 1440"/>
                <a:gd name="T2" fmla="*/ 0 w 1442"/>
                <a:gd name="T3" fmla="*/ 0 h 1440"/>
                <a:gd name="T4" fmla="*/ 0 w 1442"/>
                <a:gd name="T5" fmla="*/ 0 h 1440"/>
                <a:gd name="T6" fmla="*/ 0 w 1442"/>
                <a:gd name="T7" fmla="*/ 0 h 1440"/>
                <a:gd name="T8" fmla="*/ 0 w 1442"/>
                <a:gd name="T9" fmla="*/ 1440 h 1440"/>
                <a:gd name="T10" fmla="*/ 1442 w 1442"/>
                <a:gd name="T11" fmla="*/ 1440 h 1440"/>
                <a:gd name="T12" fmla="*/ 1442 w 1442"/>
                <a:gd name="T13" fmla="*/ 1440 h 1440"/>
                <a:gd name="T14" fmla="*/ 1442 w 1442"/>
                <a:gd name="T15" fmla="*/ 0 h 1440"/>
                <a:gd name="T16" fmla="*/ 1442 w 1442"/>
                <a:gd name="T1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40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2" y="1440"/>
                  </a:lnTo>
                  <a:lnTo>
                    <a:pt x="1442" y="1440"/>
                  </a:lnTo>
                  <a:lnTo>
                    <a:pt x="1442" y="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1"/>
            <p:cNvSpPr>
              <a:spLocks/>
            </p:cNvSpPr>
            <p:nvPr userDrawn="1"/>
          </p:nvSpPr>
          <p:spPr bwMode="auto">
            <a:xfrm>
              <a:off x="0" y="4030"/>
              <a:ext cx="288" cy="288"/>
            </a:xfrm>
            <a:custGeom>
              <a:avLst/>
              <a:gdLst>
                <a:gd name="T0" fmla="*/ 0 w 1442"/>
                <a:gd name="T1" fmla="*/ 1 h 1438"/>
                <a:gd name="T2" fmla="*/ 0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 h 1438"/>
                <a:gd name="T12" fmla="*/ 0 w 1442"/>
                <a:gd name="T13" fmla="*/ 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3"/>
            <p:cNvSpPr>
              <a:spLocks/>
            </p:cNvSpPr>
            <p:nvPr userDrawn="1"/>
          </p:nvSpPr>
          <p:spPr bwMode="auto">
            <a:xfrm>
              <a:off x="0" y="2305"/>
              <a:ext cx="288" cy="574"/>
            </a:xfrm>
            <a:custGeom>
              <a:avLst/>
              <a:gdLst>
                <a:gd name="T0" fmla="*/ 1442 w 1442"/>
                <a:gd name="T1" fmla="*/ 2873 h 2873"/>
                <a:gd name="T2" fmla="*/ 1442 w 1442"/>
                <a:gd name="T3" fmla="*/ 2873 h 2873"/>
                <a:gd name="T4" fmla="*/ 1442 w 1442"/>
                <a:gd name="T5" fmla="*/ 1436 h 2873"/>
                <a:gd name="T6" fmla="*/ 1442 w 1442"/>
                <a:gd name="T7" fmla="*/ 1435 h 2873"/>
                <a:gd name="T8" fmla="*/ 1442 w 1442"/>
                <a:gd name="T9" fmla="*/ 716 h 2873"/>
                <a:gd name="T10" fmla="*/ 1442 w 1442"/>
                <a:gd name="T11" fmla="*/ 0 h 2873"/>
                <a:gd name="T12" fmla="*/ 0 w 1442"/>
                <a:gd name="T13" fmla="*/ 0 h 2873"/>
                <a:gd name="T14" fmla="*/ 0 w 1442"/>
                <a:gd name="T15" fmla="*/ 716 h 2873"/>
                <a:gd name="T16" fmla="*/ 0 w 1442"/>
                <a:gd name="T17" fmla="*/ 1435 h 2873"/>
                <a:gd name="T18" fmla="*/ 0 w 1442"/>
                <a:gd name="T19" fmla="*/ 2873 h 2873"/>
                <a:gd name="T20" fmla="*/ 0 w 1442"/>
                <a:gd name="T21" fmla="*/ 2873 h 2873"/>
                <a:gd name="T22" fmla="*/ 1442 w 1442"/>
                <a:gd name="T23" fmla="*/ 2873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3">
                  <a:moveTo>
                    <a:pt x="1442" y="2873"/>
                  </a:moveTo>
                  <a:lnTo>
                    <a:pt x="1442" y="2873"/>
                  </a:lnTo>
                  <a:lnTo>
                    <a:pt x="1442" y="1436"/>
                  </a:lnTo>
                  <a:lnTo>
                    <a:pt x="1442" y="1435"/>
                  </a:lnTo>
                  <a:lnTo>
                    <a:pt x="1442" y="71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2873"/>
                  </a:lnTo>
                  <a:lnTo>
                    <a:pt x="0" y="2873"/>
                  </a:lnTo>
                  <a:lnTo>
                    <a:pt x="1442" y="2873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4"/>
            <p:cNvSpPr>
              <a:spLocks/>
            </p:cNvSpPr>
            <p:nvPr userDrawn="1"/>
          </p:nvSpPr>
          <p:spPr bwMode="auto">
            <a:xfrm>
              <a:off x="0" y="1153"/>
              <a:ext cx="576" cy="575"/>
            </a:xfrm>
            <a:custGeom>
              <a:avLst/>
              <a:gdLst>
                <a:gd name="T0" fmla="*/ 1442 w 2882"/>
                <a:gd name="T1" fmla="*/ 1439 h 2877"/>
                <a:gd name="T2" fmla="*/ 1442 w 2882"/>
                <a:gd name="T3" fmla="*/ 1439 h 2877"/>
                <a:gd name="T4" fmla="*/ 2882 w 2882"/>
                <a:gd name="T5" fmla="*/ 1439 h 2877"/>
                <a:gd name="T6" fmla="*/ 2882 w 2882"/>
                <a:gd name="T7" fmla="*/ 1439 h 2877"/>
                <a:gd name="T8" fmla="*/ 2882 w 2882"/>
                <a:gd name="T9" fmla="*/ 0 h 2877"/>
                <a:gd name="T10" fmla="*/ 1442 w 2882"/>
                <a:gd name="T11" fmla="*/ 0 h 2877"/>
                <a:gd name="T12" fmla="*/ 1442 w 2882"/>
                <a:gd name="T13" fmla="*/ 0 h 2877"/>
                <a:gd name="T14" fmla="*/ 0 w 2882"/>
                <a:gd name="T15" fmla="*/ 0 h 2877"/>
                <a:gd name="T16" fmla="*/ 0 w 2882"/>
                <a:gd name="T17" fmla="*/ 1439 h 2877"/>
                <a:gd name="T18" fmla="*/ 0 w 2882"/>
                <a:gd name="T19" fmla="*/ 2877 h 2877"/>
                <a:gd name="T20" fmla="*/ 1442 w 2882"/>
                <a:gd name="T21" fmla="*/ 2877 h 2877"/>
                <a:gd name="T22" fmla="*/ 1442 w 2882"/>
                <a:gd name="T23" fmla="*/ 1439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2877">
                  <a:moveTo>
                    <a:pt x="1442" y="1439"/>
                  </a:moveTo>
                  <a:lnTo>
                    <a:pt x="1442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/>
            <p:cNvSpPr>
              <a:spLocks/>
            </p:cNvSpPr>
            <p:nvPr userDrawn="1"/>
          </p:nvSpPr>
          <p:spPr bwMode="auto">
            <a:xfrm>
              <a:off x="576" y="4031"/>
              <a:ext cx="289" cy="287"/>
            </a:xfrm>
            <a:custGeom>
              <a:avLst/>
              <a:gdLst>
                <a:gd name="T0" fmla="*/ 0 w 1442"/>
                <a:gd name="T1" fmla="*/ 0 h 1437"/>
                <a:gd name="T2" fmla="*/ 0 w 1442"/>
                <a:gd name="T3" fmla="*/ 0 h 1437"/>
                <a:gd name="T4" fmla="*/ 0 w 1442"/>
                <a:gd name="T5" fmla="*/ 0 h 1437"/>
                <a:gd name="T6" fmla="*/ 0 w 1442"/>
                <a:gd name="T7" fmla="*/ 1437 h 1437"/>
                <a:gd name="T8" fmla="*/ 0 w 1442"/>
                <a:gd name="T9" fmla="*/ 1437 h 1437"/>
                <a:gd name="T10" fmla="*/ 1442 w 1442"/>
                <a:gd name="T11" fmla="*/ 1437 h 1437"/>
                <a:gd name="T12" fmla="*/ 1442 w 1442"/>
                <a:gd name="T13" fmla="*/ 0 h 1437"/>
                <a:gd name="T14" fmla="*/ 0 w 1442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2" h="14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442" y="1437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/>
            <p:cNvSpPr>
              <a:spLocks/>
            </p:cNvSpPr>
            <p:nvPr userDrawn="1"/>
          </p:nvSpPr>
          <p:spPr bwMode="auto">
            <a:xfrm>
              <a:off x="576" y="2879"/>
              <a:ext cx="289" cy="288"/>
            </a:xfrm>
            <a:custGeom>
              <a:avLst/>
              <a:gdLst>
                <a:gd name="T0" fmla="*/ 0 w 1441"/>
                <a:gd name="T1" fmla="*/ 0 h 1440"/>
                <a:gd name="T2" fmla="*/ 0 w 1441"/>
                <a:gd name="T3" fmla="*/ 0 h 1440"/>
                <a:gd name="T4" fmla="*/ 0 w 1441"/>
                <a:gd name="T5" fmla="*/ 0 h 1440"/>
                <a:gd name="T6" fmla="*/ 0 w 1441"/>
                <a:gd name="T7" fmla="*/ 0 h 1440"/>
                <a:gd name="T8" fmla="*/ 0 w 1441"/>
                <a:gd name="T9" fmla="*/ 1 h 1440"/>
                <a:gd name="T10" fmla="*/ 0 w 1441"/>
                <a:gd name="T11" fmla="*/ 1440 h 1440"/>
                <a:gd name="T12" fmla="*/ 0 w 1441"/>
                <a:gd name="T13" fmla="*/ 1440 h 1440"/>
                <a:gd name="T14" fmla="*/ 1441 w 1441"/>
                <a:gd name="T15" fmla="*/ 1440 h 1440"/>
                <a:gd name="T16" fmla="*/ 1441 w 1441"/>
                <a:gd name="T17" fmla="*/ 0 h 1440"/>
                <a:gd name="T18" fmla="*/ 0 w 1441"/>
                <a:gd name="T19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4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40"/>
                  </a:lnTo>
                  <a:lnTo>
                    <a:pt x="0" y="1440"/>
                  </a:lnTo>
                  <a:lnTo>
                    <a:pt x="1441" y="144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8"/>
            <p:cNvSpPr>
              <a:spLocks/>
            </p:cNvSpPr>
            <p:nvPr userDrawn="1"/>
          </p:nvSpPr>
          <p:spPr bwMode="auto">
            <a:xfrm>
              <a:off x="576" y="2305"/>
              <a:ext cx="289" cy="287"/>
            </a:xfrm>
            <a:custGeom>
              <a:avLst/>
              <a:gdLst>
                <a:gd name="T0" fmla="*/ 1442 w 1442"/>
                <a:gd name="T1" fmla="*/ 0 h 1435"/>
                <a:gd name="T2" fmla="*/ 0 w 1442"/>
                <a:gd name="T3" fmla="*/ 0 h 1435"/>
                <a:gd name="T4" fmla="*/ 0 w 1442"/>
                <a:gd name="T5" fmla="*/ 0 h 1435"/>
                <a:gd name="T6" fmla="*/ 0 w 1442"/>
                <a:gd name="T7" fmla="*/ 0 h 1435"/>
                <a:gd name="T8" fmla="*/ 0 w 1442"/>
                <a:gd name="T9" fmla="*/ 1067 h 1435"/>
                <a:gd name="T10" fmla="*/ 0 w 1442"/>
                <a:gd name="T11" fmla="*/ 1435 h 1435"/>
                <a:gd name="T12" fmla="*/ 1442 w 1442"/>
                <a:gd name="T13" fmla="*/ 1435 h 1435"/>
                <a:gd name="T14" fmla="*/ 1442 w 1442"/>
                <a:gd name="T15" fmla="*/ 1067 h 1435"/>
                <a:gd name="T16" fmla="*/ 1442 w 1442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5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67"/>
                  </a:lnTo>
                  <a:lnTo>
                    <a:pt x="0" y="1435"/>
                  </a:lnTo>
                  <a:lnTo>
                    <a:pt x="1442" y="1435"/>
                  </a:lnTo>
                  <a:lnTo>
                    <a:pt x="1442" y="106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9"/>
            <p:cNvSpPr>
              <a:spLocks/>
            </p:cNvSpPr>
            <p:nvPr userDrawn="1"/>
          </p:nvSpPr>
          <p:spPr bwMode="auto">
            <a:xfrm>
              <a:off x="576" y="2016"/>
              <a:ext cx="289" cy="0"/>
            </a:xfrm>
            <a:custGeom>
              <a:avLst/>
              <a:gdLst>
                <a:gd name="T0" fmla="*/ 0 w 1442"/>
                <a:gd name="T1" fmla="*/ 0 w 1442"/>
                <a:gd name="T2" fmla="*/ 1442 w 1442"/>
                <a:gd name="T3" fmla="*/ 1442 w 1442"/>
                <a:gd name="T4" fmla="*/ 0 w 1442"/>
                <a:gd name="T5" fmla="*/ 0 w 14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44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0"/>
            <p:cNvSpPr>
              <a:spLocks/>
            </p:cNvSpPr>
            <p:nvPr userDrawn="1"/>
          </p:nvSpPr>
          <p:spPr bwMode="auto">
            <a:xfrm>
              <a:off x="576" y="1441"/>
              <a:ext cx="289" cy="575"/>
            </a:xfrm>
            <a:custGeom>
              <a:avLst/>
              <a:gdLst>
                <a:gd name="T0" fmla="*/ 1442 w 1442"/>
                <a:gd name="T1" fmla="*/ 0 h 2877"/>
                <a:gd name="T2" fmla="*/ 1010 w 1442"/>
                <a:gd name="T3" fmla="*/ 0 h 2877"/>
                <a:gd name="T4" fmla="*/ 0 w 1442"/>
                <a:gd name="T5" fmla="*/ 0 h 2877"/>
                <a:gd name="T6" fmla="*/ 0 w 1442"/>
                <a:gd name="T7" fmla="*/ 0 h 2877"/>
                <a:gd name="T8" fmla="*/ 0 w 1442"/>
                <a:gd name="T9" fmla="*/ 1438 h 2877"/>
                <a:gd name="T10" fmla="*/ 0 w 1442"/>
                <a:gd name="T11" fmla="*/ 1439 h 2877"/>
                <a:gd name="T12" fmla="*/ 0 w 1442"/>
                <a:gd name="T13" fmla="*/ 2877 h 2877"/>
                <a:gd name="T14" fmla="*/ 1442 w 1442"/>
                <a:gd name="T15" fmla="*/ 2877 h 2877"/>
                <a:gd name="T16" fmla="*/ 1442 w 1442"/>
                <a:gd name="T17" fmla="*/ 1438 h 2877"/>
                <a:gd name="T18" fmla="*/ 1442 w 1442"/>
                <a:gd name="T19" fmla="*/ 1438 h 2877"/>
                <a:gd name="T20" fmla="*/ 1442 w 1442"/>
                <a:gd name="T21" fmla="*/ 0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2" h="2877">
                  <a:moveTo>
                    <a:pt x="1442" y="0"/>
                  </a:moveTo>
                  <a:lnTo>
                    <a:pt x="10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"/>
            <p:cNvSpPr>
              <a:spLocks/>
            </p:cNvSpPr>
            <p:nvPr userDrawn="1"/>
          </p:nvSpPr>
          <p:spPr bwMode="auto">
            <a:xfrm>
              <a:off x="576" y="1153"/>
              <a:ext cx="289" cy="288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010 w 1442"/>
                <a:gd name="T7" fmla="*/ 1439 h 1439"/>
                <a:gd name="T8" fmla="*/ 1442 w 1442"/>
                <a:gd name="T9" fmla="*/ 1439 h 1439"/>
                <a:gd name="T10" fmla="*/ 1442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010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2"/>
            <p:cNvSpPr>
              <a:spLocks/>
            </p:cNvSpPr>
            <p:nvPr userDrawn="1"/>
          </p:nvSpPr>
          <p:spPr bwMode="auto">
            <a:xfrm>
              <a:off x="576" y="865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6"/>
            <p:cNvSpPr>
              <a:spLocks/>
            </p:cNvSpPr>
            <p:nvPr userDrawn="1"/>
          </p:nvSpPr>
          <p:spPr bwMode="auto">
            <a:xfrm>
              <a:off x="865" y="2592"/>
              <a:ext cx="288" cy="287"/>
            </a:xfrm>
            <a:custGeom>
              <a:avLst/>
              <a:gdLst>
                <a:gd name="T0" fmla="*/ 0 w 1440"/>
                <a:gd name="T1" fmla="*/ 1438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0 w 1440"/>
                <a:gd name="T13" fmla="*/ 0 h 1438"/>
                <a:gd name="T14" fmla="*/ 0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0" y="1438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7"/>
            <p:cNvSpPr>
              <a:spLocks/>
            </p:cNvSpPr>
            <p:nvPr userDrawn="1"/>
          </p:nvSpPr>
          <p:spPr bwMode="auto">
            <a:xfrm>
              <a:off x="865" y="2305"/>
              <a:ext cx="288" cy="287"/>
            </a:xfrm>
            <a:custGeom>
              <a:avLst/>
              <a:gdLst>
                <a:gd name="T0" fmla="*/ 0 w 1440"/>
                <a:gd name="T1" fmla="*/ 1435 h 1435"/>
                <a:gd name="T2" fmla="*/ 1440 w 1440"/>
                <a:gd name="T3" fmla="*/ 1435 h 1435"/>
                <a:gd name="T4" fmla="*/ 1440 w 1440"/>
                <a:gd name="T5" fmla="*/ 1435 h 1435"/>
                <a:gd name="T6" fmla="*/ 1440 w 1440"/>
                <a:gd name="T7" fmla="*/ 1435 h 1435"/>
                <a:gd name="T8" fmla="*/ 1440 w 1440"/>
                <a:gd name="T9" fmla="*/ 1234 h 1435"/>
                <a:gd name="T10" fmla="*/ 1440 w 1440"/>
                <a:gd name="T11" fmla="*/ 0 h 1435"/>
                <a:gd name="T12" fmla="*/ 0 w 1440"/>
                <a:gd name="T13" fmla="*/ 0 h 1435"/>
                <a:gd name="T14" fmla="*/ 0 w 1440"/>
                <a:gd name="T15" fmla="*/ 1435 h 1435"/>
                <a:gd name="T16" fmla="*/ 0 w 1440"/>
                <a:gd name="T17" fmla="*/ 1435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5">
                  <a:moveTo>
                    <a:pt x="0" y="1435"/>
                  </a:moveTo>
                  <a:lnTo>
                    <a:pt x="1440" y="1435"/>
                  </a:lnTo>
                  <a:lnTo>
                    <a:pt x="1440" y="1435"/>
                  </a:lnTo>
                  <a:lnTo>
                    <a:pt x="1440" y="1435"/>
                  </a:lnTo>
                  <a:lnTo>
                    <a:pt x="1440" y="1234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9"/>
            <p:cNvSpPr>
              <a:spLocks/>
            </p:cNvSpPr>
            <p:nvPr userDrawn="1"/>
          </p:nvSpPr>
          <p:spPr bwMode="auto">
            <a:xfrm>
              <a:off x="865" y="1153"/>
              <a:ext cx="288" cy="288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0 w 1440"/>
                <a:gd name="T11" fmla="*/ 0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0"/>
            <p:cNvSpPr>
              <a:spLocks/>
            </p:cNvSpPr>
            <p:nvPr userDrawn="1"/>
          </p:nvSpPr>
          <p:spPr bwMode="auto">
            <a:xfrm>
              <a:off x="288" y="3743"/>
              <a:ext cx="288" cy="288"/>
            </a:xfrm>
            <a:custGeom>
              <a:avLst/>
              <a:gdLst>
                <a:gd name="T0" fmla="*/ 1440 w 1440"/>
                <a:gd name="T1" fmla="*/ 0 h 1438"/>
                <a:gd name="T2" fmla="*/ 1440 w 1440"/>
                <a:gd name="T3" fmla="*/ 1 h 1438"/>
                <a:gd name="T4" fmla="*/ 0 w 1440"/>
                <a:gd name="T5" fmla="*/ 1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1438 h 1438"/>
                <a:gd name="T12" fmla="*/ 1440 w 1440"/>
                <a:gd name="T13" fmla="*/ 1438 h 1438"/>
                <a:gd name="T14" fmla="*/ 1440 w 1440"/>
                <a:gd name="T15" fmla="*/ 0 h 1438"/>
                <a:gd name="T16" fmla="*/ 1440 w 1440"/>
                <a:gd name="T17" fmla="*/ 0 h 1438"/>
                <a:gd name="T18" fmla="*/ 1440 w 1440"/>
                <a:gd name="T19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0"/>
                  </a:moveTo>
                  <a:lnTo>
                    <a:pt x="1440" y="1"/>
                  </a:lnTo>
                  <a:lnTo>
                    <a:pt x="0" y="1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1"/>
            <p:cNvSpPr>
              <a:spLocks/>
            </p:cNvSpPr>
            <p:nvPr userDrawn="1"/>
          </p:nvSpPr>
          <p:spPr bwMode="auto">
            <a:xfrm>
              <a:off x="1153" y="3743"/>
              <a:ext cx="864" cy="575"/>
            </a:xfrm>
            <a:custGeom>
              <a:avLst/>
              <a:gdLst>
                <a:gd name="T0" fmla="*/ 1441 w 4323"/>
                <a:gd name="T1" fmla="*/ 0 h 2874"/>
                <a:gd name="T2" fmla="*/ 0 w 4323"/>
                <a:gd name="T3" fmla="*/ 0 h 2874"/>
                <a:gd name="T4" fmla="*/ 0 w 4323"/>
                <a:gd name="T5" fmla="*/ 1437 h 2874"/>
                <a:gd name="T6" fmla="*/ 0 w 4323"/>
                <a:gd name="T7" fmla="*/ 1437 h 2874"/>
                <a:gd name="T8" fmla="*/ 1000 w 4323"/>
                <a:gd name="T9" fmla="*/ 1437 h 2874"/>
                <a:gd name="T10" fmla="*/ 1441 w 4323"/>
                <a:gd name="T11" fmla="*/ 1437 h 2874"/>
                <a:gd name="T12" fmla="*/ 1441 w 4323"/>
                <a:gd name="T13" fmla="*/ 1437 h 2874"/>
                <a:gd name="T14" fmla="*/ 2881 w 4323"/>
                <a:gd name="T15" fmla="*/ 1437 h 2874"/>
                <a:gd name="T16" fmla="*/ 2881 w 4323"/>
                <a:gd name="T17" fmla="*/ 2874 h 2874"/>
                <a:gd name="T18" fmla="*/ 4323 w 4323"/>
                <a:gd name="T19" fmla="*/ 2874 h 2874"/>
                <a:gd name="T20" fmla="*/ 4323 w 4323"/>
                <a:gd name="T21" fmla="*/ 1436 h 2874"/>
                <a:gd name="T22" fmla="*/ 2882 w 4323"/>
                <a:gd name="T23" fmla="*/ 1436 h 2874"/>
                <a:gd name="T24" fmla="*/ 2882 w 4323"/>
                <a:gd name="T25" fmla="*/ 0 h 2874"/>
                <a:gd name="T26" fmla="*/ 1441 w 4323"/>
                <a:gd name="T27" fmla="*/ 0 h 2874"/>
                <a:gd name="T28" fmla="*/ 1441 w 4323"/>
                <a:gd name="T2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3" h="2874">
                  <a:moveTo>
                    <a:pt x="1441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000" y="1437"/>
                  </a:lnTo>
                  <a:lnTo>
                    <a:pt x="1441" y="1437"/>
                  </a:lnTo>
                  <a:lnTo>
                    <a:pt x="1441" y="1437"/>
                  </a:lnTo>
                  <a:lnTo>
                    <a:pt x="2881" y="1437"/>
                  </a:lnTo>
                  <a:lnTo>
                    <a:pt x="2881" y="2874"/>
                  </a:lnTo>
                  <a:lnTo>
                    <a:pt x="4323" y="2874"/>
                  </a:lnTo>
                  <a:lnTo>
                    <a:pt x="4323" y="1436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1" y="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"/>
            <p:cNvSpPr>
              <a:spLocks/>
            </p:cNvSpPr>
            <p:nvPr userDrawn="1"/>
          </p:nvSpPr>
          <p:spPr bwMode="auto">
            <a:xfrm>
              <a:off x="1153" y="3455"/>
              <a:ext cx="576" cy="288"/>
            </a:xfrm>
            <a:custGeom>
              <a:avLst/>
              <a:gdLst>
                <a:gd name="T0" fmla="*/ 2882 w 2882"/>
                <a:gd name="T1" fmla="*/ 0 h 1439"/>
                <a:gd name="T2" fmla="*/ 2882 w 2882"/>
                <a:gd name="T3" fmla="*/ 0 h 1439"/>
                <a:gd name="T4" fmla="*/ 2882 w 2882"/>
                <a:gd name="T5" fmla="*/ 0 h 1439"/>
                <a:gd name="T6" fmla="*/ 2882 w 2882"/>
                <a:gd name="T7" fmla="*/ 0 h 1439"/>
                <a:gd name="T8" fmla="*/ 1442 w 2882"/>
                <a:gd name="T9" fmla="*/ 0 h 1439"/>
                <a:gd name="T10" fmla="*/ 1442 w 2882"/>
                <a:gd name="T11" fmla="*/ 464 h 1439"/>
                <a:gd name="T12" fmla="*/ 0 w 2882"/>
                <a:gd name="T13" fmla="*/ 464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1 w 2882"/>
                <a:gd name="T23" fmla="*/ 1439 h 1439"/>
                <a:gd name="T24" fmla="*/ 1441 w 2882"/>
                <a:gd name="T25" fmla="*/ 1439 h 1439"/>
                <a:gd name="T26" fmla="*/ 2882 w 2882"/>
                <a:gd name="T27" fmla="*/ 1439 h 1439"/>
                <a:gd name="T28" fmla="*/ 2882 w 2882"/>
                <a:gd name="T29" fmla="*/ 1439 h 1439"/>
                <a:gd name="T30" fmla="*/ 2882 w 2882"/>
                <a:gd name="T31" fmla="*/ 0 h 1439"/>
                <a:gd name="T32" fmla="*/ 2882 w 2882"/>
                <a:gd name="T3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2" h="1439">
                  <a:moveTo>
                    <a:pt x="2882" y="0"/>
                  </a:moveTo>
                  <a:lnTo>
                    <a:pt x="2882" y="0"/>
                  </a:lnTo>
                  <a:lnTo>
                    <a:pt x="2882" y="0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3"/>
            <p:cNvSpPr>
              <a:spLocks/>
            </p:cNvSpPr>
            <p:nvPr userDrawn="1"/>
          </p:nvSpPr>
          <p:spPr bwMode="auto">
            <a:xfrm>
              <a:off x="1729" y="3455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1441 w 1441"/>
                <a:gd name="T11" fmla="*/ 0 h 1439"/>
                <a:gd name="T12" fmla="*/ 0 w 1441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4"/>
            <p:cNvSpPr>
              <a:spLocks/>
            </p:cNvSpPr>
            <p:nvPr userDrawn="1"/>
          </p:nvSpPr>
          <p:spPr bwMode="auto">
            <a:xfrm>
              <a:off x="288" y="3455"/>
              <a:ext cx="288" cy="288"/>
            </a:xfrm>
            <a:custGeom>
              <a:avLst/>
              <a:gdLst>
                <a:gd name="T0" fmla="*/ 1440 w 1440"/>
                <a:gd name="T1" fmla="*/ 1438 h 1439"/>
                <a:gd name="T2" fmla="*/ 1440 w 1440"/>
                <a:gd name="T3" fmla="*/ 0 h 1439"/>
                <a:gd name="T4" fmla="*/ 0 w 1440"/>
                <a:gd name="T5" fmla="*/ 0 h 1439"/>
                <a:gd name="T6" fmla="*/ 0 w 1440"/>
                <a:gd name="T7" fmla="*/ 0 h 1439"/>
                <a:gd name="T8" fmla="*/ 0 w 1440"/>
                <a:gd name="T9" fmla="*/ 1438 h 1439"/>
                <a:gd name="T10" fmla="*/ 0 w 1440"/>
                <a:gd name="T11" fmla="*/ 1439 h 1439"/>
                <a:gd name="T12" fmla="*/ 0 w 1440"/>
                <a:gd name="T13" fmla="*/ 1439 h 1439"/>
                <a:gd name="T14" fmla="*/ 1440 w 1440"/>
                <a:gd name="T15" fmla="*/ 1439 h 1439"/>
                <a:gd name="T16" fmla="*/ 1440 w 1440"/>
                <a:gd name="T17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1440" y="1438"/>
                  </a:move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5"/>
            <p:cNvSpPr>
              <a:spLocks/>
            </p:cNvSpPr>
            <p:nvPr userDrawn="1"/>
          </p:nvSpPr>
          <p:spPr bwMode="auto">
            <a:xfrm>
              <a:off x="865" y="3455"/>
              <a:ext cx="288" cy="576"/>
            </a:xfrm>
            <a:custGeom>
              <a:avLst/>
              <a:gdLst>
                <a:gd name="T0" fmla="*/ 0 w 1440"/>
                <a:gd name="T1" fmla="*/ 0 h 2876"/>
                <a:gd name="T2" fmla="*/ 0 w 1440"/>
                <a:gd name="T3" fmla="*/ 1438 h 2876"/>
                <a:gd name="T4" fmla="*/ 0 w 1440"/>
                <a:gd name="T5" fmla="*/ 1439 h 2876"/>
                <a:gd name="T6" fmla="*/ 0 w 1440"/>
                <a:gd name="T7" fmla="*/ 1439 h 2876"/>
                <a:gd name="T8" fmla="*/ 0 w 1440"/>
                <a:gd name="T9" fmla="*/ 2876 h 2876"/>
                <a:gd name="T10" fmla="*/ 1440 w 1440"/>
                <a:gd name="T11" fmla="*/ 2876 h 2876"/>
                <a:gd name="T12" fmla="*/ 1440 w 1440"/>
                <a:gd name="T13" fmla="*/ 2876 h 2876"/>
                <a:gd name="T14" fmla="*/ 1440 w 1440"/>
                <a:gd name="T15" fmla="*/ 1439 h 2876"/>
                <a:gd name="T16" fmla="*/ 1440 w 1440"/>
                <a:gd name="T17" fmla="*/ 1439 h 2876"/>
                <a:gd name="T18" fmla="*/ 1440 w 1440"/>
                <a:gd name="T19" fmla="*/ 0 h 2876"/>
                <a:gd name="T20" fmla="*/ 0 w 1440"/>
                <a:gd name="T21" fmla="*/ 0 h 2876"/>
                <a:gd name="T22" fmla="*/ 0 w 1440"/>
                <a:gd name="T23" fmla="*/ 0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0" h="2876">
                  <a:moveTo>
                    <a:pt x="0" y="0"/>
                  </a:move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0" y="2876"/>
                  </a:lnTo>
                  <a:lnTo>
                    <a:pt x="1440" y="2876"/>
                  </a:lnTo>
                  <a:lnTo>
                    <a:pt x="1440" y="2876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6"/>
            <p:cNvSpPr>
              <a:spLocks/>
            </p:cNvSpPr>
            <p:nvPr userDrawn="1"/>
          </p:nvSpPr>
          <p:spPr bwMode="auto">
            <a:xfrm>
              <a:off x="1441" y="3168"/>
              <a:ext cx="576" cy="287"/>
            </a:xfrm>
            <a:custGeom>
              <a:avLst/>
              <a:gdLst>
                <a:gd name="T0" fmla="*/ 0 w 2881"/>
                <a:gd name="T1" fmla="*/ 1439 h 1439"/>
                <a:gd name="T2" fmla="*/ 1440 w 2881"/>
                <a:gd name="T3" fmla="*/ 1439 h 1439"/>
                <a:gd name="T4" fmla="*/ 1440 w 2881"/>
                <a:gd name="T5" fmla="*/ 1439 h 1439"/>
                <a:gd name="T6" fmla="*/ 1440 w 2881"/>
                <a:gd name="T7" fmla="*/ 1439 h 1439"/>
                <a:gd name="T8" fmla="*/ 1440 w 2881"/>
                <a:gd name="T9" fmla="*/ 1439 h 1439"/>
                <a:gd name="T10" fmla="*/ 1440 w 2881"/>
                <a:gd name="T11" fmla="*/ 1439 h 1439"/>
                <a:gd name="T12" fmla="*/ 2881 w 2881"/>
                <a:gd name="T13" fmla="*/ 1439 h 1439"/>
                <a:gd name="T14" fmla="*/ 2881 w 2881"/>
                <a:gd name="T15" fmla="*/ 1439 h 1439"/>
                <a:gd name="T16" fmla="*/ 2881 w 2881"/>
                <a:gd name="T17" fmla="*/ 0 h 1439"/>
                <a:gd name="T18" fmla="*/ 1440 w 2881"/>
                <a:gd name="T19" fmla="*/ 0 h 1439"/>
                <a:gd name="T20" fmla="*/ 1440 w 2881"/>
                <a:gd name="T21" fmla="*/ 0 h 1439"/>
                <a:gd name="T22" fmla="*/ 1440 w 2881"/>
                <a:gd name="T23" fmla="*/ 0 h 1439"/>
                <a:gd name="T24" fmla="*/ 0 w 2881"/>
                <a:gd name="T25" fmla="*/ 0 h 1439"/>
                <a:gd name="T26" fmla="*/ 0 w 2881"/>
                <a:gd name="T2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7"/>
            <p:cNvSpPr>
              <a:spLocks/>
            </p:cNvSpPr>
            <p:nvPr userDrawn="1"/>
          </p:nvSpPr>
          <p:spPr bwMode="auto">
            <a:xfrm>
              <a:off x="288" y="3168"/>
              <a:ext cx="289" cy="287"/>
            </a:xfrm>
            <a:custGeom>
              <a:avLst/>
              <a:gdLst>
                <a:gd name="T0" fmla="*/ 0 w 1441"/>
                <a:gd name="T1" fmla="*/ 1439 h 1439"/>
                <a:gd name="T2" fmla="*/ 144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0 w 1441"/>
                <a:gd name="T11" fmla="*/ 0 h 1439"/>
                <a:gd name="T12" fmla="*/ 0 w 1441"/>
                <a:gd name="T13" fmla="*/ 0 h 1439"/>
                <a:gd name="T14" fmla="*/ 0 w 1441"/>
                <a:gd name="T15" fmla="*/ 1439 h 1439"/>
                <a:gd name="T16" fmla="*/ 0 w 1441"/>
                <a:gd name="T1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9">
                  <a:moveTo>
                    <a:pt x="0" y="1439"/>
                  </a:moveTo>
                  <a:lnTo>
                    <a:pt x="144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8"/>
            <p:cNvSpPr>
              <a:spLocks/>
            </p:cNvSpPr>
            <p:nvPr userDrawn="1"/>
          </p:nvSpPr>
          <p:spPr bwMode="auto">
            <a:xfrm>
              <a:off x="865" y="3168"/>
              <a:ext cx="288" cy="287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9"/>
            <p:cNvSpPr>
              <a:spLocks/>
            </p:cNvSpPr>
            <p:nvPr userDrawn="1"/>
          </p:nvSpPr>
          <p:spPr bwMode="auto">
            <a:xfrm>
              <a:off x="1153" y="3168"/>
              <a:ext cx="288" cy="380"/>
            </a:xfrm>
            <a:custGeom>
              <a:avLst/>
              <a:gdLst>
                <a:gd name="T0" fmla="*/ 0 w 1442"/>
                <a:gd name="T1" fmla="*/ 1903 h 1903"/>
                <a:gd name="T2" fmla="*/ 1442 w 1442"/>
                <a:gd name="T3" fmla="*/ 1903 h 1903"/>
                <a:gd name="T4" fmla="*/ 1442 w 1442"/>
                <a:gd name="T5" fmla="*/ 1439 h 1903"/>
                <a:gd name="T6" fmla="*/ 1442 w 1442"/>
                <a:gd name="T7" fmla="*/ 0 h 1903"/>
                <a:gd name="T8" fmla="*/ 1442 w 1442"/>
                <a:gd name="T9" fmla="*/ 0 h 1903"/>
                <a:gd name="T10" fmla="*/ 1441 w 1442"/>
                <a:gd name="T11" fmla="*/ 0 h 1903"/>
                <a:gd name="T12" fmla="*/ 298 w 1442"/>
                <a:gd name="T13" fmla="*/ 0 h 1903"/>
                <a:gd name="T14" fmla="*/ 0 w 1442"/>
                <a:gd name="T15" fmla="*/ 0 h 1903"/>
                <a:gd name="T16" fmla="*/ 0 w 1442"/>
                <a:gd name="T17" fmla="*/ 1439 h 1903"/>
                <a:gd name="T18" fmla="*/ 0 w 1442"/>
                <a:gd name="T19" fmla="*/ 1903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903">
                  <a:moveTo>
                    <a:pt x="0" y="1903"/>
                  </a:moveTo>
                  <a:lnTo>
                    <a:pt x="1442" y="1903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1441" y="0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0"/>
            <p:cNvSpPr>
              <a:spLocks/>
            </p:cNvSpPr>
            <p:nvPr userDrawn="1"/>
          </p:nvSpPr>
          <p:spPr bwMode="auto">
            <a:xfrm>
              <a:off x="1153" y="2592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0 h 1438"/>
                <a:gd name="T4" fmla="*/ 0 w 1441"/>
                <a:gd name="T5" fmla="*/ 1438 h 1438"/>
                <a:gd name="T6" fmla="*/ 0 w 1441"/>
                <a:gd name="T7" fmla="*/ 1438 h 1438"/>
                <a:gd name="T8" fmla="*/ 1441 w 1441"/>
                <a:gd name="T9" fmla="*/ 1438 h 1438"/>
                <a:gd name="T10" fmla="*/ 1441 w 1441"/>
                <a:gd name="T11" fmla="*/ 1438 h 1438"/>
                <a:gd name="T12" fmla="*/ 1441 w 1441"/>
                <a:gd name="T13" fmla="*/ 0 h 1438"/>
                <a:gd name="T14" fmla="*/ 0 w 1441"/>
                <a:gd name="T15" fmla="*/ 0 h 1438"/>
                <a:gd name="T16" fmla="*/ 0 w 1441"/>
                <a:gd name="T1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1"/>
            <p:cNvSpPr>
              <a:spLocks/>
            </p:cNvSpPr>
            <p:nvPr userDrawn="1"/>
          </p:nvSpPr>
          <p:spPr bwMode="auto">
            <a:xfrm>
              <a:off x="1153" y="2305"/>
              <a:ext cx="288" cy="287"/>
            </a:xfrm>
            <a:custGeom>
              <a:avLst/>
              <a:gdLst>
                <a:gd name="T0" fmla="*/ 0 w 1441"/>
                <a:gd name="T1" fmla="*/ 0 h 1435"/>
                <a:gd name="T2" fmla="*/ 0 w 1441"/>
                <a:gd name="T3" fmla="*/ 1234 h 1435"/>
                <a:gd name="T4" fmla="*/ 0 w 1441"/>
                <a:gd name="T5" fmla="*/ 1435 h 1435"/>
                <a:gd name="T6" fmla="*/ 1441 w 1441"/>
                <a:gd name="T7" fmla="*/ 1435 h 1435"/>
                <a:gd name="T8" fmla="*/ 1441 w 1441"/>
                <a:gd name="T9" fmla="*/ 1234 h 1435"/>
                <a:gd name="T10" fmla="*/ 1441 w 1441"/>
                <a:gd name="T11" fmla="*/ 0 h 1435"/>
                <a:gd name="T12" fmla="*/ 532 w 1441"/>
                <a:gd name="T13" fmla="*/ 0 h 1435"/>
                <a:gd name="T14" fmla="*/ 0 w 1441"/>
                <a:gd name="T15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5">
                  <a:moveTo>
                    <a:pt x="0" y="0"/>
                  </a:moveTo>
                  <a:lnTo>
                    <a:pt x="0" y="1234"/>
                  </a:lnTo>
                  <a:lnTo>
                    <a:pt x="0" y="1435"/>
                  </a:lnTo>
                  <a:lnTo>
                    <a:pt x="1441" y="1435"/>
                  </a:lnTo>
                  <a:lnTo>
                    <a:pt x="1441" y="1234"/>
                  </a:lnTo>
                  <a:lnTo>
                    <a:pt x="1441" y="0"/>
                  </a:lnTo>
                  <a:lnTo>
                    <a:pt x="5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2"/>
            <p:cNvSpPr>
              <a:spLocks/>
            </p:cNvSpPr>
            <p:nvPr userDrawn="1"/>
          </p:nvSpPr>
          <p:spPr bwMode="auto">
            <a:xfrm>
              <a:off x="1441" y="2017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6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0 h 1439"/>
                <a:gd name="T10" fmla="*/ 0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6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3"/>
            <p:cNvSpPr>
              <a:spLocks/>
            </p:cNvSpPr>
            <p:nvPr userDrawn="1"/>
          </p:nvSpPr>
          <p:spPr bwMode="auto">
            <a:xfrm>
              <a:off x="1729" y="2017"/>
              <a:ext cx="290" cy="575"/>
            </a:xfrm>
            <a:custGeom>
              <a:avLst/>
              <a:gdLst>
                <a:gd name="T0" fmla="*/ 6 w 1448"/>
                <a:gd name="T1" fmla="*/ 0 h 2874"/>
                <a:gd name="T2" fmla="*/ 0 w 1448"/>
                <a:gd name="T3" fmla="*/ 0 h 2874"/>
                <a:gd name="T4" fmla="*/ 0 w 1448"/>
                <a:gd name="T5" fmla="*/ 1439 h 2874"/>
                <a:gd name="T6" fmla="*/ 7 w 1448"/>
                <a:gd name="T7" fmla="*/ 1439 h 2874"/>
                <a:gd name="T8" fmla="*/ 7 w 1448"/>
                <a:gd name="T9" fmla="*/ 2874 h 2874"/>
                <a:gd name="T10" fmla="*/ 1448 w 1448"/>
                <a:gd name="T11" fmla="*/ 2874 h 2874"/>
                <a:gd name="T12" fmla="*/ 1448 w 1448"/>
                <a:gd name="T13" fmla="*/ 720 h 2874"/>
                <a:gd name="T14" fmla="*/ 1441 w 1448"/>
                <a:gd name="T15" fmla="*/ 720 h 2874"/>
                <a:gd name="T16" fmla="*/ 1441 w 1448"/>
                <a:gd name="T17" fmla="*/ 7 h 2874"/>
                <a:gd name="T18" fmla="*/ 1441 w 1448"/>
                <a:gd name="T19" fmla="*/ 0 h 2874"/>
                <a:gd name="T20" fmla="*/ 6 w 1448"/>
                <a:gd name="T21" fmla="*/ 0 h 2874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2505 h 10000"/>
                <a:gd name="connsiteX7" fmla="*/ 9952 w 10000"/>
                <a:gd name="connsiteY7" fmla="*/ 24 h 10000"/>
                <a:gd name="connsiteX8" fmla="*/ 9952 w 10000"/>
                <a:gd name="connsiteY8" fmla="*/ 0 h 10000"/>
                <a:gd name="connsiteX9" fmla="*/ 41 w 10000"/>
                <a:gd name="connsiteY9" fmla="*/ 0 h 10000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9952 w 10000"/>
                <a:gd name="connsiteY6" fmla="*/ 24 h 10000"/>
                <a:gd name="connsiteX7" fmla="*/ 9952 w 10000"/>
                <a:gd name="connsiteY7" fmla="*/ 0 h 10000"/>
                <a:gd name="connsiteX8" fmla="*/ 41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41" y="0"/>
                  </a:moveTo>
                  <a:lnTo>
                    <a:pt x="0" y="0"/>
                  </a:lnTo>
                  <a:lnTo>
                    <a:pt x="0" y="5007"/>
                  </a:lnTo>
                  <a:lnTo>
                    <a:pt x="48" y="5007"/>
                  </a:lnTo>
                  <a:lnTo>
                    <a:pt x="48" y="10000"/>
                  </a:lnTo>
                  <a:lnTo>
                    <a:pt x="10000" y="10000"/>
                  </a:lnTo>
                  <a:cubicBezTo>
                    <a:pt x="9984" y="6675"/>
                    <a:pt x="9968" y="3349"/>
                    <a:pt x="9952" y="24"/>
                  </a:cubicBezTo>
                  <a:lnTo>
                    <a:pt x="995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4"/>
            <p:cNvSpPr>
              <a:spLocks/>
            </p:cNvSpPr>
            <p:nvPr userDrawn="1"/>
          </p:nvSpPr>
          <p:spPr bwMode="auto">
            <a:xfrm>
              <a:off x="0" y="1881"/>
              <a:ext cx="576" cy="424"/>
            </a:xfrm>
            <a:custGeom>
              <a:avLst/>
              <a:gdLst>
                <a:gd name="T0" fmla="*/ 1442 w 2882"/>
                <a:gd name="T1" fmla="*/ 1439 h 1439"/>
                <a:gd name="T2" fmla="*/ 2882 w 2882"/>
                <a:gd name="T3" fmla="*/ 1439 h 1439"/>
                <a:gd name="T4" fmla="*/ 2882 w 2882"/>
                <a:gd name="T5" fmla="*/ 1439 h 1439"/>
                <a:gd name="T6" fmla="*/ 2882 w 2882"/>
                <a:gd name="T7" fmla="*/ 1436 h 1439"/>
                <a:gd name="T8" fmla="*/ 2882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1436 h 1439"/>
                <a:gd name="T18" fmla="*/ 0 w 2882"/>
                <a:gd name="T19" fmla="*/ 1439 h 1439"/>
                <a:gd name="T20" fmla="*/ 1442 w 2882"/>
                <a:gd name="T21" fmla="*/ 1439 h 1439"/>
                <a:gd name="T22" fmla="*/ 1442 w 2882"/>
                <a:gd name="T2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2882" y="1439"/>
                  </a:lnTo>
                  <a:lnTo>
                    <a:pt x="2882" y="1439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5"/>
            <p:cNvSpPr>
              <a:spLocks/>
            </p:cNvSpPr>
            <p:nvPr userDrawn="1"/>
          </p:nvSpPr>
          <p:spPr bwMode="auto">
            <a:xfrm>
              <a:off x="576" y="2013"/>
              <a:ext cx="289" cy="288"/>
            </a:xfrm>
            <a:custGeom>
              <a:avLst/>
              <a:gdLst>
                <a:gd name="T0" fmla="*/ 0 w 1442"/>
                <a:gd name="T1" fmla="*/ 1439 h 1439"/>
                <a:gd name="T2" fmla="*/ 0 w 1442"/>
                <a:gd name="T3" fmla="*/ 1439 h 1439"/>
                <a:gd name="T4" fmla="*/ 1442 w 1442"/>
                <a:gd name="T5" fmla="*/ 1439 h 1439"/>
                <a:gd name="T6" fmla="*/ 1442 w 1442"/>
                <a:gd name="T7" fmla="*/ 1439 h 1439"/>
                <a:gd name="T8" fmla="*/ 1442 w 1442"/>
                <a:gd name="T9" fmla="*/ 1436 h 1439"/>
                <a:gd name="T10" fmla="*/ 1442 w 1442"/>
                <a:gd name="T11" fmla="*/ 0 h 1439"/>
                <a:gd name="T12" fmla="*/ 0 w 1442"/>
                <a:gd name="T13" fmla="*/ 0 h 1439"/>
                <a:gd name="T14" fmla="*/ 0 w 1442"/>
                <a:gd name="T15" fmla="*/ 0 h 1439"/>
                <a:gd name="T16" fmla="*/ 0 w 1442"/>
                <a:gd name="T17" fmla="*/ 1436 h 1439"/>
                <a:gd name="T18" fmla="*/ 0 w 1442"/>
                <a:gd name="T19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439">
                  <a:moveTo>
                    <a:pt x="0" y="1439"/>
                  </a:move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143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"/>
            <p:cNvSpPr>
              <a:spLocks/>
            </p:cNvSpPr>
            <p:nvPr userDrawn="1"/>
          </p:nvSpPr>
          <p:spPr bwMode="auto">
            <a:xfrm>
              <a:off x="865" y="2017"/>
              <a:ext cx="576" cy="288"/>
            </a:xfrm>
            <a:custGeom>
              <a:avLst/>
              <a:gdLst>
                <a:gd name="T0" fmla="*/ 2881 w 2881"/>
                <a:gd name="T1" fmla="*/ 0 h 1439"/>
                <a:gd name="T2" fmla="*/ 2881 w 2881"/>
                <a:gd name="T3" fmla="*/ 0 h 1439"/>
                <a:gd name="T4" fmla="*/ 2464 w 2881"/>
                <a:gd name="T5" fmla="*/ 0 h 1439"/>
                <a:gd name="T6" fmla="*/ 1972 w 2881"/>
                <a:gd name="T7" fmla="*/ 0 h 1439"/>
                <a:gd name="T8" fmla="*/ 1440 w 2881"/>
                <a:gd name="T9" fmla="*/ 0 h 1439"/>
                <a:gd name="T10" fmla="*/ 0 w 2881"/>
                <a:gd name="T11" fmla="*/ 0 h 1439"/>
                <a:gd name="T12" fmla="*/ 0 w 2881"/>
                <a:gd name="T13" fmla="*/ 1436 h 1439"/>
                <a:gd name="T14" fmla="*/ 0 w 2881"/>
                <a:gd name="T15" fmla="*/ 1439 h 1439"/>
                <a:gd name="T16" fmla="*/ 1440 w 2881"/>
                <a:gd name="T17" fmla="*/ 1439 h 1439"/>
                <a:gd name="T18" fmla="*/ 1972 w 2881"/>
                <a:gd name="T19" fmla="*/ 1439 h 1439"/>
                <a:gd name="T20" fmla="*/ 2881 w 2881"/>
                <a:gd name="T21" fmla="*/ 1439 h 1439"/>
                <a:gd name="T22" fmla="*/ 2881 w 2881"/>
                <a:gd name="T23" fmla="*/ 1439 h 1439"/>
                <a:gd name="T24" fmla="*/ 2881 w 2881"/>
                <a:gd name="T25" fmla="*/ 1436 h 1439"/>
                <a:gd name="T26" fmla="*/ 2881 w 2881"/>
                <a:gd name="T2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2881" y="0"/>
                  </a:moveTo>
                  <a:lnTo>
                    <a:pt x="2881" y="0"/>
                  </a:lnTo>
                  <a:lnTo>
                    <a:pt x="2464" y="0"/>
                  </a:lnTo>
                  <a:lnTo>
                    <a:pt x="1972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972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1436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7"/>
            <p:cNvSpPr>
              <a:spLocks/>
            </p:cNvSpPr>
            <p:nvPr userDrawn="1"/>
          </p:nvSpPr>
          <p:spPr bwMode="auto">
            <a:xfrm>
              <a:off x="1153" y="1640"/>
              <a:ext cx="288" cy="376"/>
            </a:xfrm>
            <a:custGeom>
              <a:avLst/>
              <a:gdLst>
                <a:gd name="T0" fmla="*/ 0 w 1441"/>
                <a:gd name="T1" fmla="*/ 442 h 1881"/>
                <a:gd name="T2" fmla="*/ 0 w 1441"/>
                <a:gd name="T3" fmla="*/ 442 h 1881"/>
                <a:gd name="T4" fmla="*/ 0 w 1441"/>
                <a:gd name="T5" fmla="*/ 1881 h 1881"/>
                <a:gd name="T6" fmla="*/ 1024 w 1441"/>
                <a:gd name="T7" fmla="*/ 1881 h 1881"/>
                <a:gd name="T8" fmla="*/ 1441 w 1441"/>
                <a:gd name="T9" fmla="*/ 1881 h 1881"/>
                <a:gd name="T10" fmla="*/ 1441 w 1441"/>
                <a:gd name="T11" fmla="*/ 453 h 1881"/>
                <a:gd name="T12" fmla="*/ 1441 w 1441"/>
                <a:gd name="T13" fmla="*/ 442 h 1881"/>
                <a:gd name="T14" fmla="*/ 1441 w 1441"/>
                <a:gd name="T15" fmla="*/ 0 h 1881"/>
                <a:gd name="T16" fmla="*/ 0 w 1441"/>
                <a:gd name="T17" fmla="*/ 0 h 1881"/>
                <a:gd name="T18" fmla="*/ 0 w 1441"/>
                <a:gd name="T19" fmla="*/ 442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881">
                  <a:moveTo>
                    <a:pt x="0" y="442"/>
                  </a:moveTo>
                  <a:lnTo>
                    <a:pt x="0" y="442"/>
                  </a:lnTo>
                  <a:lnTo>
                    <a:pt x="0" y="1881"/>
                  </a:lnTo>
                  <a:lnTo>
                    <a:pt x="1024" y="1881"/>
                  </a:lnTo>
                  <a:lnTo>
                    <a:pt x="1441" y="1881"/>
                  </a:lnTo>
                  <a:lnTo>
                    <a:pt x="1441" y="453"/>
                  </a:lnTo>
                  <a:lnTo>
                    <a:pt x="1441" y="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78"/>
            <p:cNvSpPr>
              <a:spLocks noChangeArrowheads="1"/>
            </p:cNvSpPr>
            <p:nvPr userDrawn="1"/>
          </p:nvSpPr>
          <p:spPr bwMode="auto">
            <a:xfrm>
              <a:off x="1153" y="1153"/>
              <a:ext cx="288" cy="288"/>
            </a:xfrm>
            <a:prstGeom prst="rect">
              <a:avLst/>
            </a:pr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/>
            </p:cNvSpPr>
            <p:nvPr userDrawn="1"/>
          </p:nvSpPr>
          <p:spPr bwMode="auto">
            <a:xfrm>
              <a:off x="1153" y="971"/>
              <a:ext cx="288" cy="182"/>
            </a:xfrm>
            <a:custGeom>
              <a:avLst/>
              <a:gdLst>
                <a:gd name="T0" fmla="*/ 0 w 1441"/>
                <a:gd name="T1" fmla="*/ 912 h 912"/>
                <a:gd name="T2" fmla="*/ 0 w 1441"/>
                <a:gd name="T3" fmla="*/ 912 h 912"/>
                <a:gd name="T4" fmla="*/ 1441 w 1441"/>
                <a:gd name="T5" fmla="*/ 912 h 912"/>
                <a:gd name="T6" fmla="*/ 1441 w 1441"/>
                <a:gd name="T7" fmla="*/ 912 h 912"/>
                <a:gd name="T8" fmla="*/ 1441 w 1441"/>
                <a:gd name="T9" fmla="*/ 0 h 912"/>
                <a:gd name="T10" fmla="*/ 0 w 1441"/>
                <a:gd name="T11" fmla="*/ 0 h 912"/>
                <a:gd name="T12" fmla="*/ 0 w 1441"/>
                <a:gd name="T1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912">
                  <a:moveTo>
                    <a:pt x="0" y="912"/>
                  </a:moveTo>
                  <a:lnTo>
                    <a:pt x="0" y="912"/>
                  </a:lnTo>
                  <a:lnTo>
                    <a:pt x="1441" y="912"/>
                  </a:lnTo>
                  <a:lnTo>
                    <a:pt x="1441" y="91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1"/>
            <p:cNvSpPr>
              <a:spLocks/>
            </p:cNvSpPr>
            <p:nvPr userDrawn="1"/>
          </p:nvSpPr>
          <p:spPr bwMode="auto">
            <a:xfrm>
              <a:off x="1154" y="289"/>
              <a:ext cx="288" cy="287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2"/>
            <p:cNvSpPr>
              <a:spLocks/>
            </p:cNvSpPr>
            <p:nvPr userDrawn="1"/>
          </p:nvSpPr>
          <p:spPr bwMode="auto">
            <a:xfrm>
              <a:off x="288" y="-1"/>
              <a:ext cx="288" cy="291"/>
            </a:xfrm>
            <a:custGeom>
              <a:avLst/>
              <a:gdLst>
                <a:gd name="T0" fmla="*/ 301 w 1440"/>
                <a:gd name="T1" fmla="*/ 1438 h 1438"/>
                <a:gd name="T2" fmla="*/ 1440 w 1440"/>
                <a:gd name="T3" fmla="*/ 1438 h 1438"/>
                <a:gd name="T4" fmla="*/ 1440 w 1440"/>
                <a:gd name="T5" fmla="*/ 1438 h 1438"/>
                <a:gd name="T6" fmla="*/ 1440 w 1440"/>
                <a:gd name="T7" fmla="*/ 0 h 1438"/>
                <a:gd name="T8" fmla="*/ 0 w 1440"/>
                <a:gd name="T9" fmla="*/ 0 h 1438"/>
                <a:gd name="T10" fmla="*/ 0 w 1440"/>
                <a:gd name="T11" fmla="*/ 0 h 1438"/>
                <a:gd name="T12" fmla="*/ 0 w 1440"/>
                <a:gd name="T13" fmla="*/ 1438 h 1438"/>
                <a:gd name="T14" fmla="*/ 301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301" y="1438"/>
                  </a:move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301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3"/>
            <p:cNvSpPr>
              <a:spLocks/>
            </p:cNvSpPr>
            <p:nvPr userDrawn="1"/>
          </p:nvSpPr>
          <p:spPr bwMode="auto">
            <a:xfrm>
              <a:off x="0" y="-1"/>
              <a:ext cx="288" cy="291"/>
            </a:xfrm>
            <a:custGeom>
              <a:avLst/>
              <a:gdLst>
                <a:gd name="T0" fmla="*/ 1442 w 1442"/>
                <a:gd name="T1" fmla="*/ 1438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1438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4"/>
            <p:cNvSpPr>
              <a:spLocks/>
            </p:cNvSpPr>
            <p:nvPr userDrawn="1"/>
          </p:nvSpPr>
          <p:spPr bwMode="auto">
            <a:xfrm>
              <a:off x="576" y="-1"/>
              <a:ext cx="289" cy="291"/>
            </a:xfrm>
            <a:custGeom>
              <a:avLst/>
              <a:gdLst>
                <a:gd name="T0" fmla="*/ 0 w 1442"/>
                <a:gd name="T1" fmla="*/ 0 h 1438"/>
                <a:gd name="T2" fmla="*/ 0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0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0" y="0"/>
                  </a:move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5"/>
            <p:cNvSpPr>
              <a:spLocks/>
            </p:cNvSpPr>
            <p:nvPr userDrawn="1"/>
          </p:nvSpPr>
          <p:spPr bwMode="auto">
            <a:xfrm>
              <a:off x="865" y="-1"/>
              <a:ext cx="288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7"/>
            <p:cNvSpPr>
              <a:spLocks/>
            </p:cNvSpPr>
            <p:nvPr userDrawn="1"/>
          </p:nvSpPr>
          <p:spPr bwMode="auto">
            <a:xfrm>
              <a:off x="1442" y="289"/>
              <a:ext cx="289" cy="28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8"/>
            <p:cNvSpPr>
              <a:spLocks/>
            </p:cNvSpPr>
            <p:nvPr userDrawn="1"/>
          </p:nvSpPr>
          <p:spPr bwMode="auto">
            <a:xfrm>
              <a:off x="1731" y="576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4 h 1438"/>
                <a:gd name="T4" fmla="*/ 0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0 w 1441"/>
                <a:gd name="T11" fmla="*/ 0 h 1438"/>
                <a:gd name="T12" fmla="*/ 0 w 1441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89"/>
            <p:cNvSpPr>
              <a:spLocks noChangeArrowheads="1"/>
            </p:cNvSpPr>
            <p:nvPr userDrawn="1"/>
          </p:nvSpPr>
          <p:spPr bwMode="auto">
            <a:xfrm>
              <a:off x="1731" y="0"/>
              <a:ext cx="288" cy="288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0"/>
            <p:cNvSpPr>
              <a:spLocks noChangeArrowheads="1"/>
            </p:cNvSpPr>
            <p:nvPr userDrawn="1"/>
          </p:nvSpPr>
          <p:spPr bwMode="auto">
            <a:xfrm>
              <a:off x="2019" y="288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1"/>
            <p:cNvSpPr>
              <a:spLocks noChangeArrowheads="1"/>
            </p:cNvSpPr>
            <p:nvPr userDrawn="1"/>
          </p:nvSpPr>
          <p:spPr bwMode="auto">
            <a:xfrm>
              <a:off x="2314" y="576"/>
              <a:ext cx="289" cy="287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2"/>
            <p:cNvSpPr>
              <a:spLocks noChangeArrowheads="1"/>
            </p:cNvSpPr>
            <p:nvPr userDrawn="1"/>
          </p:nvSpPr>
          <p:spPr bwMode="auto">
            <a:xfrm>
              <a:off x="2891" y="288"/>
              <a:ext cx="288" cy="288"/>
            </a:xfrm>
            <a:prstGeom prst="rect">
              <a:avLst/>
            </a:prstGeom>
            <a:solidFill>
              <a:srgbClr val="F2E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7"/>
            <p:cNvSpPr>
              <a:spLocks/>
            </p:cNvSpPr>
            <p:nvPr userDrawn="1"/>
          </p:nvSpPr>
          <p:spPr bwMode="auto">
            <a:xfrm>
              <a:off x="1442" y="2304"/>
              <a:ext cx="289" cy="57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3"/>
            <p:cNvSpPr>
              <a:spLocks/>
            </p:cNvSpPr>
            <p:nvPr userDrawn="1"/>
          </p:nvSpPr>
          <p:spPr bwMode="auto">
            <a:xfrm>
              <a:off x="0" y="290"/>
              <a:ext cx="576" cy="290"/>
            </a:xfrm>
            <a:custGeom>
              <a:avLst/>
              <a:gdLst>
                <a:gd name="T0" fmla="*/ 1442 w 2882"/>
                <a:gd name="T1" fmla="*/ 1439 h 1439"/>
                <a:gd name="T2" fmla="*/ 1743 w 2882"/>
                <a:gd name="T3" fmla="*/ 1439 h 1439"/>
                <a:gd name="T4" fmla="*/ 2882 w 2882"/>
                <a:gd name="T5" fmla="*/ 1439 h 1439"/>
                <a:gd name="T6" fmla="*/ 2882 w 2882"/>
                <a:gd name="T7" fmla="*/ 0 h 1439"/>
                <a:gd name="T8" fmla="*/ 1743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2 w 2882"/>
                <a:gd name="T23" fmla="*/ 1439 h 1439"/>
                <a:gd name="T24" fmla="*/ 1442 w 2882"/>
                <a:gd name="T25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1743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743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5"/>
            <p:cNvSpPr>
              <a:spLocks/>
            </p:cNvSpPr>
            <p:nvPr userDrawn="1"/>
          </p:nvSpPr>
          <p:spPr bwMode="auto">
            <a:xfrm>
              <a:off x="576" y="289"/>
              <a:ext cx="292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1"/>
            <p:cNvSpPr>
              <a:spLocks/>
            </p:cNvSpPr>
            <p:nvPr userDrawn="1"/>
          </p:nvSpPr>
          <p:spPr bwMode="auto">
            <a:xfrm>
              <a:off x="866" y="288"/>
              <a:ext cx="288" cy="292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2"/>
            <p:cNvSpPr>
              <a:spLocks/>
            </p:cNvSpPr>
            <p:nvPr userDrawn="1"/>
          </p:nvSpPr>
          <p:spPr bwMode="auto">
            <a:xfrm>
              <a:off x="864" y="863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2"/>
            <p:cNvSpPr>
              <a:spLocks/>
            </p:cNvSpPr>
            <p:nvPr userDrawn="1"/>
          </p:nvSpPr>
          <p:spPr bwMode="auto">
            <a:xfrm>
              <a:off x="864" y="1151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2"/>
            <p:cNvSpPr>
              <a:spLocks/>
            </p:cNvSpPr>
            <p:nvPr userDrawn="1"/>
          </p:nvSpPr>
          <p:spPr bwMode="auto">
            <a:xfrm>
              <a:off x="287" y="1439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2"/>
            <p:cNvSpPr>
              <a:spLocks/>
            </p:cNvSpPr>
            <p:nvPr userDrawn="1"/>
          </p:nvSpPr>
          <p:spPr bwMode="auto">
            <a:xfrm>
              <a:off x="287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2"/>
            <p:cNvSpPr>
              <a:spLocks/>
            </p:cNvSpPr>
            <p:nvPr userDrawn="1"/>
          </p:nvSpPr>
          <p:spPr bwMode="auto">
            <a:xfrm>
              <a:off x="-1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 userDrawn="1"/>
          </p:nvSpPr>
          <p:spPr bwMode="auto">
            <a:xfrm>
              <a:off x="0" y="3168"/>
              <a:ext cx="288" cy="575"/>
            </a:xfrm>
            <a:custGeom>
              <a:avLst/>
              <a:gdLst>
                <a:gd name="T0" fmla="*/ 1442 w 1442"/>
                <a:gd name="T1" fmla="*/ 2877 h 2878"/>
                <a:gd name="T2" fmla="*/ 1442 w 1442"/>
                <a:gd name="T3" fmla="*/ 1439 h 2878"/>
                <a:gd name="T4" fmla="*/ 1442 w 1442"/>
                <a:gd name="T5" fmla="*/ 1439 h 2878"/>
                <a:gd name="T6" fmla="*/ 1442 w 1442"/>
                <a:gd name="T7" fmla="*/ 1439 h 2878"/>
                <a:gd name="T8" fmla="*/ 1442 w 1442"/>
                <a:gd name="T9" fmla="*/ 0 h 2878"/>
                <a:gd name="T10" fmla="*/ 1 w 1442"/>
                <a:gd name="T11" fmla="*/ 0 h 2878"/>
                <a:gd name="T12" fmla="*/ 1 w 1442"/>
                <a:gd name="T13" fmla="*/ 52 h 2878"/>
                <a:gd name="T14" fmla="*/ 0 w 1442"/>
                <a:gd name="T15" fmla="*/ 52 h 2878"/>
                <a:gd name="T16" fmla="*/ 0 w 1442"/>
                <a:gd name="T17" fmla="*/ 2878 h 2878"/>
                <a:gd name="T18" fmla="*/ 0 w 1442"/>
                <a:gd name="T19" fmla="*/ 2878 h 2878"/>
                <a:gd name="T20" fmla="*/ 0 w 1442"/>
                <a:gd name="T21" fmla="*/ 2877 h 2878"/>
                <a:gd name="T22" fmla="*/ 1442 w 1442"/>
                <a:gd name="T23" fmla="*/ 2877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8">
                  <a:moveTo>
                    <a:pt x="1442" y="2877"/>
                  </a:moveTo>
                  <a:lnTo>
                    <a:pt x="1442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" y="0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2878"/>
                  </a:lnTo>
                  <a:lnTo>
                    <a:pt x="0" y="2878"/>
                  </a:lnTo>
                  <a:lnTo>
                    <a:pt x="0" y="2877"/>
                  </a:lnTo>
                  <a:lnTo>
                    <a:pt x="1442" y="2877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8"/>
            <p:cNvSpPr>
              <a:spLocks/>
            </p:cNvSpPr>
            <p:nvPr userDrawn="1"/>
          </p:nvSpPr>
          <p:spPr bwMode="auto">
            <a:xfrm>
              <a:off x="576" y="3741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8"/>
            <p:cNvSpPr>
              <a:spLocks noChangeArrowheads="1"/>
            </p:cNvSpPr>
            <p:nvPr userDrawn="1"/>
          </p:nvSpPr>
          <p:spPr bwMode="auto">
            <a:xfrm>
              <a:off x="1441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2" name="Freeform 83"/>
          <p:cNvSpPr>
            <a:spLocks/>
          </p:cNvSpPr>
          <p:nvPr userDrawn="1"/>
        </p:nvSpPr>
        <p:spPr bwMode="auto">
          <a:xfrm>
            <a:off x="-2980" y="688579"/>
            <a:ext cx="343891" cy="687783"/>
          </a:xfrm>
          <a:custGeom>
            <a:avLst/>
            <a:gdLst>
              <a:gd name="T0" fmla="*/ 1442 w 1442"/>
              <a:gd name="T1" fmla="*/ 1438 h 1438"/>
              <a:gd name="T2" fmla="*/ 1442 w 1442"/>
              <a:gd name="T3" fmla="*/ 0 h 1438"/>
              <a:gd name="T4" fmla="*/ 0 w 1442"/>
              <a:gd name="T5" fmla="*/ 0 h 1438"/>
              <a:gd name="T6" fmla="*/ 0 w 1442"/>
              <a:gd name="T7" fmla="*/ 1438 h 1438"/>
              <a:gd name="T8" fmla="*/ 1442 w 1442"/>
              <a:gd name="T9" fmla="*/ 1438 h 1438"/>
              <a:gd name="T10" fmla="*/ 1442 w 1442"/>
              <a:gd name="T11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2" h="1438">
                <a:moveTo>
                  <a:pt x="1442" y="1438"/>
                </a:moveTo>
                <a:lnTo>
                  <a:pt x="1442" y="0"/>
                </a:lnTo>
                <a:lnTo>
                  <a:pt x="0" y="0"/>
                </a:lnTo>
                <a:lnTo>
                  <a:pt x="0" y="1438"/>
                </a:lnTo>
                <a:lnTo>
                  <a:pt x="1442" y="1438"/>
                </a:lnTo>
                <a:lnTo>
                  <a:pt x="1442" y="1438"/>
                </a:lnTo>
                <a:close/>
              </a:path>
            </a:pathLst>
          </a:custGeom>
          <a:solidFill>
            <a:srgbClr val="F686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82"/>
          <p:cNvSpPr>
            <a:spLocks/>
          </p:cNvSpPr>
          <p:nvPr userDrawn="1"/>
        </p:nvSpPr>
        <p:spPr bwMode="auto">
          <a:xfrm>
            <a:off x="340911" y="690562"/>
            <a:ext cx="345085" cy="685800"/>
          </a:xfrm>
          <a:custGeom>
            <a:avLst/>
            <a:gdLst>
              <a:gd name="T0" fmla="*/ 301 w 1440"/>
              <a:gd name="T1" fmla="*/ 1438 h 1438"/>
              <a:gd name="T2" fmla="*/ 1440 w 1440"/>
              <a:gd name="T3" fmla="*/ 1438 h 1438"/>
              <a:gd name="T4" fmla="*/ 1440 w 1440"/>
              <a:gd name="T5" fmla="*/ 1438 h 1438"/>
              <a:gd name="T6" fmla="*/ 1440 w 1440"/>
              <a:gd name="T7" fmla="*/ 0 h 1438"/>
              <a:gd name="T8" fmla="*/ 0 w 1440"/>
              <a:gd name="T9" fmla="*/ 0 h 1438"/>
              <a:gd name="T10" fmla="*/ 0 w 1440"/>
              <a:gd name="T11" fmla="*/ 0 h 1438"/>
              <a:gd name="T12" fmla="*/ 0 w 1440"/>
              <a:gd name="T13" fmla="*/ 1438 h 1438"/>
              <a:gd name="T14" fmla="*/ 301 w 1440"/>
              <a:gd name="T15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0" h="1438">
                <a:moveTo>
                  <a:pt x="301" y="1438"/>
                </a:moveTo>
                <a:lnTo>
                  <a:pt x="1440" y="1438"/>
                </a:lnTo>
                <a:lnTo>
                  <a:pt x="1440" y="1438"/>
                </a:lnTo>
                <a:lnTo>
                  <a:pt x="1440" y="0"/>
                </a:lnTo>
                <a:lnTo>
                  <a:pt x="0" y="0"/>
                </a:lnTo>
                <a:lnTo>
                  <a:pt x="0" y="0"/>
                </a:lnTo>
                <a:lnTo>
                  <a:pt x="0" y="1438"/>
                </a:lnTo>
                <a:lnTo>
                  <a:pt x="301" y="1438"/>
                </a:lnTo>
                <a:close/>
              </a:path>
            </a:pathLst>
          </a:custGeom>
          <a:solidFill>
            <a:srgbClr val="D918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1587500" cy="273844"/>
          </a:xfrm>
        </p:spPr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6759" y="4767263"/>
            <a:ext cx="3086100" cy="273844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3469" y="4767263"/>
            <a:ext cx="1587500" cy="273844"/>
          </a:xfrm>
        </p:spPr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122318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122318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 rot="10800000">
            <a:off x="8104584" y="0"/>
            <a:ext cx="1039415" cy="5143500"/>
            <a:chOff x="9080501" y="0"/>
            <a:chExt cx="1385887" cy="6858000"/>
          </a:xfrm>
        </p:grpSpPr>
        <p:sp>
          <p:nvSpPr>
            <p:cNvPr id="126" name="Rectangle 21"/>
            <p:cNvSpPr>
              <a:spLocks noChangeArrowheads="1"/>
            </p:cNvSpPr>
            <p:nvPr userDrawn="1"/>
          </p:nvSpPr>
          <p:spPr bwMode="auto">
            <a:xfrm>
              <a:off x="9539288" y="5945188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2"/>
            <p:cNvSpPr>
              <a:spLocks noChangeArrowheads="1"/>
            </p:cNvSpPr>
            <p:nvPr userDrawn="1"/>
          </p:nvSpPr>
          <p:spPr bwMode="auto">
            <a:xfrm>
              <a:off x="10009188" y="6400800"/>
              <a:ext cx="457200" cy="457200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4"/>
            <p:cNvSpPr>
              <a:spLocks noChangeArrowheads="1"/>
            </p:cNvSpPr>
            <p:nvPr userDrawn="1"/>
          </p:nvSpPr>
          <p:spPr bwMode="auto">
            <a:xfrm>
              <a:off x="9082088" y="4114800"/>
              <a:ext cx="457200" cy="455613"/>
            </a:xfrm>
            <a:prstGeom prst="rect">
              <a:avLst/>
            </a:pr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5"/>
            <p:cNvSpPr>
              <a:spLocks noChangeArrowheads="1"/>
            </p:cNvSpPr>
            <p:nvPr userDrawn="1"/>
          </p:nvSpPr>
          <p:spPr bwMode="auto">
            <a:xfrm>
              <a:off x="9539288" y="4573588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10009188" y="5030788"/>
              <a:ext cx="457200" cy="457200"/>
            </a:xfrm>
            <a:custGeom>
              <a:avLst/>
              <a:gdLst>
                <a:gd name="T0" fmla="*/ 1441 w 1441"/>
                <a:gd name="T1" fmla="*/ 0 h 1439"/>
                <a:gd name="T2" fmla="*/ 0 w 1441"/>
                <a:gd name="T3" fmla="*/ 0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1438 h 1439"/>
                <a:gd name="T10" fmla="*/ 1441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1441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28"/>
            <p:cNvSpPr>
              <a:spLocks noChangeArrowheads="1"/>
            </p:cNvSpPr>
            <p:nvPr userDrawn="1"/>
          </p:nvSpPr>
          <p:spPr bwMode="auto">
            <a:xfrm>
              <a:off x="9539288" y="2747963"/>
              <a:ext cx="457200" cy="455613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0"/>
            <p:cNvSpPr>
              <a:spLocks noChangeArrowheads="1"/>
            </p:cNvSpPr>
            <p:nvPr userDrawn="1"/>
          </p:nvSpPr>
          <p:spPr bwMode="auto">
            <a:xfrm>
              <a:off x="10009188" y="3203575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2"/>
            <p:cNvSpPr>
              <a:spLocks/>
            </p:cNvSpPr>
            <p:nvPr userDrawn="1"/>
          </p:nvSpPr>
          <p:spPr bwMode="auto">
            <a:xfrm>
              <a:off x="9082088" y="1833563"/>
              <a:ext cx="914400" cy="914400"/>
            </a:xfrm>
            <a:custGeom>
              <a:avLst/>
              <a:gdLst>
                <a:gd name="T0" fmla="*/ 1440 w 2880"/>
                <a:gd name="T1" fmla="*/ 1438 h 2878"/>
                <a:gd name="T2" fmla="*/ 0 w 2880"/>
                <a:gd name="T3" fmla="*/ 1438 h 2878"/>
                <a:gd name="T4" fmla="*/ 0 w 2880"/>
                <a:gd name="T5" fmla="*/ 1438 h 2878"/>
                <a:gd name="T6" fmla="*/ 0 w 2880"/>
                <a:gd name="T7" fmla="*/ 2878 h 2878"/>
                <a:gd name="T8" fmla="*/ 1440 w 2880"/>
                <a:gd name="T9" fmla="*/ 2878 h 2878"/>
                <a:gd name="T10" fmla="*/ 1440 w 2880"/>
                <a:gd name="T11" fmla="*/ 1438 h 2878"/>
                <a:gd name="T12" fmla="*/ 2880 w 2880"/>
                <a:gd name="T13" fmla="*/ 1438 h 2878"/>
                <a:gd name="T14" fmla="*/ 2880 w 2880"/>
                <a:gd name="T15" fmla="*/ 0 h 2878"/>
                <a:gd name="T16" fmla="*/ 1440 w 2880"/>
                <a:gd name="T17" fmla="*/ 0 h 2878"/>
                <a:gd name="T18" fmla="*/ 1440 w 2880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2878">
                  <a:moveTo>
                    <a:pt x="1440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0" y="2878"/>
                  </a:lnTo>
                  <a:lnTo>
                    <a:pt x="1440" y="1438"/>
                  </a:lnTo>
                  <a:lnTo>
                    <a:pt x="2880" y="1438"/>
                  </a:lnTo>
                  <a:lnTo>
                    <a:pt x="2880" y="0"/>
                  </a:lnTo>
                  <a:lnTo>
                    <a:pt x="1440" y="0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3"/>
            <p:cNvSpPr>
              <a:spLocks noChangeArrowheads="1"/>
            </p:cNvSpPr>
            <p:nvPr userDrawn="1"/>
          </p:nvSpPr>
          <p:spPr bwMode="auto">
            <a:xfrm>
              <a:off x="10009188" y="2290763"/>
              <a:ext cx="457200" cy="457200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4"/>
            <p:cNvSpPr>
              <a:spLocks/>
            </p:cNvSpPr>
            <p:nvPr userDrawn="1"/>
          </p:nvSpPr>
          <p:spPr bwMode="auto">
            <a:xfrm>
              <a:off x="9082088" y="2747963"/>
              <a:ext cx="457200" cy="455613"/>
            </a:xfrm>
            <a:custGeom>
              <a:avLst/>
              <a:gdLst>
                <a:gd name="T0" fmla="*/ 1435 w 1441"/>
                <a:gd name="T1" fmla="*/ 1431 h 1438"/>
                <a:gd name="T2" fmla="*/ 1435 w 1441"/>
                <a:gd name="T3" fmla="*/ 1438 h 1438"/>
                <a:gd name="T4" fmla="*/ 1441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1441 w 1441"/>
                <a:gd name="T11" fmla="*/ 0 h 1438"/>
                <a:gd name="T12" fmla="*/ 0 w 1441"/>
                <a:gd name="T13" fmla="*/ 0 h 1438"/>
                <a:gd name="T14" fmla="*/ 0 w 1441"/>
                <a:gd name="T15" fmla="*/ 1431 h 1438"/>
                <a:gd name="T16" fmla="*/ 1435 w 1441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1435" y="1431"/>
                  </a:moveTo>
                  <a:lnTo>
                    <a:pt x="1435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3"/>
            <p:cNvSpPr>
              <a:spLocks/>
            </p:cNvSpPr>
            <p:nvPr userDrawn="1"/>
          </p:nvSpPr>
          <p:spPr bwMode="auto">
            <a:xfrm>
              <a:off x="9080501" y="5484813"/>
              <a:ext cx="457200" cy="457200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1440 w 1440"/>
                <a:gd name="T11" fmla="*/ 0 h 1439"/>
                <a:gd name="T12" fmla="*/ 0 w 1440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3"/>
            <p:cNvSpPr>
              <a:spLocks/>
            </p:cNvSpPr>
            <p:nvPr userDrawn="1"/>
          </p:nvSpPr>
          <p:spPr bwMode="auto">
            <a:xfrm>
              <a:off x="9080501" y="3201988"/>
              <a:ext cx="458788" cy="912813"/>
            </a:xfrm>
            <a:custGeom>
              <a:avLst/>
              <a:gdLst>
                <a:gd name="T0" fmla="*/ 5 w 1446"/>
                <a:gd name="T1" fmla="*/ 0 h 2874"/>
                <a:gd name="T2" fmla="*/ 0 w 1446"/>
                <a:gd name="T3" fmla="*/ 0 h 2874"/>
                <a:gd name="T4" fmla="*/ 0 w 1446"/>
                <a:gd name="T5" fmla="*/ 1439 h 2874"/>
                <a:gd name="T6" fmla="*/ 6 w 1446"/>
                <a:gd name="T7" fmla="*/ 1439 h 2874"/>
                <a:gd name="T8" fmla="*/ 6 w 1446"/>
                <a:gd name="T9" fmla="*/ 2874 h 2874"/>
                <a:gd name="T10" fmla="*/ 1446 w 1446"/>
                <a:gd name="T11" fmla="*/ 2874 h 2874"/>
                <a:gd name="T12" fmla="*/ 1446 w 1446"/>
                <a:gd name="T13" fmla="*/ 720 h 2874"/>
                <a:gd name="T14" fmla="*/ 1440 w 1446"/>
                <a:gd name="T15" fmla="*/ 720 h 2874"/>
                <a:gd name="T16" fmla="*/ 1440 w 1446"/>
                <a:gd name="T17" fmla="*/ 7 h 2874"/>
                <a:gd name="T18" fmla="*/ 1440 w 1446"/>
                <a:gd name="T19" fmla="*/ 0 h 2874"/>
                <a:gd name="T20" fmla="*/ 5 w 1446"/>
                <a:gd name="T21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2874">
                  <a:moveTo>
                    <a:pt x="5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6" y="1439"/>
                  </a:lnTo>
                  <a:lnTo>
                    <a:pt x="6" y="2874"/>
                  </a:lnTo>
                  <a:lnTo>
                    <a:pt x="1446" y="2874"/>
                  </a:lnTo>
                  <a:lnTo>
                    <a:pt x="1446" y="720"/>
                  </a:lnTo>
                  <a:lnTo>
                    <a:pt x="1440" y="720"/>
                  </a:lnTo>
                  <a:lnTo>
                    <a:pt x="1440" y="7"/>
                  </a:lnTo>
                  <a:lnTo>
                    <a:pt x="144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8"/>
            <p:cNvSpPr>
              <a:spLocks/>
            </p:cNvSpPr>
            <p:nvPr userDrawn="1"/>
          </p:nvSpPr>
          <p:spPr bwMode="auto">
            <a:xfrm>
              <a:off x="9082088" y="914400"/>
              <a:ext cx="457200" cy="455613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4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  <a:gd name="T12" fmla="*/ 0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89"/>
            <p:cNvSpPr>
              <a:spLocks noChangeArrowheads="1"/>
            </p:cNvSpPr>
            <p:nvPr userDrawn="1"/>
          </p:nvSpPr>
          <p:spPr bwMode="auto">
            <a:xfrm>
              <a:off x="9082088" y="0"/>
              <a:ext cx="457200" cy="457200"/>
            </a:xfrm>
            <a:prstGeom prst="rect">
              <a:avLst/>
            </a:pr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90"/>
            <p:cNvSpPr>
              <a:spLocks noChangeArrowheads="1"/>
            </p:cNvSpPr>
            <p:nvPr userDrawn="1"/>
          </p:nvSpPr>
          <p:spPr bwMode="auto">
            <a:xfrm>
              <a:off x="9539288" y="457200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91"/>
            <p:cNvSpPr>
              <a:spLocks noChangeArrowheads="1"/>
            </p:cNvSpPr>
            <p:nvPr userDrawn="1"/>
          </p:nvSpPr>
          <p:spPr bwMode="auto">
            <a:xfrm>
              <a:off x="10009188" y="914400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56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ECD-C3B0-4938-88BD-284C19198B4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5105-2D93-495D-ABE5-D4FA5E4C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6862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6862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68623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66675" y="5219700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3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58516A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58516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58516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58516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58516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58516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rleonard" TargetMode="External"/><Relationship Id="rId5" Type="http://schemas.openxmlformats.org/officeDocument/2006/relationships/hyperlink" Target="http://erleonard.me/" TargetMode="External"/><Relationship Id="rId4" Type="http://schemas.openxmlformats.org/officeDocument/2006/relationships/hyperlink" Target="https://www.linkedin.com/in/erleonar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7,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Eric Leonard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3800" y="1771480"/>
            <a:ext cx="5041900" cy="1131094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DevTest</a:t>
            </a:r>
            <a:r>
              <a:rPr lang="en-US" dirty="0"/>
              <a:t> Labs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Open Source Tools </a:t>
            </a:r>
          </a:p>
        </p:txBody>
      </p:sp>
    </p:spTree>
    <p:extLst>
      <p:ext uri="{BB962C8B-B14F-4D97-AF65-F5344CB8AC3E}">
        <p14:creationId xmlns:p14="http://schemas.microsoft.com/office/powerpoint/2010/main" val="4021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0F1300-C118-4AB2-9056-86B79DE58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" y="1287466"/>
            <a:ext cx="2286931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D3B0B-D262-43FB-A974-59F8963BDD96}"/>
              </a:ext>
            </a:extLst>
          </p:cNvPr>
          <p:cNvSpPr txBox="1"/>
          <p:nvPr/>
        </p:nvSpPr>
        <p:spPr>
          <a:xfrm>
            <a:off x="3722104" y="1368056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Eric Leonard</a:t>
            </a:r>
          </a:p>
          <a:p>
            <a:r>
              <a:rPr lang="en-CA" sz="2000" dirty="0"/>
              <a:t>Solutions Architect</a:t>
            </a:r>
          </a:p>
          <a:p>
            <a:r>
              <a:rPr lang="en-CA" sz="2000" dirty="0"/>
              <a:t>Cistel Technology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91735-D390-41CD-96F3-D5D43EDC98AE}"/>
              </a:ext>
            </a:extLst>
          </p:cNvPr>
          <p:cNvSpPr txBox="1"/>
          <p:nvPr/>
        </p:nvSpPr>
        <p:spPr>
          <a:xfrm>
            <a:off x="4563489" y="3561022"/>
            <a:ext cx="31812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Twitter: @</a:t>
            </a:r>
            <a:r>
              <a:rPr lang="en-CA" sz="1100" dirty="0" err="1"/>
              <a:t>erleonard</a:t>
            </a:r>
            <a:endParaRPr lang="en-CA" sz="1100" dirty="0"/>
          </a:p>
          <a:p>
            <a:endParaRPr lang="en-CA" sz="300" dirty="0"/>
          </a:p>
          <a:p>
            <a:endParaRPr lang="en-CA" sz="300" dirty="0"/>
          </a:p>
          <a:p>
            <a:r>
              <a:rPr lang="en-CA" sz="1100" dirty="0"/>
              <a:t>LinkedIn: </a:t>
            </a:r>
            <a:r>
              <a:rPr lang="en-CA" sz="1100" dirty="0">
                <a:hlinkClick r:id="rId4"/>
              </a:rPr>
              <a:t>https://www.linkedin.com/in/erleonard/</a:t>
            </a:r>
            <a:endParaRPr lang="en-CA" sz="1100" dirty="0"/>
          </a:p>
          <a:p>
            <a:endParaRPr lang="en-CA" sz="600" dirty="0"/>
          </a:p>
          <a:p>
            <a:r>
              <a:rPr lang="en-CA" sz="1100" dirty="0"/>
              <a:t>Website: </a:t>
            </a:r>
            <a:r>
              <a:rPr lang="en-CA" sz="1100" dirty="0">
                <a:hlinkClick r:id="rId5"/>
              </a:rPr>
              <a:t>http://erleonard.me</a:t>
            </a:r>
            <a:endParaRPr lang="en-CA" sz="1100" dirty="0"/>
          </a:p>
          <a:p>
            <a:endParaRPr lang="en-CA" sz="600" dirty="0"/>
          </a:p>
          <a:p>
            <a:r>
              <a:rPr lang="en-CA" sz="1100" dirty="0"/>
              <a:t>GitHub: </a:t>
            </a:r>
            <a:r>
              <a:rPr lang="en-CA" sz="1100" dirty="0">
                <a:hlinkClick r:id="rId6"/>
              </a:rPr>
              <a:t>https://github.com/erleonard</a:t>
            </a:r>
            <a:endParaRPr lang="en-CA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5C77B-D467-4136-BD7E-48BBBFF30E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15" t="83019" r="11111" b="1887"/>
          <a:stretch/>
        </p:blipFill>
        <p:spPr>
          <a:xfrm>
            <a:off x="4274654" y="4351482"/>
            <a:ext cx="3810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E1D39-E770-49FF-9982-0ECCF08B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49" t="29284" r="16491" b="55622"/>
          <a:stretch/>
        </p:blipFill>
        <p:spPr>
          <a:xfrm>
            <a:off x="4350854" y="3498120"/>
            <a:ext cx="3048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E7979-4ACF-48D9-A0C5-EC87AAFF8C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127" t="56604" r="14613" b="28302"/>
          <a:stretch/>
        </p:blipFill>
        <p:spPr>
          <a:xfrm>
            <a:off x="4350854" y="3795307"/>
            <a:ext cx="3048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FC0D7-E670-48A5-9566-05D78A50E1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30" t="57477" r="80986" b="12617"/>
          <a:stretch/>
        </p:blipFill>
        <p:spPr>
          <a:xfrm>
            <a:off x="4274654" y="4043132"/>
            <a:ext cx="381000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2017-11-18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DevTest</a:t>
            </a:r>
            <a:r>
              <a:rPr lang="en-US" dirty="0"/>
              <a:t>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Deployments</a:t>
            </a:r>
          </a:p>
          <a:p>
            <a:pPr algn="just"/>
            <a:r>
              <a:rPr lang="en-US" dirty="0"/>
              <a:t>Artifacts with </a:t>
            </a:r>
            <a:r>
              <a:rPr lang="en-US" dirty="0" err="1"/>
              <a:t>KeyVault</a:t>
            </a:r>
            <a:endParaRPr lang="en-US" dirty="0"/>
          </a:p>
          <a:p>
            <a:pPr algn="just"/>
            <a:r>
              <a:rPr lang="en-US" dirty="0"/>
              <a:t>Formulas, Policies, Custom Images</a:t>
            </a:r>
          </a:p>
          <a:p>
            <a:pPr algn="just"/>
            <a:r>
              <a:rPr lang="en-US" dirty="0"/>
              <a:t>Integration with Visual Studio Team Sites</a:t>
            </a:r>
          </a:p>
          <a:p>
            <a:pPr algn="just"/>
            <a:r>
              <a:rPr lang="en-US" dirty="0"/>
              <a:t>Creating and Using GitHub repositories</a:t>
            </a:r>
          </a:p>
          <a:p>
            <a:pPr algn="just"/>
            <a:r>
              <a:rPr lang="en-US" dirty="0"/>
              <a:t>Cost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8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2017-11-18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DevTest</a:t>
            </a:r>
            <a:r>
              <a:rPr lang="en-US" dirty="0"/>
              <a:t> Labs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2" y="1005464"/>
            <a:ext cx="3228138" cy="1800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9" y="989136"/>
            <a:ext cx="3215638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53" y="2862612"/>
            <a:ext cx="3211150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10" y="2870776"/>
            <a:ext cx="322488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72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09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99306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s-PowerPoint-Template-16_9" id="{B3768E46-2EBD-405A-BEED-CB04B0A9355E}" vid="{55EDC207-32BD-4DFE-AEA4-DBD84FAB4A8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s-PowerPoint-Template-16_9" id="{B3768E46-2EBD-405A-BEED-CB04B0A9355E}" vid="{07A18EC9-9F7B-4F01-A2AD-0589E6E7A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Pixel-PowerPoint-Template-16_9</Template>
  <TotalTime>3025</TotalTime>
  <Words>140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1_Custom Design</vt:lpstr>
      <vt:lpstr>Custom Design</vt:lpstr>
      <vt:lpstr>Azure DevTest Labs</vt:lpstr>
      <vt:lpstr>PowerPoint Presentation</vt:lpstr>
      <vt:lpstr>Agenda</vt:lpstr>
      <vt:lpstr>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Eric Leonard</dc:creator>
  <dc:description>© Copyright PresentationGo.com</dc:description>
  <cp:lastModifiedBy>Eric Leonard</cp:lastModifiedBy>
  <cp:revision>19</cp:revision>
  <dcterms:created xsi:type="dcterms:W3CDTF">2017-11-04T13:31:06Z</dcterms:created>
  <dcterms:modified xsi:type="dcterms:W3CDTF">2017-11-21T17:07:10Z</dcterms:modified>
</cp:coreProperties>
</file>