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  <p:sldMasterId id="2147483696" r:id="rId2"/>
  </p:sldMasterIdLst>
  <p:notesMasterIdLst>
    <p:notesMasterId r:id="rId21"/>
  </p:notesMasterIdLst>
  <p:sldIdLst>
    <p:sldId id="277" r:id="rId3"/>
    <p:sldId id="278" r:id="rId4"/>
    <p:sldId id="279" r:id="rId5"/>
    <p:sldId id="286" r:id="rId6"/>
    <p:sldId id="287" r:id="rId7"/>
    <p:sldId id="288" r:id="rId8"/>
    <p:sldId id="292" r:id="rId9"/>
    <p:sldId id="289" r:id="rId10"/>
    <p:sldId id="293" r:id="rId11"/>
    <p:sldId id="297" r:id="rId12"/>
    <p:sldId id="290" r:id="rId13"/>
    <p:sldId id="298" r:id="rId14"/>
    <p:sldId id="291" r:id="rId15"/>
    <p:sldId id="299" r:id="rId16"/>
    <p:sldId id="294" r:id="rId17"/>
    <p:sldId id="295" r:id="rId18"/>
    <p:sldId id="296" r:id="rId19"/>
    <p:sldId id="300" r:id="rId20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3968"/>
    <a:srgbClr val="F68623"/>
    <a:srgbClr val="FBAE2D"/>
    <a:srgbClr val="D91860"/>
    <a:srgbClr val="121B2A"/>
    <a:srgbClr val="990000"/>
    <a:srgbClr val="ECF0F4"/>
    <a:srgbClr val="D3DBE5"/>
    <a:srgbClr val="A4B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27" autoAdjust="0"/>
  </p:normalViewPr>
  <p:slideViewPr>
    <p:cSldViewPr snapToGrid="0" showGuides="1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57050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26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78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398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22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55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08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49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30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99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B68D2766-C49B-4C1A-9FEE-6F146754B0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84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02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88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148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94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CA" sz="1000" dirty="0"/>
              <a:t>Resource</a:t>
            </a:r>
            <a:r>
              <a:rPr lang="en-CA" sz="1000" baseline="0" dirty="0"/>
              <a:t> and examples for naming Azure naming convention: </a:t>
            </a:r>
            <a:r>
              <a:rPr lang="en-CA" sz="1000" dirty="0"/>
              <a:t>https://docs.microsoft.com/en-ca/azure/architecture/best-practices/naming-conventions</a:t>
            </a:r>
          </a:p>
        </p:txBody>
      </p:sp>
    </p:spTree>
    <p:extLst>
      <p:ext uri="{BB962C8B-B14F-4D97-AF65-F5344CB8AC3E}">
        <p14:creationId xmlns:p14="http://schemas.microsoft.com/office/powerpoint/2010/main" val="1536608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259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53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82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sentationgo.com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18300" y="63984"/>
            <a:ext cx="2057400" cy="273844"/>
          </a:xfrm>
        </p:spPr>
        <p:txBody>
          <a:bodyPr/>
          <a:lstStyle>
            <a:lvl1pPr algn="r">
              <a:defRPr sz="1050">
                <a:solidFill>
                  <a:srgbClr val="DCD7C3"/>
                </a:solidFill>
              </a:defRPr>
            </a:lvl1pPr>
          </a:lstStyle>
          <a:p>
            <a:r>
              <a:rPr lang="en-US"/>
              <a:t>Your 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89600" y="4767263"/>
            <a:ext cx="3086100" cy="273844"/>
          </a:xfrm>
        </p:spPr>
        <p:txBody>
          <a:bodyPr/>
          <a:lstStyle>
            <a:lvl1pPr algn="r">
              <a:defRPr sz="1050">
                <a:solidFill>
                  <a:srgbClr val="7CA6BB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8900" y="1771480"/>
            <a:ext cx="4876800" cy="1131094"/>
          </a:xfrm>
        </p:spPr>
        <p:txBody>
          <a:bodyPr anchor="b">
            <a:noAutofit/>
          </a:bodyPr>
          <a:lstStyle>
            <a:lvl1pPr algn="r">
              <a:lnSpc>
                <a:spcPts val="3750"/>
              </a:lnSpc>
              <a:defRPr sz="4800" b="1">
                <a:solidFill>
                  <a:srgbClr val="5851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8900" y="3037625"/>
            <a:ext cx="4876800" cy="531529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rgbClr val="F68623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01" name="Group 4"/>
          <p:cNvGrpSpPr>
            <a:grpSpLocks noChangeAspect="1"/>
          </p:cNvGrpSpPr>
          <p:nvPr userDrawn="1"/>
        </p:nvGrpSpPr>
        <p:grpSpPr bwMode="auto">
          <a:xfrm>
            <a:off x="-1192" y="-1588"/>
            <a:ext cx="3790555" cy="5150625"/>
            <a:chOff x="-1" y="-1"/>
            <a:chExt cx="3180" cy="4321"/>
          </a:xfrm>
        </p:grpSpPr>
        <p:sp>
          <p:nvSpPr>
            <p:cNvPr id="202" name="Freeform 68"/>
            <p:cNvSpPr>
              <a:spLocks/>
            </p:cNvSpPr>
            <p:nvPr userDrawn="1"/>
          </p:nvSpPr>
          <p:spPr bwMode="auto">
            <a:xfrm>
              <a:off x="862" y="4026"/>
              <a:ext cx="288" cy="292"/>
            </a:xfrm>
            <a:custGeom>
              <a:avLst/>
              <a:gdLst>
                <a:gd name="T0" fmla="*/ 0 w 1440"/>
                <a:gd name="T1" fmla="*/ 0 h 1439"/>
                <a:gd name="T2" fmla="*/ 0 w 1440"/>
                <a:gd name="T3" fmla="*/ 418 h 1439"/>
                <a:gd name="T4" fmla="*/ 0 w 1440"/>
                <a:gd name="T5" fmla="*/ 1439 h 1439"/>
                <a:gd name="T6" fmla="*/ 1440 w 1440"/>
                <a:gd name="T7" fmla="*/ 1439 h 1439"/>
                <a:gd name="T8" fmla="*/ 1440 w 1440"/>
                <a:gd name="T9" fmla="*/ 1439 h 1439"/>
                <a:gd name="T10" fmla="*/ 1440 w 1440"/>
                <a:gd name="T11" fmla="*/ 0 h 1439"/>
                <a:gd name="T12" fmla="*/ 1440 w 1440"/>
                <a:gd name="T13" fmla="*/ 0 h 1439"/>
                <a:gd name="T14" fmla="*/ 288 w 1440"/>
                <a:gd name="T15" fmla="*/ 0 h 1439"/>
                <a:gd name="T16" fmla="*/ 0 w 1440"/>
                <a:gd name="T17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0" h="1439">
                  <a:moveTo>
                    <a:pt x="0" y="0"/>
                  </a:moveTo>
                  <a:lnTo>
                    <a:pt x="0" y="418"/>
                  </a:lnTo>
                  <a:lnTo>
                    <a:pt x="0" y="1439"/>
                  </a:lnTo>
                  <a:lnTo>
                    <a:pt x="1440" y="1439"/>
                  </a:lnTo>
                  <a:lnTo>
                    <a:pt x="1440" y="1439"/>
                  </a:lnTo>
                  <a:lnTo>
                    <a:pt x="1440" y="0"/>
                  </a:lnTo>
                  <a:lnTo>
                    <a:pt x="1440" y="0"/>
                  </a:lnTo>
                  <a:lnTo>
                    <a:pt x="2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39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52"/>
            <p:cNvSpPr>
              <a:spLocks/>
            </p:cNvSpPr>
            <p:nvPr userDrawn="1"/>
          </p:nvSpPr>
          <p:spPr bwMode="auto">
            <a:xfrm>
              <a:off x="865" y="2878"/>
              <a:ext cx="289" cy="357"/>
            </a:xfrm>
            <a:custGeom>
              <a:avLst/>
              <a:gdLst>
                <a:gd name="T0" fmla="*/ 0 w 1442"/>
                <a:gd name="T1" fmla="*/ 1438 h 1438"/>
                <a:gd name="T2" fmla="*/ 1442 w 1442"/>
                <a:gd name="T3" fmla="*/ 1438 h 1438"/>
                <a:gd name="T4" fmla="*/ 1442 w 1442"/>
                <a:gd name="T5" fmla="*/ 526 h 1438"/>
                <a:gd name="T6" fmla="*/ 1442 w 1442"/>
                <a:gd name="T7" fmla="*/ 0 h 1438"/>
                <a:gd name="T8" fmla="*/ 1309 w 1442"/>
                <a:gd name="T9" fmla="*/ 0 h 1438"/>
                <a:gd name="T10" fmla="*/ 0 w 1442"/>
                <a:gd name="T11" fmla="*/ 0 h 1438"/>
                <a:gd name="T12" fmla="*/ 0 w 1442"/>
                <a:gd name="T13" fmla="*/ 0 h 1438"/>
                <a:gd name="T14" fmla="*/ 0 w 1442"/>
                <a:gd name="T15" fmla="*/ 526 h 1438"/>
                <a:gd name="T16" fmla="*/ 0 w 1442"/>
                <a:gd name="T17" fmla="*/ 1438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2" h="1438">
                  <a:moveTo>
                    <a:pt x="0" y="1438"/>
                  </a:moveTo>
                  <a:lnTo>
                    <a:pt x="1442" y="1438"/>
                  </a:lnTo>
                  <a:lnTo>
                    <a:pt x="1442" y="526"/>
                  </a:lnTo>
                  <a:lnTo>
                    <a:pt x="1442" y="0"/>
                  </a:lnTo>
                  <a:lnTo>
                    <a:pt x="130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26"/>
                  </a:lnTo>
                  <a:lnTo>
                    <a:pt x="0" y="1438"/>
                  </a:lnTo>
                  <a:close/>
                </a:path>
              </a:pathLst>
            </a:custGeom>
            <a:solidFill>
              <a:srgbClr val="951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5"/>
            <p:cNvSpPr>
              <a:spLocks noChangeArrowheads="1"/>
            </p:cNvSpPr>
            <p:nvPr userDrawn="1"/>
          </p:nvSpPr>
          <p:spPr bwMode="auto">
            <a:xfrm>
              <a:off x="1154" y="2881"/>
              <a:ext cx="575" cy="1151"/>
            </a:xfrm>
            <a:prstGeom prst="rect">
              <a:avLst/>
            </a:prstGeom>
            <a:solidFill>
              <a:srgbClr val="7DA7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6"/>
            <p:cNvSpPr>
              <a:spLocks/>
            </p:cNvSpPr>
            <p:nvPr userDrawn="1"/>
          </p:nvSpPr>
          <p:spPr bwMode="auto">
            <a:xfrm>
              <a:off x="576" y="2"/>
              <a:ext cx="289" cy="4306"/>
            </a:xfrm>
            <a:custGeom>
              <a:avLst/>
              <a:gdLst>
                <a:gd name="T0" fmla="*/ 0 w 1442"/>
                <a:gd name="T1" fmla="*/ 21527 h 21527"/>
                <a:gd name="T2" fmla="*/ 1442 w 1442"/>
                <a:gd name="T3" fmla="*/ 21527 h 21527"/>
                <a:gd name="T4" fmla="*/ 1442 w 1442"/>
                <a:gd name="T5" fmla="*/ 7879 h 21527"/>
                <a:gd name="T6" fmla="*/ 1442 w 1442"/>
                <a:gd name="T7" fmla="*/ 0 h 21527"/>
                <a:gd name="T8" fmla="*/ 1309 w 1442"/>
                <a:gd name="T9" fmla="*/ 0 h 21527"/>
                <a:gd name="T10" fmla="*/ 0 w 1442"/>
                <a:gd name="T11" fmla="*/ 0 h 21527"/>
                <a:gd name="T12" fmla="*/ 0 w 1442"/>
                <a:gd name="T13" fmla="*/ 0 h 21527"/>
                <a:gd name="T14" fmla="*/ 0 w 1442"/>
                <a:gd name="T15" fmla="*/ 7879 h 21527"/>
                <a:gd name="T16" fmla="*/ 0 w 1442"/>
                <a:gd name="T17" fmla="*/ 21527 h 21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2" h="21527">
                  <a:moveTo>
                    <a:pt x="0" y="21527"/>
                  </a:moveTo>
                  <a:lnTo>
                    <a:pt x="1442" y="21527"/>
                  </a:lnTo>
                  <a:lnTo>
                    <a:pt x="1442" y="7879"/>
                  </a:lnTo>
                  <a:lnTo>
                    <a:pt x="1442" y="0"/>
                  </a:lnTo>
                  <a:lnTo>
                    <a:pt x="130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879"/>
                  </a:lnTo>
                  <a:lnTo>
                    <a:pt x="0" y="21527"/>
                  </a:lnTo>
                  <a:close/>
                </a:path>
              </a:pathLst>
            </a:custGeom>
            <a:solidFill>
              <a:srgbClr val="951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"/>
            <p:cNvSpPr>
              <a:spLocks/>
            </p:cNvSpPr>
            <p:nvPr userDrawn="1"/>
          </p:nvSpPr>
          <p:spPr bwMode="auto">
            <a:xfrm>
              <a:off x="1151" y="0"/>
              <a:ext cx="290" cy="4318"/>
            </a:xfrm>
            <a:custGeom>
              <a:avLst/>
              <a:gdLst>
                <a:gd name="T0" fmla="*/ 1441 w 1441"/>
                <a:gd name="T1" fmla="*/ 21514 h 21590"/>
                <a:gd name="T2" fmla="*/ 1441 w 1441"/>
                <a:gd name="T3" fmla="*/ 0 h 21590"/>
                <a:gd name="T4" fmla="*/ 0 w 1441"/>
                <a:gd name="T5" fmla="*/ 0 h 21590"/>
                <a:gd name="T6" fmla="*/ 0 w 1441"/>
                <a:gd name="T7" fmla="*/ 21590 h 21590"/>
                <a:gd name="T8" fmla="*/ 7 w 1441"/>
                <a:gd name="T9" fmla="*/ 21590 h 21590"/>
                <a:gd name="T10" fmla="*/ 1441 w 1441"/>
                <a:gd name="T11" fmla="*/ 21590 h 21590"/>
                <a:gd name="T12" fmla="*/ 1441 w 1441"/>
                <a:gd name="T13" fmla="*/ 21514 h 21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1" h="21590">
                  <a:moveTo>
                    <a:pt x="1441" y="21514"/>
                  </a:moveTo>
                  <a:lnTo>
                    <a:pt x="1441" y="0"/>
                  </a:lnTo>
                  <a:lnTo>
                    <a:pt x="0" y="0"/>
                  </a:lnTo>
                  <a:lnTo>
                    <a:pt x="0" y="21590"/>
                  </a:lnTo>
                  <a:lnTo>
                    <a:pt x="7" y="21590"/>
                  </a:lnTo>
                  <a:lnTo>
                    <a:pt x="1441" y="21590"/>
                  </a:lnTo>
                  <a:lnTo>
                    <a:pt x="1441" y="21514"/>
                  </a:lnTo>
                  <a:close/>
                </a:path>
              </a:pathLst>
            </a:custGeom>
            <a:solidFill>
              <a:srgbClr val="585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8"/>
            <p:cNvSpPr>
              <a:spLocks/>
            </p:cNvSpPr>
            <p:nvPr userDrawn="1"/>
          </p:nvSpPr>
          <p:spPr bwMode="auto">
            <a:xfrm>
              <a:off x="1153" y="4031"/>
              <a:ext cx="288" cy="287"/>
            </a:xfrm>
            <a:custGeom>
              <a:avLst/>
              <a:gdLst>
                <a:gd name="T0" fmla="*/ 1000 w 1441"/>
                <a:gd name="T1" fmla="*/ 0 h 1437"/>
                <a:gd name="T2" fmla="*/ 0 w 1441"/>
                <a:gd name="T3" fmla="*/ 0 h 1437"/>
                <a:gd name="T4" fmla="*/ 0 w 1441"/>
                <a:gd name="T5" fmla="*/ 0 h 1437"/>
                <a:gd name="T6" fmla="*/ 0 w 1441"/>
                <a:gd name="T7" fmla="*/ 0 h 1437"/>
                <a:gd name="T8" fmla="*/ 0 w 1441"/>
                <a:gd name="T9" fmla="*/ 1437 h 1437"/>
                <a:gd name="T10" fmla="*/ 1441 w 1441"/>
                <a:gd name="T11" fmla="*/ 1437 h 1437"/>
                <a:gd name="T12" fmla="*/ 1441 w 1441"/>
                <a:gd name="T13" fmla="*/ 0 h 1437"/>
                <a:gd name="T14" fmla="*/ 1000 w 1441"/>
                <a:gd name="T15" fmla="*/ 0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1" h="1437">
                  <a:moveTo>
                    <a:pt x="100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437"/>
                  </a:lnTo>
                  <a:lnTo>
                    <a:pt x="1441" y="1437"/>
                  </a:lnTo>
                  <a:lnTo>
                    <a:pt x="1441" y="0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rgbClr val="575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"/>
            <p:cNvSpPr>
              <a:spLocks/>
            </p:cNvSpPr>
            <p:nvPr userDrawn="1"/>
          </p:nvSpPr>
          <p:spPr bwMode="auto">
            <a:xfrm>
              <a:off x="865" y="578"/>
              <a:ext cx="288" cy="287"/>
            </a:xfrm>
            <a:custGeom>
              <a:avLst/>
              <a:gdLst>
                <a:gd name="T0" fmla="*/ 0 w 1440"/>
                <a:gd name="T1" fmla="*/ 1439 h 1439"/>
                <a:gd name="T2" fmla="*/ 1440 w 1440"/>
                <a:gd name="T3" fmla="*/ 1439 h 1439"/>
                <a:gd name="T4" fmla="*/ 1440 w 1440"/>
                <a:gd name="T5" fmla="*/ 1439 h 1439"/>
                <a:gd name="T6" fmla="*/ 1440 w 1440"/>
                <a:gd name="T7" fmla="*/ 0 h 1439"/>
                <a:gd name="T8" fmla="*/ 0 w 1440"/>
                <a:gd name="T9" fmla="*/ 0 h 1439"/>
                <a:gd name="T10" fmla="*/ 0 w 1440"/>
                <a:gd name="T11" fmla="*/ 1439 h 1439"/>
                <a:gd name="T12" fmla="*/ 0 w 1440"/>
                <a:gd name="T13" fmla="*/ 1439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439">
                  <a:moveTo>
                    <a:pt x="0" y="1439"/>
                  </a:moveTo>
                  <a:lnTo>
                    <a:pt x="1440" y="1439"/>
                  </a:lnTo>
                  <a:lnTo>
                    <a:pt x="1440" y="1439"/>
                  </a:lnTo>
                  <a:lnTo>
                    <a:pt x="1440" y="0"/>
                  </a:lnTo>
                  <a:lnTo>
                    <a:pt x="0" y="0"/>
                  </a:lnTo>
                  <a:lnTo>
                    <a:pt x="0" y="1439"/>
                  </a:lnTo>
                  <a:lnTo>
                    <a:pt x="0" y="1439"/>
                  </a:lnTo>
                  <a:close/>
                </a:path>
              </a:pathLst>
            </a:custGeom>
            <a:solidFill>
              <a:srgbClr val="7F39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1"/>
            <p:cNvSpPr>
              <a:spLocks/>
            </p:cNvSpPr>
            <p:nvPr userDrawn="1"/>
          </p:nvSpPr>
          <p:spPr bwMode="auto">
            <a:xfrm>
              <a:off x="576" y="578"/>
              <a:ext cx="289" cy="287"/>
            </a:xfrm>
            <a:custGeom>
              <a:avLst/>
              <a:gdLst>
                <a:gd name="T0" fmla="*/ 0 w 1442"/>
                <a:gd name="T1" fmla="*/ 0 h 1439"/>
                <a:gd name="T2" fmla="*/ 0 w 1442"/>
                <a:gd name="T3" fmla="*/ 1439 h 1439"/>
                <a:gd name="T4" fmla="*/ 1309 w 1442"/>
                <a:gd name="T5" fmla="*/ 1439 h 1439"/>
                <a:gd name="T6" fmla="*/ 1442 w 1442"/>
                <a:gd name="T7" fmla="*/ 1439 h 1439"/>
                <a:gd name="T8" fmla="*/ 1442 w 1442"/>
                <a:gd name="T9" fmla="*/ 0 h 1439"/>
                <a:gd name="T10" fmla="*/ 1309 w 1442"/>
                <a:gd name="T11" fmla="*/ 0 h 1439"/>
                <a:gd name="T12" fmla="*/ 0 w 1442"/>
                <a:gd name="T13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2" h="1439">
                  <a:moveTo>
                    <a:pt x="0" y="0"/>
                  </a:moveTo>
                  <a:lnTo>
                    <a:pt x="0" y="1439"/>
                  </a:lnTo>
                  <a:lnTo>
                    <a:pt x="1309" y="1439"/>
                  </a:lnTo>
                  <a:lnTo>
                    <a:pt x="1442" y="1439"/>
                  </a:lnTo>
                  <a:lnTo>
                    <a:pt x="1442" y="0"/>
                  </a:lnTo>
                  <a:lnTo>
                    <a:pt x="13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1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2"/>
            <p:cNvSpPr>
              <a:spLocks/>
            </p:cNvSpPr>
            <p:nvPr userDrawn="1"/>
          </p:nvSpPr>
          <p:spPr bwMode="auto">
            <a:xfrm>
              <a:off x="1153" y="1441"/>
              <a:ext cx="288" cy="199"/>
            </a:xfrm>
            <a:custGeom>
              <a:avLst/>
              <a:gdLst>
                <a:gd name="T0" fmla="*/ 0 w 1441"/>
                <a:gd name="T1" fmla="*/ 0 h 996"/>
                <a:gd name="T2" fmla="*/ 0 w 1441"/>
                <a:gd name="T3" fmla="*/ 996 h 996"/>
                <a:gd name="T4" fmla="*/ 1441 w 1441"/>
                <a:gd name="T5" fmla="*/ 996 h 996"/>
                <a:gd name="T6" fmla="*/ 1441 w 1441"/>
                <a:gd name="T7" fmla="*/ 0 h 996"/>
                <a:gd name="T8" fmla="*/ 0 w 1441"/>
                <a:gd name="T9" fmla="*/ 0 h 996"/>
                <a:gd name="T10" fmla="*/ 0 w 1441"/>
                <a:gd name="T11" fmla="*/ 0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1" h="996">
                  <a:moveTo>
                    <a:pt x="0" y="0"/>
                  </a:moveTo>
                  <a:lnTo>
                    <a:pt x="0" y="996"/>
                  </a:lnTo>
                  <a:lnTo>
                    <a:pt x="1441" y="996"/>
                  </a:lnTo>
                  <a:lnTo>
                    <a:pt x="14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3"/>
            <p:cNvSpPr>
              <a:spLocks/>
            </p:cNvSpPr>
            <p:nvPr userDrawn="1"/>
          </p:nvSpPr>
          <p:spPr bwMode="auto">
            <a:xfrm>
              <a:off x="865" y="1728"/>
              <a:ext cx="288" cy="289"/>
            </a:xfrm>
            <a:custGeom>
              <a:avLst/>
              <a:gdLst>
                <a:gd name="T0" fmla="*/ 0 w 1440"/>
                <a:gd name="T1" fmla="*/ 0 h 1439"/>
                <a:gd name="T2" fmla="*/ 0 w 1440"/>
                <a:gd name="T3" fmla="*/ 1439 h 1439"/>
                <a:gd name="T4" fmla="*/ 1440 w 1440"/>
                <a:gd name="T5" fmla="*/ 1439 h 1439"/>
                <a:gd name="T6" fmla="*/ 1440 w 1440"/>
                <a:gd name="T7" fmla="*/ 1439 h 1439"/>
                <a:gd name="T8" fmla="*/ 1440 w 1440"/>
                <a:gd name="T9" fmla="*/ 0 h 1439"/>
                <a:gd name="T10" fmla="*/ 0 w 1440"/>
                <a:gd name="T11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0" h="1439">
                  <a:moveTo>
                    <a:pt x="0" y="0"/>
                  </a:moveTo>
                  <a:lnTo>
                    <a:pt x="0" y="1439"/>
                  </a:lnTo>
                  <a:lnTo>
                    <a:pt x="1440" y="1439"/>
                  </a:lnTo>
                  <a:lnTo>
                    <a:pt x="1440" y="1439"/>
                  </a:lnTo>
                  <a:lnTo>
                    <a:pt x="14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1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4"/>
            <p:cNvSpPr>
              <a:spLocks/>
            </p:cNvSpPr>
            <p:nvPr userDrawn="1"/>
          </p:nvSpPr>
          <p:spPr bwMode="auto">
            <a:xfrm>
              <a:off x="865" y="1441"/>
              <a:ext cx="288" cy="287"/>
            </a:xfrm>
            <a:custGeom>
              <a:avLst/>
              <a:gdLst>
                <a:gd name="T0" fmla="*/ 1440 w 1440"/>
                <a:gd name="T1" fmla="*/ 1438 h 1438"/>
                <a:gd name="T2" fmla="*/ 1440 w 1440"/>
                <a:gd name="T3" fmla="*/ 996 h 1438"/>
                <a:gd name="T4" fmla="*/ 1440 w 1440"/>
                <a:gd name="T5" fmla="*/ 0 h 1438"/>
                <a:gd name="T6" fmla="*/ 0 w 1440"/>
                <a:gd name="T7" fmla="*/ 0 h 1438"/>
                <a:gd name="T8" fmla="*/ 0 w 1440"/>
                <a:gd name="T9" fmla="*/ 0 h 1438"/>
                <a:gd name="T10" fmla="*/ 0 w 1440"/>
                <a:gd name="T11" fmla="*/ 1438 h 1438"/>
                <a:gd name="T12" fmla="*/ 0 w 1440"/>
                <a:gd name="T13" fmla="*/ 1438 h 1438"/>
                <a:gd name="T14" fmla="*/ 0 w 1440"/>
                <a:gd name="T15" fmla="*/ 1438 h 1438"/>
                <a:gd name="T16" fmla="*/ 1440 w 1440"/>
                <a:gd name="T17" fmla="*/ 1438 h 1438"/>
                <a:gd name="T18" fmla="*/ 1440 w 1440"/>
                <a:gd name="T19" fmla="*/ 1438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0" h="1438">
                  <a:moveTo>
                    <a:pt x="1440" y="1438"/>
                  </a:moveTo>
                  <a:lnTo>
                    <a:pt x="1440" y="996"/>
                  </a:lnTo>
                  <a:lnTo>
                    <a:pt x="144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438"/>
                  </a:lnTo>
                  <a:lnTo>
                    <a:pt x="0" y="1438"/>
                  </a:lnTo>
                  <a:lnTo>
                    <a:pt x="0" y="1438"/>
                  </a:lnTo>
                  <a:lnTo>
                    <a:pt x="1440" y="1438"/>
                  </a:lnTo>
                  <a:lnTo>
                    <a:pt x="1440" y="1438"/>
                  </a:lnTo>
                  <a:close/>
                </a:path>
              </a:pathLst>
            </a:custGeom>
            <a:solidFill>
              <a:srgbClr val="7F39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6"/>
            <p:cNvSpPr>
              <a:spLocks/>
            </p:cNvSpPr>
            <p:nvPr userDrawn="1"/>
          </p:nvSpPr>
          <p:spPr bwMode="auto">
            <a:xfrm>
              <a:off x="577" y="3168"/>
              <a:ext cx="288" cy="575"/>
            </a:xfrm>
            <a:custGeom>
              <a:avLst/>
              <a:gdLst>
                <a:gd name="T0" fmla="*/ 0 w 1441"/>
                <a:gd name="T1" fmla="*/ 2877 h 2877"/>
                <a:gd name="T2" fmla="*/ 1441 w 1441"/>
                <a:gd name="T3" fmla="*/ 2877 h 2877"/>
                <a:gd name="T4" fmla="*/ 1441 w 1441"/>
                <a:gd name="T5" fmla="*/ 1439 h 2877"/>
                <a:gd name="T6" fmla="*/ 1441 w 1441"/>
                <a:gd name="T7" fmla="*/ 1439 h 2877"/>
                <a:gd name="T8" fmla="*/ 1441 w 1441"/>
                <a:gd name="T9" fmla="*/ 418 h 2877"/>
                <a:gd name="T10" fmla="*/ 1440 w 1441"/>
                <a:gd name="T11" fmla="*/ 418 h 2877"/>
                <a:gd name="T12" fmla="*/ 1440 w 1441"/>
                <a:gd name="T13" fmla="*/ 0 h 2877"/>
                <a:gd name="T14" fmla="*/ 288 w 1441"/>
                <a:gd name="T15" fmla="*/ 0 h 2877"/>
                <a:gd name="T16" fmla="*/ 0 w 1441"/>
                <a:gd name="T17" fmla="*/ 0 h 2877"/>
                <a:gd name="T18" fmla="*/ 0 w 1441"/>
                <a:gd name="T19" fmla="*/ 1439 h 2877"/>
                <a:gd name="T20" fmla="*/ 0 w 1441"/>
                <a:gd name="T21" fmla="*/ 2877 h 2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1" h="2877">
                  <a:moveTo>
                    <a:pt x="0" y="2877"/>
                  </a:moveTo>
                  <a:lnTo>
                    <a:pt x="1441" y="2877"/>
                  </a:lnTo>
                  <a:lnTo>
                    <a:pt x="1441" y="1439"/>
                  </a:lnTo>
                  <a:lnTo>
                    <a:pt x="1441" y="1439"/>
                  </a:lnTo>
                  <a:lnTo>
                    <a:pt x="1441" y="418"/>
                  </a:lnTo>
                  <a:lnTo>
                    <a:pt x="1440" y="418"/>
                  </a:lnTo>
                  <a:lnTo>
                    <a:pt x="1440" y="0"/>
                  </a:lnTo>
                  <a:lnTo>
                    <a:pt x="288" y="0"/>
                  </a:lnTo>
                  <a:lnTo>
                    <a:pt x="0" y="0"/>
                  </a:lnTo>
                  <a:lnTo>
                    <a:pt x="0" y="1439"/>
                  </a:lnTo>
                  <a:lnTo>
                    <a:pt x="0" y="2877"/>
                  </a:lnTo>
                  <a:close/>
                </a:path>
              </a:pathLst>
            </a:custGeom>
            <a:solidFill>
              <a:srgbClr val="991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8"/>
            <p:cNvSpPr>
              <a:spLocks/>
            </p:cNvSpPr>
            <p:nvPr userDrawn="1"/>
          </p:nvSpPr>
          <p:spPr bwMode="auto">
            <a:xfrm>
              <a:off x="1153" y="2879"/>
              <a:ext cx="288" cy="289"/>
            </a:xfrm>
            <a:custGeom>
              <a:avLst/>
              <a:gdLst>
                <a:gd name="T0" fmla="*/ 0 w 1441"/>
                <a:gd name="T1" fmla="*/ 0 h 1442"/>
                <a:gd name="T2" fmla="*/ 0 w 1441"/>
                <a:gd name="T3" fmla="*/ 1442 h 1442"/>
                <a:gd name="T4" fmla="*/ 0 w 1441"/>
                <a:gd name="T5" fmla="*/ 1442 h 1442"/>
                <a:gd name="T6" fmla="*/ 298 w 1441"/>
                <a:gd name="T7" fmla="*/ 1442 h 1442"/>
                <a:gd name="T8" fmla="*/ 1441 w 1441"/>
                <a:gd name="T9" fmla="*/ 1442 h 1442"/>
                <a:gd name="T10" fmla="*/ 1441 w 1441"/>
                <a:gd name="T11" fmla="*/ 0 h 1442"/>
                <a:gd name="T12" fmla="*/ 0 w 1441"/>
                <a:gd name="T13" fmla="*/ 0 h 1442"/>
                <a:gd name="T14" fmla="*/ 0 w 1441"/>
                <a:gd name="T15" fmla="*/ 0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1" h="1442">
                  <a:moveTo>
                    <a:pt x="0" y="0"/>
                  </a:moveTo>
                  <a:lnTo>
                    <a:pt x="0" y="1442"/>
                  </a:lnTo>
                  <a:lnTo>
                    <a:pt x="0" y="1442"/>
                  </a:lnTo>
                  <a:lnTo>
                    <a:pt x="298" y="1442"/>
                  </a:lnTo>
                  <a:lnTo>
                    <a:pt x="1441" y="1442"/>
                  </a:lnTo>
                  <a:lnTo>
                    <a:pt x="14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C77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9"/>
            <p:cNvSpPr>
              <a:spLocks/>
            </p:cNvSpPr>
            <p:nvPr userDrawn="1"/>
          </p:nvSpPr>
          <p:spPr bwMode="auto">
            <a:xfrm>
              <a:off x="1441" y="2879"/>
              <a:ext cx="288" cy="289"/>
            </a:xfrm>
            <a:custGeom>
              <a:avLst/>
              <a:gdLst>
                <a:gd name="T0" fmla="*/ 1 w 1441"/>
                <a:gd name="T1" fmla="*/ 1442 h 1442"/>
                <a:gd name="T2" fmla="*/ 1 w 1441"/>
                <a:gd name="T3" fmla="*/ 1442 h 1442"/>
                <a:gd name="T4" fmla="*/ 1441 w 1441"/>
                <a:gd name="T5" fmla="*/ 1442 h 1442"/>
                <a:gd name="T6" fmla="*/ 1441 w 1441"/>
                <a:gd name="T7" fmla="*/ 0 h 1442"/>
                <a:gd name="T8" fmla="*/ 0 w 1441"/>
                <a:gd name="T9" fmla="*/ 0 h 1442"/>
                <a:gd name="T10" fmla="*/ 0 w 1441"/>
                <a:gd name="T11" fmla="*/ 1442 h 1442"/>
                <a:gd name="T12" fmla="*/ 1 w 1441"/>
                <a:gd name="T13" fmla="*/ 1442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1" h="1442">
                  <a:moveTo>
                    <a:pt x="1" y="1442"/>
                  </a:moveTo>
                  <a:lnTo>
                    <a:pt x="1" y="1442"/>
                  </a:lnTo>
                  <a:lnTo>
                    <a:pt x="1441" y="1442"/>
                  </a:lnTo>
                  <a:lnTo>
                    <a:pt x="1441" y="0"/>
                  </a:lnTo>
                  <a:lnTo>
                    <a:pt x="0" y="0"/>
                  </a:lnTo>
                  <a:lnTo>
                    <a:pt x="0" y="1442"/>
                  </a:lnTo>
                  <a:lnTo>
                    <a:pt x="1" y="1442"/>
                  </a:lnTo>
                  <a:close/>
                </a:path>
              </a:pathLst>
            </a:custGeom>
            <a:solidFill>
              <a:srgbClr val="585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0"/>
            <p:cNvSpPr>
              <a:spLocks/>
            </p:cNvSpPr>
            <p:nvPr userDrawn="1"/>
          </p:nvSpPr>
          <p:spPr bwMode="auto">
            <a:xfrm>
              <a:off x="1434" y="4026"/>
              <a:ext cx="295" cy="292"/>
            </a:xfrm>
            <a:custGeom>
              <a:avLst/>
              <a:gdLst>
                <a:gd name="T0" fmla="*/ 0 w 1440"/>
                <a:gd name="T1" fmla="*/ 0 h 1437"/>
                <a:gd name="T2" fmla="*/ 0 w 1440"/>
                <a:gd name="T3" fmla="*/ 0 h 1437"/>
                <a:gd name="T4" fmla="*/ 0 w 1440"/>
                <a:gd name="T5" fmla="*/ 1437 h 1437"/>
                <a:gd name="T6" fmla="*/ 1440 w 1440"/>
                <a:gd name="T7" fmla="*/ 1437 h 1437"/>
                <a:gd name="T8" fmla="*/ 1440 w 1440"/>
                <a:gd name="T9" fmla="*/ 0 h 1437"/>
                <a:gd name="T10" fmla="*/ 0 w 1440"/>
                <a:gd name="T11" fmla="*/ 0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0" h="1437">
                  <a:moveTo>
                    <a:pt x="0" y="0"/>
                  </a:moveTo>
                  <a:lnTo>
                    <a:pt x="0" y="0"/>
                  </a:lnTo>
                  <a:lnTo>
                    <a:pt x="0" y="1437"/>
                  </a:lnTo>
                  <a:lnTo>
                    <a:pt x="1440" y="1437"/>
                  </a:lnTo>
                  <a:lnTo>
                    <a:pt x="14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1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21"/>
            <p:cNvSpPr>
              <a:spLocks noChangeArrowheads="1"/>
            </p:cNvSpPr>
            <p:nvPr userDrawn="1"/>
          </p:nvSpPr>
          <p:spPr bwMode="auto">
            <a:xfrm>
              <a:off x="2019" y="3745"/>
              <a:ext cx="288" cy="287"/>
            </a:xfrm>
            <a:prstGeom prst="rect">
              <a:avLst/>
            </a:prstGeom>
            <a:solidFill>
              <a:srgbClr val="7DA7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22"/>
            <p:cNvSpPr>
              <a:spLocks noChangeArrowheads="1"/>
            </p:cNvSpPr>
            <p:nvPr userDrawn="1"/>
          </p:nvSpPr>
          <p:spPr bwMode="auto">
            <a:xfrm>
              <a:off x="2314" y="4032"/>
              <a:ext cx="289" cy="288"/>
            </a:xfrm>
            <a:prstGeom prst="rect">
              <a:avLst/>
            </a:prstGeom>
            <a:solidFill>
              <a:srgbClr val="C7C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"/>
            <p:cNvSpPr>
              <a:spLocks/>
            </p:cNvSpPr>
            <p:nvPr userDrawn="1"/>
          </p:nvSpPr>
          <p:spPr bwMode="auto">
            <a:xfrm>
              <a:off x="2603" y="3457"/>
              <a:ext cx="288" cy="288"/>
            </a:xfrm>
            <a:custGeom>
              <a:avLst/>
              <a:gdLst>
                <a:gd name="T0" fmla="*/ 0 w 1440"/>
                <a:gd name="T1" fmla="*/ 1 h 1439"/>
                <a:gd name="T2" fmla="*/ 0 w 1440"/>
                <a:gd name="T3" fmla="*/ 1439 h 1439"/>
                <a:gd name="T4" fmla="*/ 1440 w 1440"/>
                <a:gd name="T5" fmla="*/ 1439 h 1439"/>
                <a:gd name="T6" fmla="*/ 1440 w 1440"/>
                <a:gd name="T7" fmla="*/ 0 h 1439"/>
                <a:gd name="T8" fmla="*/ 0 w 1440"/>
                <a:gd name="T9" fmla="*/ 0 h 1439"/>
                <a:gd name="T10" fmla="*/ 0 w 1440"/>
                <a:gd name="T11" fmla="*/ 1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0" h="1439">
                  <a:moveTo>
                    <a:pt x="0" y="1"/>
                  </a:moveTo>
                  <a:lnTo>
                    <a:pt x="0" y="1439"/>
                  </a:lnTo>
                  <a:lnTo>
                    <a:pt x="1440" y="1439"/>
                  </a:lnTo>
                  <a:lnTo>
                    <a:pt x="1440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CD7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24"/>
            <p:cNvSpPr>
              <a:spLocks noChangeArrowheads="1"/>
            </p:cNvSpPr>
            <p:nvPr userDrawn="1"/>
          </p:nvSpPr>
          <p:spPr bwMode="auto">
            <a:xfrm>
              <a:off x="1731" y="2592"/>
              <a:ext cx="288" cy="287"/>
            </a:xfrm>
            <a:prstGeom prst="rect">
              <a:avLst/>
            </a:prstGeom>
            <a:solidFill>
              <a:srgbClr val="7CA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25"/>
            <p:cNvSpPr>
              <a:spLocks noChangeArrowheads="1"/>
            </p:cNvSpPr>
            <p:nvPr userDrawn="1"/>
          </p:nvSpPr>
          <p:spPr bwMode="auto">
            <a:xfrm>
              <a:off x="2019" y="2881"/>
              <a:ext cx="288" cy="288"/>
            </a:xfrm>
            <a:prstGeom prst="rect">
              <a:avLst/>
            </a:prstGeom>
            <a:solidFill>
              <a:srgbClr val="7DA7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6"/>
            <p:cNvSpPr>
              <a:spLocks/>
            </p:cNvSpPr>
            <p:nvPr userDrawn="1"/>
          </p:nvSpPr>
          <p:spPr bwMode="auto">
            <a:xfrm>
              <a:off x="2314" y="3169"/>
              <a:ext cx="289" cy="288"/>
            </a:xfrm>
            <a:custGeom>
              <a:avLst/>
              <a:gdLst>
                <a:gd name="T0" fmla="*/ 1442 w 1442"/>
                <a:gd name="T1" fmla="*/ 0 h 1439"/>
                <a:gd name="T2" fmla="*/ 0 w 1442"/>
                <a:gd name="T3" fmla="*/ 0 h 1439"/>
                <a:gd name="T4" fmla="*/ 0 w 1442"/>
                <a:gd name="T5" fmla="*/ 1439 h 1439"/>
                <a:gd name="T6" fmla="*/ 1442 w 1442"/>
                <a:gd name="T7" fmla="*/ 1439 h 1439"/>
                <a:gd name="T8" fmla="*/ 1442 w 1442"/>
                <a:gd name="T9" fmla="*/ 1438 h 1439"/>
                <a:gd name="T10" fmla="*/ 1442 w 1442"/>
                <a:gd name="T11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2" h="1439">
                  <a:moveTo>
                    <a:pt x="1442" y="0"/>
                  </a:moveTo>
                  <a:lnTo>
                    <a:pt x="0" y="0"/>
                  </a:lnTo>
                  <a:lnTo>
                    <a:pt x="0" y="1439"/>
                  </a:lnTo>
                  <a:lnTo>
                    <a:pt x="1442" y="1439"/>
                  </a:lnTo>
                  <a:lnTo>
                    <a:pt x="1442" y="1438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rgbClr val="C7C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27"/>
            <p:cNvSpPr>
              <a:spLocks noChangeArrowheads="1"/>
            </p:cNvSpPr>
            <p:nvPr userDrawn="1"/>
          </p:nvSpPr>
          <p:spPr bwMode="auto">
            <a:xfrm>
              <a:off x="2891" y="2881"/>
              <a:ext cx="288" cy="288"/>
            </a:xfrm>
            <a:prstGeom prst="rect">
              <a:avLst/>
            </a:prstGeom>
            <a:solidFill>
              <a:srgbClr val="F3E4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28"/>
            <p:cNvSpPr>
              <a:spLocks noChangeArrowheads="1"/>
            </p:cNvSpPr>
            <p:nvPr userDrawn="1"/>
          </p:nvSpPr>
          <p:spPr bwMode="auto">
            <a:xfrm>
              <a:off x="2019" y="1731"/>
              <a:ext cx="288" cy="287"/>
            </a:xfrm>
            <a:prstGeom prst="rect">
              <a:avLst/>
            </a:prstGeom>
            <a:solidFill>
              <a:srgbClr val="7DA7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29"/>
            <p:cNvSpPr>
              <a:spLocks noChangeArrowheads="1"/>
            </p:cNvSpPr>
            <p:nvPr userDrawn="1"/>
          </p:nvSpPr>
          <p:spPr bwMode="auto">
            <a:xfrm>
              <a:off x="2603" y="1731"/>
              <a:ext cx="288" cy="287"/>
            </a:xfrm>
            <a:prstGeom prst="rect">
              <a:avLst/>
            </a:prstGeom>
            <a:solidFill>
              <a:srgbClr val="DCD7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30"/>
            <p:cNvSpPr>
              <a:spLocks noChangeArrowheads="1"/>
            </p:cNvSpPr>
            <p:nvPr userDrawn="1"/>
          </p:nvSpPr>
          <p:spPr bwMode="auto">
            <a:xfrm>
              <a:off x="2314" y="2018"/>
              <a:ext cx="289" cy="288"/>
            </a:xfrm>
            <a:prstGeom prst="rect">
              <a:avLst/>
            </a:prstGeom>
            <a:solidFill>
              <a:srgbClr val="DCD7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1"/>
            <p:cNvSpPr>
              <a:spLocks/>
            </p:cNvSpPr>
            <p:nvPr userDrawn="1"/>
          </p:nvSpPr>
          <p:spPr bwMode="auto">
            <a:xfrm>
              <a:off x="1320" y="1155"/>
              <a:ext cx="411" cy="288"/>
            </a:xfrm>
            <a:custGeom>
              <a:avLst/>
              <a:gdLst>
                <a:gd name="T0" fmla="*/ 1442 w 1442"/>
                <a:gd name="T1" fmla="*/ 0 h 1438"/>
                <a:gd name="T2" fmla="*/ 0 w 1442"/>
                <a:gd name="T3" fmla="*/ 0 h 1438"/>
                <a:gd name="T4" fmla="*/ 0 w 1442"/>
                <a:gd name="T5" fmla="*/ 1438 h 1438"/>
                <a:gd name="T6" fmla="*/ 1442 w 1442"/>
                <a:gd name="T7" fmla="*/ 1438 h 1438"/>
                <a:gd name="T8" fmla="*/ 1442 w 1442"/>
                <a:gd name="T9" fmla="*/ 1438 h 1438"/>
                <a:gd name="T10" fmla="*/ 1442 w 1442"/>
                <a:gd name="T11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2" h="1438">
                  <a:moveTo>
                    <a:pt x="1442" y="0"/>
                  </a:moveTo>
                  <a:lnTo>
                    <a:pt x="0" y="0"/>
                  </a:lnTo>
                  <a:lnTo>
                    <a:pt x="0" y="1438"/>
                  </a:lnTo>
                  <a:lnTo>
                    <a:pt x="1442" y="1438"/>
                  </a:lnTo>
                  <a:lnTo>
                    <a:pt x="1442" y="1438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rgbClr val="585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32"/>
            <p:cNvSpPr>
              <a:spLocks/>
            </p:cNvSpPr>
            <p:nvPr userDrawn="1"/>
          </p:nvSpPr>
          <p:spPr bwMode="auto">
            <a:xfrm>
              <a:off x="1731" y="1155"/>
              <a:ext cx="576" cy="576"/>
            </a:xfrm>
            <a:custGeom>
              <a:avLst/>
              <a:gdLst>
                <a:gd name="T0" fmla="*/ 1441 w 2881"/>
                <a:gd name="T1" fmla="*/ 1438 h 2878"/>
                <a:gd name="T2" fmla="*/ 0 w 2881"/>
                <a:gd name="T3" fmla="*/ 1438 h 2878"/>
                <a:gd name="T4" fmla="*/ 0 w 2881"/>
                <a:gd name="T5" fmla="*/ 1438 h 2878"/>
                <a:gd name="T6" fmla="*/ 0 w 2881"/>
                <a:gd name="T7" fmla="*/ 2878 h 2878"/>
                <a:gd name="T8" fmla="*/ 1441 w 2881"/>
                <a:gd name="T9" fmla="*/ 2878 h 2878"/>
                <a:gd name="T10" fmla="*/ 1441 w 2881"/>
                <a:gd name="T11" fmla="*/ 1438 h 2878"/>
                <a:gd name="T12" fmla="*/ 2881 w 2881"/>
                <a:gd name="T13" fmla="*/ 1438 h 2878"/>
                <a:gd name="T14" fmla="*/ 2881 w 2881"/>
                <a:gd name="T15" fmla="*/ 0 h 2878"/>
                <a:gd name="T16" fmla="*/ 1441 w 2881"/>
                <a:gd name="T17" fmla="*/ 0 h 2878"/>
                <a:gd name="T18" fmla="*/ 1441 w 2881"/>
                <a:gd name="T19" fmla="*/ 1438 h 2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1" h="2878">
                  <a:moveTo>
                    <a:pt x="1441" y="1438"/>
                  </a:moveTo>
                  <a:lnTo>
                    <a:pt x="0" y="1438"/>
                  </a:lnTo>
                  <a:lnTo>
                    <a:pt x="0" y="1438"/>
                  </a:lnTo>
                  <a:lnTo>
                    <a:pt x="0" y="2878"/>
                  </a:lnTo>
                  <a:lnTo>
                    <a:pt x="1441" y="2878"/>
                  </a:lnTo>
                  <a:lnTo>
                    <a:pt x="1441" y="1438"/>
                  </a:lnTo>
                  <a:lnTo>
                    <a:pt x="2881" y="1438"/>
                  </a:lnTo>
                  <a:lnTo>
                    <a:pt x="2881" y="0"/>
                  </a:lnTo>
                  <a:lnTo>
                    <a:pt x="1441" y="0"/>
                  </a:lnTo>
                  <a:lnTo>
                    <a:pt x="1441" y="1438"/>
                  </a:lnTo>
                  <a:close/>
                </a:path>
              </a:pathLst>
            </a:custGeom>
            <a:solidFill>
              <a:srgbClr val="7DA7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33"/>
            <p:cNvSpPr>
              <a:spLocks noChangeArrowheads="1"/>
            </p:cNvSpPr>
            <p:nvPr userDrawn="1"/>
          </p:nvSpPr>
          <p:spPr bwMode="auto">
            <a:xfrm>
              <a:off x="2314" y="1443"/>
              <a:ext cx="289" cy="288"/>
            </a:xfrm>
            <a:prstGeom prst="rect">
              <a:avLst/>
            </a:prstGeom>
            <a:solidFill>
              <a:srgbClr val="C7C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4"/>
            <p:cNvSpPr>
              <a:spLocks/>
            </p:cNvSpPr>
            <p:nvPr userDrawn="1"/>
          </p:nvSpPr>
          <p:spPr bwMode="auto">
            <a:xfrm>
              <a:off x="1730" y="1731"/>
              <a:ext cx="289" cy="291"/>
            </a:xfrm>
            <a:custGeom>
              <a:avLst/>
              <a:gdLst>
                <a:gd name="T0" fmla="*/ 1435 w 1442"/>
                <a:gd name="T1" fmla="*/ 1431 h 1438"/>
                <a:gd name="T2" fmla="*/ 1435 w 1442"/>
                <a:gd name="T3" fmla="*/ 1438 h 1438"/>
                <a:gd name="T4" fmla="*/ 1442 w 1442"/>
                <a:gd name="T5" fmla="*/ 1438 h 1438"/>
                <a:gd name="T6" fmla="*/ 1442 w 1442"/>
                <a:gd name="T7" fmla="*/ 1438 h 1438"/>
                <a:gd name="T8" fmla="*/ 1442 w 1442"/>
                <a:gd name="T9" fmla="*/ 0 h 1438"/>
                <a:gd name="T10" fmla="*/ 1442 w 1442"/>
                <a:gd name="T11" fmla="*/ 0 h 1438"/>
                <a:gd name="T12" fmla="*/ 0 w 1442"/>
                <a:gd name="T13" fmla="*/ 0 h 1438"/>
                <a:gd name="T14" fmla="*/ 0 w 1442"/>
                <a:gd name="T15" fmla="*/ 1431 h 1438"/>
                <a:gd name="T16" fmla="*/ 1435 w 1442"/>
                <a:gd name="T17" fmla="*/ 1431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2" h="1438">
                  <a:moveTo>
                    <a:pt x="1435" y="1431"/>
                  </a:moveTo>
                  <a:lnTo>
                    <a:pt x="1435" y="1438"/>
                  </a:lnTo>
                  <a:lnTo>
                    <a:pt x="1442" y="1438"/>
                  </a:lnTo>
                  <a:lnTo>
                    <a:pt x="1442" y="1438"/>
                  </a:lnTo>
                  <a:lnTo>
                    <a:pt x="1442" y="0"/>
                  </a:lnTo>
                  <a:lnTo>
                    <a:pt x="1442" y="0"/>
                  </a:lnTo>
                  <a:lnTo>
                    <a:pt x="0" y="0"/>
                  </a:lnTo>
                  <a:lnTo>
                    <a:pt x="0" y="1431"/>
                  </a:lnTo>
                  <a:lnTo>
                    <a:pt x="1435" y="1431"/>
                  </a:lnTo>
                  <a:close/>
                </a:path>
              </a:pathLst>
            </a:custGeom>
            <a:solidFill>
              <a:srgbClr val="C7C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6"/>
            <p:cNvSpPr>
              <a:spLocks/>
            </p:cNvSpPr>
            <p:nvPr userDrawn="1"/>
          </p:nvSpPr>
          <p:spPr bwMode="auto">
            <a:xfrm>
              <a:off x="288" y="2879"/>
              <a:ext cx="288" cy="318"/>
            </a:xfrm>
            <a:custGeom>
              <a:avLst/>
              <a:gdLst>
                <a:gd name="T0" fmla="*/ 0 w 1440"/>
                <a:gd name="T1" fmla="*/ 1 h 1440"/>
                <a:gd name="T2" fmla="*/ 0 w 1440"/>
                <a:gd name="T3" fmla="*/ 0 h 1440"/>
                <a:gd name="T4" fmla="*/ 0 w 1440"/>
                <a:gd name="T5" fmla="*/ 0 h 1440"/>
                <a:gd name="T6" fmla="*/ 0 w 1440"/>
                <a:gd name="T7" fmla="*/ 1440 h 1440"/>
                <a:gd name="T8" fmla="*/ 1440 w 1440"/>
                <a:gd name="T9" fmla="*/ 1440 h 1440"/>
                <a:gd name="T10" fmla="*/ 1440 w 1440"/>
                <a:gd name="T11" fmla="*/ 1 h 1440"/>
                <a:gd name="T12" fmla="*/ 0 w 1440"/>
                <a:gd name="T13" fmla="*/ 1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440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440"/>
                  </a:lnTo>
                  <a:lnTo>
                    <a:pt x="1440" y="1440"/>
                  </a:lnTo>
                  <a:lnTo>
                    <a:pt x="144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8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5"/>
            <p:cNvSpPr>
              <a:spLocks/>
            </p:cNvSpPr>
            <p:nvPr userDrawn="1"/>
          </p:nvSpPr>
          <p:spPr bwMode="auto">
            <a:xfrm>
              <a:off x="0" y="3743"/>
              <a:ext cx="576" cy="575"/>
            </a:xfrm>
            <a:custGeom>
              <a:avLst/>
              <a:gdLst>
                <a:gd name="T0" fmla="*/ 1442 w 2882"/>
                <a:gd name="T1" fmla="*/ 1438 h 2875"/>
                <a:gd name="T2" fmla="*/ 1442 w 2882"/>
                <a:gd name="T3" fmla="*/ 1 h 2875"/>
                <a:gd name="T4" fmla="*/ 1442 w 2882"/>
                <a:gd name="T5" fmla="*/ 1 h 2875"/>
                <a:gd name="T6" fmla="*/ 1442 w 2882"/>
                <a:gd name="T7" fmla="*/ 0 h 2875"/>
                <a:gd name="T8" fmla="*/ 0 w 2882"/>
                <a:gd name="T9" fmla="*/ 0 h 2875"/>
                <a:gd name="T10" fmla="*/ 0 w 2882"/>
                <a:gd name="T11" fmla="*/ 1 h 2875"/>
                <a:gd name="T12" fmla="*/ 0 w 2882"/>
                <a:gd name="T13" fmla="*/ 1437 h 2875"/>
                <a:gd name="T14" fmla="*/ 0 w 2882"/>
                <a:gd name="T15" fmla="*/ 1438 h 2875"/>
                <a:gd name="T16" fmla="*/ 1442 w 2882"/>
                <a:gd name="T17" fmla="*/ 1438 h 2875"/>
                <a:gd name="T18" fmla="*/ 1442 w 2882"/>
                <a:gd name="T19" fmla="*/ 2875 h 2875"/>
                <a:gd name="T20" fmla="*/ 2882 w 2882"/>
                <a:gd name="T21" fmla="*/ 2875 h 2875"/>
                <a:gd name="T22" fmla="*/ 2882 w 2882"/>
                <a:gd name="T23" fmla="*/ 1438 h 2875"/>
                <a:gd name="T24" fmla="*/ 1442 w 2882"/>
                <a:gd name="T25" fmla="*/ 1438 h 2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2" h="2875">
                  <a:moveTo>
                    <a:pt x="1442" y="1438"/>
                  </a:moveTo>
                  <a:lnTo>
                    <a:pt x="1442" y="1"/>
                  </a:lnTo>
                  <a:lnTo>
                    <a:pt x="1442" y="1"/>
                  </a:lnTo>
                  <a:lnTo>
                    <a:pt x="1442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437"/>
                  </a:lnTo>
                  <a:lnTo>
                    <a:pt x="0" y="1438"/>
                  </a:lnTo>
                  <a:lnTo>
                    <a:pt x="1442" y="1438"/>
                  </a:lnTo>
                  <a:lnTo>
                    <a:pt x="1442" y="2875"/>
                  </a:lnTo>
                  <a:lnTo>
                    <a:pt x="2882" y="2875"/>
                  </a:lnTo>
                  <a:lnTo>
                    <a:pt x="2882" y="1438"/>
                  </a:lnTo>
                  <a:lnTo>
                    <a:pt x="1442" y="1438"/>
                  </a:lnTo>
                  <a:close/>
                </a:path>
              </a:pathLst>
            </a:custGeom>
            <a:solidFill>
              <a:srgbClr val="FBA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7"/>
            <p:cNvSpPr>
              <a:spLocks/>
            </p:cNvSpPr>
            <p:nvPr userDrawn="1"/>
          </p:nvSpPr>
          <p:spPr bwMode="auto">
            <a:xfrm>
              <a:off x="288" y="2305"/>
              <a:ext cx="288" cy="287"/>
            </a:xfrm>
            <a:custGeom>
              <a:avLst/>
              <a:gdLst>
                <a:gd name="T0" fmla="*/ 1440 w 1440"/>
                <a:gd name="T1" fmla="*/ 0 h 1436"/>
                <a:gd name="T2" fmla="*/ 0 w 1440"/>
                <a:gd name="T3" fmla="*/ 0 h 1436"/>
                <a:gd name="T4" fmla="*/ 0 w 1440"/>
                <a:gd name="T5" fmla="*/ 0 h 1436"/>
                <a:gd name="T6" fmla="*/ 0 w 1440"/>
                <a:gd name="T7" fmla="*/ 716 h 1436"/>
                <a:gd name="T8" fmla="*/ 0 w 1440"/>
                <a:gd name="T9" fmla="*/ 1435 h 1436"/>
                <a:gd name="T10" fmla="*/ 0 w 1440"/>
                <a:gd name="T11" fmla="*/ 1436 h 1436"/>
                <a:gd name="T12" fmla="*/ 1440 w 1440"/>
                <a:gd name="T13" fmla="*/ 1436 h 1436"/>
                <a:gd name="T14" fmla="*/ 1440 w 1440"/>
                <a:gd name="T15" fmla="*/ 1435 h 1436"/>
                <a:gd name="T16" fmla="*/ 1440 w 1440"/>
                <a:gd name="T17" fmla="*/ 1067 h 1436"/>
                <a:gd name="T18" fmla="*/ 1440 w 1440"/>
                <a:gd name="T19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0" h="1436">
                  <a:moveTo>
                    <a:pt x="144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16"/>
                  </a:lnTo>
                  <a:lnTo>
                    <a:pt x="0" y="1435"/>
                  </a:lnTo>
                  <a:lnTo>
                    <a:pt x="0" y="1436"/>
                  </a:lnTo>
                  <a:lnTo>
                    <a:pt x="1440" y="1436"/>
                  </a:lnTo>
                  <a:lnTo>
                    <a:pt x="1440" y="1435"/>
                  </a:lnTo>
                  <a:lnTo>
                    <a:pt x="1440" y="1067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rgbClr val="D91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40"/>
            <p:cNvSpPr>
              <a:spLocks/>
            </p:cNvSpPr>
            <p:nvPr userDrawn="1"/>
          </p:nvSpPr>
          <p:spPr bwMode="auto">
            <a:xfrm>
              <a:off x="288" y="2592"/>
              <a:ext cx="288" cy="287"/>
            </a:xfrm>
            <a:custGeom>
              <a:avLst/>
              <a:gdLst>
                <a:gd name="T0" fmla="*/ 0 w 1440"/>
                <a:gd name="T1" fmla="*/ 1437 h 1438"/>
                <a:gd name="T2" fmla="*/ 0 w 1440"/>
                <a:gd name="T3" fmla="*/ 1437 h 1438"/>
                <a:gd name="T4" fmla="*/ 0 w 1440"/>
                <a:gd name="T5" fmla="*/ 1438 h 1438"/>
                <a:gd name="T6" fmla="*/ 1440 w 1440"/>
                <a:gd name="T7" fmla="*/ 1438 h 1438"/>
                <a:gd name="T8" fmla="*/ 1440 w 1440"/>
                <a:gd name="T9" fmla="*/ 1437 h 1438"/>
                <a:gd name="T10" fmla="*/ 1440 w 1440"/>
                <a:gd name="T11" fmla="*/ 1437 h 1438"/>
                <a:gd name="T12" fmla="*/ 1440 w 1440"/>
                <a:gd name="T13" fmla="*/ 1437 h 1438"/>
                <a:gd name="T14" fmla="*/ 1440 w 1440"/>
                <a:gd name="T15" fmla="*/ 0 h 1438"/>
                <a:gd name="T16" fmla="*/ 0 w 1440"/>
                <a:gd name="T17" fmla="*/ 0 h 1438"/>
                <a:gd name="T18" fmla="*/ 0 w 1440"/>
                <a:gd name="T19" fmla="*/ 1437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0" h="1438">
                  <a:moveTo>
                    <a:pt x="0" y="1437"/>
                  </a:moveTo>
                  <a:lnTo>
                    <a:pt x="0" y="1437"/>
                  </a:lnTo>
                  <a:lnTo>
                    <a:pt x="0" y="1438"/>
                  </a:lnTo>
                  <a:lnTo>
                    <a:pt x="1440" y="1438"/>
                  </a:lnTo>
                  <a:lnTo>
                    <a:pt x="1440" y="1437"/>
                  </a:lnTo>
                  <a:lnTo>
                    <a:pt x="1440" y="1437"/>
                  </a:lnTo>
                  <a:lnTo>
                    <a:pt x="1440" y="1437"/>
                  </a:lnTo>
                  <a:lnTo>
                    <a:pt x="1440" y="0"/>
                  </a:lnTo>
                  <a:lnTo>
                    <a:pt x="0" y="0"/>
                  </a:lnTo>
                  <a:lnTo>
                    <a:pt x="0" y="1437"/>
                  </a:lnTo>
                  <a:close/>
                </a:path>
              </a:pathLst>
            </a:custGeom>
            <a:solidFill>
              <a:srgbClr val="7F39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42"/>
            <p:cNvSpPr>
              <a:spLocks/>
            </p:cNvSpPr>
            <p:nvPr userDrawn="1"/>
          </p:nvSpPr>
          <p:spPr bwMode="auto">
            <a:xfrm>
              <a:off x="0" y="2879"/>
              <a:ext cx="288" cy="318"/>
            </a:xfrm>
            <a:custGeom>
              <a:avLst/>
              <a:gdLst>
                <a:gd name="T0" fmla="*/ 1442 w 1442"/>
                <a:gd name="T1" fmla="*/ 0 h 1440"/>
                <a:gd name="T2" fmla="*/ 0 w 1442"/>
                <a:gd name="T3" fmla="*/ 0 h 1440"/>
                <a:gd name="T4" fmla="*/ 0 w 1442"/>
                <a:gd name="T5" fmla="*/ 0 h 1440"/>
                <a:gd name="T6" fmla="*/ 0 w 1442"/>
                <a:gd name="T7" fmla="*/ 0 h 1440"/>
                <a:gd name="T8" fmla="*/ 0 w 1442"/>
                <a:gd name="T9" fmla="*/ 1440 h 1440"/>
                <a:gd name="T10" fmla="*/ 1442 w 1442"/>
                <a:gd name="T11" fmla="*/ 1440 h 1440"/>
                <a:gd name="T12" fmla="*/ 1442 w 1442"/>
                <a:gd name="T13" fmla="*/ 1440 h 1440"/>
                <a:gd name="T14" fmla="*/ 1442 w 1442"/>
                <a:gd name="T15" fmla="*/ 0 h 1440"/>
                <a:gd name="T16" fmla="*/ 1442 w 1442"/>
                <a:gd name="T17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2" h="1440">
                  <a:moveTo>
                    <a:pt x="144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440"/>
                  </a:lnTo>
                  <a:lnTo>
                    <a:pt x="1442" y="1440"/>
                  </a:lnTo>
                  <a:lnTo>
                    <a:pt x="1442" y="1440"/>
                  </a:lnTo>
                  <a:lnTo>
                    <a:pt x="1442" y="0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rgbClr val="FBA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41"/>
            <p:cNvSpPr>
              <a:spLocks/>
            </p:cNvSpPr>
            <p:nvPr userDrawn="1"/>
          </p:nvSpPr>
          <p:spPr bwMode="auto">
            <a:xfrm>
              <a:off x="0" y="4030"/>
              <a:ext cx="288" cy="288"/>
            </a:xfrm>
            <a:custGeom>
              <a:avLst/>
              <a:gdLst>
                <a:gd name="T0" fmla="*/ 0 w 1442"/>
                <a:gd name="T1" fmla="*/ 1 h 1438"/>
                <a:gd name="T2" fmla="*/ 0 w 1442"/>
                <a:gd name="T3" fmla="*/ 0 h 1438"/>
                <a:gd name="T4" fmla="*/ 0 w 1442"/>
                <a:gd name="T5" fmla="*/ 0 h 1438"/>
                <a:gd name="T6" fmla="*/ 0 w 1442"/>
                <a:gd name="T7" fmla="*/ 1438 h 1438"/>
                <a:gd name="T8" fmla="*/ 1442 w 1442"/>
                <a:gd name="T9" fmla="*/ 1438 h 1438"/>
                <a:gd name="T10" fmla="*/ 1442 w 1442"/>
                <a:gd name="T11" fmla="*/ 1 h 1438"/>
                <a:gd name="T12" fmla="*/ 0 w 1442"/>
                <a:gd name="T13" fmla="*/ 1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2" h="1438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438"/>
                  </a:lnTo>
                  <a:lnTo>
                    <a:pt x="1442" y="1438"/>
                  </a:lnTo>
                  <a:lnTo>
                    <a:pt x="144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8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43"/>
            <p:cNvSpPr>
              <a:spLocks/>
            </p:cNvSpPr>
            <p:nvPr userDrawn="1"/>
          </p:nvSpPr>
          <p:spPr bwMode="auto">
            <a:xfrm>
              <a:off x="0" y="2305"/>
              <a:ext cx="288" cy="574"/>
            </a:xfrm>
            <a:custGeom>
              <a:avLst/>
              <a:gdLst>
                <a:gd name="T0" fmla="*/ 1442 w 1442"/>
                <a:gd name="T1" fmla="*/ 2873 h 2873"/>
                <a:gd name="T2" fmla="*/ 1442 w 1442"/>
                <a:gd name="T3" fmla="*/ 2873 h 2873"/>
                <a:gd name="T4" fmla="*/ 1442 w 1442"/>
                <a:gd name="T5" fmla="*/ 1436 h 2873"/>
                <a:gd name="T6" fmla="*/ 1442 w 1442"/>
                <a:gd name="T7" fmla="*/ 1435 h 2873"/>
                <a:gd name="T8" fmla="*/ 1442 w 1442"/>
                <a:gd name="T9" fmla="*/ 716 h 2873"/>
                <a:gd name="T10" fmla="*/ 1442 w 1442"/>
                <a:gd name="T11" fmla="*/ 0 h 2873"/>
                <a:gd name="T12" fmla="*/ 0 w 1442"/>
                <a:gd name="T13" fmla="*/ 0 h 2873"/>
                <a:gd name="T14" fmla="*/ 0 w 1442"/>
                <a:gd name="T15" fmla="*/ 716 h 2873"/>
                <a:gd name="T16" fmla="*/ 0 w 1442"/>
                <a:gd name="T17" fmla="*/ 1435 h 2873"/>
                <a:gd name="T18" fmla="*/ 0 w 1442"/>
                <a:gd name="T19" fmla="*/ 2873 h 2873"/>
                <a:gd name="T20" fmla="*/ 0 w 1442"/>
                <a:gd name="T21" fmla="*/ 2873 h 2873"/>
                <a:gd name="T22" fmla="*/ 1442 w 1442"/>
                <a:gd name="T23" fmla="*/ 2873 h 2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42" h="2873">
                  <a:moveTo>
                    <a:pt x="1442" y="2873"/>
                  </a:moveTo>
                  <a:lnTo>
                    <a:pt x="1442" y="2873"/>
                  </a:lnTo>
                  <a:lnTo>
                    <a:pt x="1442" y="1436"/>
                  </a:lnTo>
                  <a:lnTo>
                    <a:pt x="1442" y="1435"/>
                  </a:lnTo>
                  <a:lnTo>
                    <a:pt x="1442" y="716"/>
                  </a:lnTo>
                  <a:lnTo>
                    <a:pt x="1442" y="0"/>
                  </a:lnTo>
                  <a:lnTo>
                    <a:pt x="0" y="0"/>
                  </a:lnTo>
                  <a:lnTo>
                    <a:pt x="0" y="716"/>
                  </a:lnTo>
                  <a:lnTo>
                    <a:pt x="0" y="1435"/>
                  </a:lnTo>
                  <a:lnTo>
                    <a:pt x="0" y="2873"/>
                  </a:lnTo>
                  <a:lnTo>
                    <a:pt x="0" y="2873"/>
                  </a:lnTo>
                  <a:lnTo>
                    <a:pt x="1442" y="2873"/>
                  </a:lnTo>
                  <a:close/>
                </a:path>
              </a:pathLst>
            </a:custGeom>
            <a:solidFill>
              <a:srgbClr val="F68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44"/>
            <p:cNvSpPr>
              <a:spLocks/>
            </p:cNvSpPr>
            <p:nvPr userDrawn="1"/>
          </p:nvSpPr>
          <p:spPr bwMode="auto">
            <a:xfrm>
              <a:off x="0" y="1153"/>
              <a:ext cx="576" cy="575"/>
            </a:xfrm>
            <a:custGeom>
              <a:avLst/>
              <a:gdLst>
                <a:gd name="T0" fmla="*/ 1442 w 2882"/>
                <a:gd name="T1" fmla="*/ 1439 h 2877"/>
                <a:gd name="T2" fmla="*/ 1442 w 2882"/>
                <a:gd name="T3" fmla="*/ 1439 h 2877"/>
                <a:gd name="T4" fmla="*/ 2882 w 2882"/>
                <a:gd name="T5" fmla="*/ 1439 h 2877"/>
                <a:gd name="T6" fmla="*/ 2882 w 2882"/>
                <a:gd name="T7" fmla="*/ 1439 h 2877"/>
                <a:gd name="T8" fmla="*/ 2882 w 2882"/>
                <a:gd name="T9" fmla="*/ 0 h 2877"/>
                <a:gd name="T10" fmla="*/ 1442 w 2882"/>
                <a:gd name="T11" fmla="*/ 0 h 2877"/>
                <a:gd name="T12" fmla="*/ 1442 w 2882"/>
                <a:gd name="T13" fmla="*/ 0 h 2877"/>
                <a:gd name="T14" fmla="*/ 0 w 2882"/>
                <a:gd name="T15" fmla="*/ 0 h 2877"/>
                <a:gd name="T16" fmla="*/ 0 w 2882"/>
                <a:gd name="T17" fmla="*/ 1439 h 2877"/>
                <a:gd name="T18" fmla="*/ 0 w 2882"/>
                <a:gd name="T19" fmla="*/ 2877 h 2877"/>
                <a:gd name="T20" fmla="*/ 1442 w 2882"/>
                <a:gd name="T21" fmla="*/ 2877 h 2877"/>
                <a:gd name="T22" fmla="*/ 1442 w 2882"/>
                <a:gd name="T23" fmla="*/ 1439 h 2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2" h="2877">
                  <a:moveTo>
                    <a:pt x="1442" y="1439"/>
                  </a:moveTo>
                  <a:lnTo>
                    <a:pt x="1442" y="1439"/>
                  </a:lnTo>
                  <a:lnTo>
                    <a:pt x="2882" y="1439"/>
                  </a:lnTo>
                  <a:lnTo>
                    <a:pt x="2882" y="1439"/>
                  </a:lnTo>
                  <a:lnTo>
                    <a:pt x="2882" y="0"/>
                  </a:lnTo>
                  <a:lnTo>
                    <a:pt x="1442" y="0"/>
                  </a:lnTo>
                  <a:lnTo>
                    <a:pt x="1442" y="0"/>
                  </a:lnTo>
                  <a:lnTo>
                    <a:pt x="0" y="0"/>
                  </a:lnTo>
                  <a:lnTo>
                    <a:pt x="0" y="1439"/>
                  </a:lnTo>
                  <a:lnTo>
                    <a:pt x="0" y="2877"/>
                  </a:lnTo>
                  <a:lnTo>
                    <a:pt x="1442" y="2877"/>
                  </a:lnTo>
                  <a:lnTo>
                    <a:pt x="1442" y="1439"/>
                  </a:lnTo>
                  <a:close/>
                </a:path>
              </a:pathLst>
            </a:custGeom>
            <a:solidFill>
              <a:srgbClr val="FBA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46"/>
            <p:cNvSpPr>
              <a:spLocks/>
            </p:cNvSpPr>
            <p:nvPr userDrawn="1"/>
          </p:nvSpPr>
          <p:spPr bwMode="auto">
            <a:xfrm>
              <a:off x="576" y="4031"/>
              <a:ext cx="289" cy="287"/>
            </a:xfrm>
            <a:custGeom>
              <a:avLst/>
              <a:gdLst>
                <a:gd name="T0" fmla="*/ 0 w 1442"/>
                <a:gd name="T1" fmla="*/ 0 h 1437"/>
                <a:gd name="T2" fmla="*/ 0 w 1442"/>
                <a:gd name="T3" fmla="*/ 0 h 1437"/>
                <a:gd name="T4" fmla="*/ 0 w 1442"/>
                <a:gd name="T5" fmla="*/ 0 h 1437"/>
                <a:gd name="T6" fmla="*/ 0 w 1442"/>
                <a:gd name="T7" fmla="*/ 1437 h 1437"/>
                <a:gd name="T8" fmla="*/ 0 w 1442"/>
                <a:gd name="T9" fmla="*/ 1437 h 1437"/>
                <a:gd name="T10" fmla="*/ 1442 w 1442"/>
                <a:gd name="T11" fmla="*/ 1437 h 1437"/>
                <a:gd name="T12" fmla="*/ 1442 w 1442"/>
                <a:gd name="T13" fmla="*/ 0 h 1437"/>
                <a:gd name="T14" fmla="*/ 0 w 1442"/>
                <a:gd name="T15" fmla="*/ 0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2" h="143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1437"/>
                  </a:lnTo>
                  <a:lnTo>
                    <a:pt x="0" y="1437"/>
                  </a:lnTo>
                  <a:lnTo>
                    <a:pt x="1442" y="1437"/>
                  </a:lnTo>
                  <a:lnTo>
                    <a:pt x="14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1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47"/>
            <p:cNvSpPr>
              <a:spLocks/>
            </p:cNvSpPr>
            <p:nvPr userDrawn="1"/>
          </p:nvSpPr>
          <p:spPr bwMode="auto">
            <a:xfrm>
              <a:off x="576" y="2879"/>
              <a:ext cx="289" cy="288"/>
            </a:xfrm>
            <a:custGeom>
              <a:avLst/>
              <a:gdLst>
                <a:gd name="T0" fmla="*/ 0 w 1441"/>
                <a:gd name="T1" fmla="*/ 0 h 1440"/>
                <a:gd name="T2" fmla="*/ 0 w 1441"/>
                <a:gd name="T3" fmla="*/ 0 h 1440"/>
                <a:gd name="T4" fmla="*/ 0 w 1441"/>
                <a:gd name="T5" fmla="*/ 0 h 1440"/>
                <a:gd name="T6" fmla="*/ 0 w 1441"/>
                <a:gd name="T7" fmla="*/ 0 h 1440"/>
                <a:gd name="T8" fmla="*/ 0 w 1441"/>
                <a:gd name="T9" fmla="*/ 1 h 1440"/>
                <a:gd name="T10" fmla="*/ 0 w 1441"/>
                <a:gd name="T11" fmla="*/ 1440 h 1440"/>
                <a:gd name="T12" fmla="*/ 0 w 1441"/>
                <a:gd name="T13" fmla="*/ 1440 h 1440"/>
                <a:gd name="T14" fmla="*/ 1441 w 1441"/>
                <a:gd name="T15" fmla="*/ 1440 h 1440"/>
                <a:gd name="T16" fmla="*/ 1441 w 1441"/>
                <a:gd name="T17" fmla="*/ 0 h 1440"/>
                <a:gd name="T18" fmla="*/ 0 w 1441"/>
                <a:gd name="T19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1" h="144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440"/>
                  </a:lnTo>
                  <a:lnTo>
                    <a:pt x="0" y="1440"/>
                  </a:lnTo>
                  <a:lnTo>
                    <a:pt x="1441" y="1440"/>
                  </a:lnTo>
                  <a:lnTo>
                    <a:pt x="14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1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48"/>
            <p:cNvSpPr>
              <a:spLocks/>
            </p:cNvSpPr>
            <p:nvPr userDrawn="1"/>
          </p:nvSpPr>
          <p:spPr bwMode="auto">
            <a:xfrm>
              <a:off x="576" y="2305"/>
              <a:ext cx="289" cy="287"/>
            </a:xfrm>
            <a:custGeom>
              <a:avLst/>
              <a:gdLst>
                <a:gd name="T0" fmla="*/ 1442 w 1442"/>
                <a:gd name="T1" fmla="*/ 0 h 1435"/>
                <a:gd name="T2" fmla="*/ 0 w 1442"/>
                <a:gd name="T3" fmla="*/ 0 h 1435"/>
                <a:gd name="T4" fmla="*/ 0 w 1442"/>
                <a:gd name="T5" fmla="*/ 0 h 1435"/>
                <a:gd name="T6" fmla="*/ 0 w 1442"/>
                <a:gd name="T7" fmla="*/ 0 h 1435"/>
                <a:gd name="T8" fmla="*/ 0 w 1442"/>
                <a:gd name="T9" fmla="*/ 1067 h 1435"/>
                <a:gd name="T10" fmla="*/ 0 w 1442"/>
                <a:gd name="T11" fmla="*/ 1435 h 1435"/>
                <a:gd name="T12" fmla="*/ 1442 w 1442"/>
                <a:gd name="T13" fmla="*/ 1435 h 1435"/>
                <a:gd name="T14" fmla="*/ 1442 w 1442"/>
                <a:gd name="T15" fmla="*/ 1067 h 1435"/>
                <a:gd name="T16" fmla="*/ 1442 w 1442"/>
                <a:gd name="T17" fmla="*/ 0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2" h="1435">
                  <a:moveTo>
                    <a:pt x="144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67"/>
                  </a:lnTo>
                  <a:lnTo>
                    <a:pt x="0" y="1435"/>
                  </a:lnTo>
                  <a:lnTo>
                    <a:pt x="1442" y="1435"/>
                  </a:lnTo>
                  <a:lnTo>
                    <a:pt x="1442" y="1067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rgbClr val="991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49"/>
            <p:cNvSpPr>
              <a:spLocks/>
            </p:cNvSpPr>
            <p:nvPr userDrawn="1"/>
          </p:nvSpPr>
          <p:spPr bwMode="auto">
            <a:xfrm>
              <a:off x="576" y="2016"/>
              <a:ext cx="289" cy="0"/>
            </a:xfrm>
            <a:custGeom>
              <a:avLst/>
              <a:gdLst>
                <a:gd name="T0" fmla="*/ 0 w 1442"/>
                <a:gd name="T1" fmla="*/ 0 w 1442"/>
                <a:gd name="T2" fmla="*/ 1442 w 1442"/>
                <a:gd name="T3" fmla="*/ 1442 w 1442"/>
                <a:gd name="T4" fmla="*/ 0 w 1442"/>
                <a:gd name="T5" fmla="*/ 0 w 144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442">
                  <a:moveTo>
                    <a:pt x="0" y="0"/>
                  </a:moveTo>
                  <a:lnTo>
                    <a:pt x="0" y="0"/>
                  </a:lnTo>
                  <a:lnTo>
                    <a:pt x="1442" y="0"/>
                  </a:lnTo>
                  <a:lnTo>
                    <a:pt x="14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1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50"/>
            <p:cNvSpPr>
              <a:spLocks/>
            </p:cNvSpPr>
            <p:nvPr userDrawn="1"/>
          </p:nvSpPr>
          <p:spPr bwMode="auto">
            <a:xfrm>
              <a:off x="576" y="1441"/>
              <a:ext cx="289" cy="575"/>
            </a:xfrm>
            <a:custGeom>
              <a:avLst/>
              <a:gdLst>
                <a:gd name="T0" fmla="*/ 1442 w 1442"/>
                <a:gd name="T1" fmla="*/ 0 h 2877"/>
                <a:gd name="T2" fmla="*/ 1010 w 1442"/>
                <a:gd name="T3" fmla="*/ 0 h 2877"/>
                <a:gd name="T4" fmla="*/ 0 w 1442"/>
                <a:gd name="T5" fmla="*/ 0 h 2877"/>
                <a:gd name="T6" fmla="*/ 0 w 1442"/>
                <a:gd name="T7" fmla="*/ 0 h 2877"/>
                <a:gd name="T8" fmla="*/ 0 w 1442"/>
                <a:gd name="T9" fmla="*/ 1438 h 2877"/>
                <a:gd name="T10" fmla="*/ 0 w 1442"/>
                <a:gd name="T11" fmla="*/ 1439 h 2877"/>
                <a:gd name="T12" fmla="*/ 0 w 1442"/>
                <a:gd name="T13" fmla="*/ 2877 h 2877"/>
                <a:gd name="T14" fmla="*/ 1442 w 1442"/>
                <a:gd name="T15" fmla="*/ 2877 h 2877"/>
                <a:gd name="T16" fmla="*/ 1442 w 1442"/>
                <a:gd name="T17" fmla="*/ 1438 h 2877"/>
                <a:gd name="T18" fmla="*/ 1442 w 1442"/>
                <a:gd name="T19" fmla="*/ 1438 h 2877"/>
                <a:gd name="T20" fmla="*/ 1442 w 1442"/>
                <a:gd name="T21" fmla="*/ 0 h 2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2" h="2877">
                  <a:moveTo>
                    <a:pt x="1442" y="0"/>
                  </a:moveTo>
                  <a:lnTo>
                    <a:pt x="101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438"/>
                  </a:lnTo>
                  <a:lnTo>
                    <a:pt x="0" y="1439"/>
                  </a:lnTo>
                  <a:lnTo>
                    <a:pt x="0" y="2877"/>
                  </a:lnTo>
                  <a:lnTo>
                    <a:pt x="1442" y="2877"/>
                  </a:lnTo>
                  <a:lnTo>
                    <a:pt x="1442" y="1438"/>
                  </a:lnTo>
                  <a:lnTo>
                    <a:pt x="1442" y="1438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rgbClr val="991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51"/>
            <p:cNvSpPr>
              <a:spLocks/>
            </p:cNvSpPr>
            <p:nvPr userDrawn="1"/>
          </p:nvSpPr>
          <p:spPr bwMode="auto">
            <a:xfrm>
              <a:off x="576" y="1153"/>
              <a:ext cx="289" cy="288"/>
            </a:xfrm>
            <a:custGeom>
              <a:avLst/>
              <a:gdLst>
                <a:gd name="T0" fmla="*/ 0 w 1442"/>
                <a:gd name="T1" fmla="*/ 0 h 1439"/>
                <a:gd name="T2" fmla="*/ 0 w 1442"/>
                <a:gd name="T3" fmla="*/ 0 h 1439"/>
                <a:gd name="T4" fmla="*/ 0 w 1442"/>
                <a:gd name="T5" fmla="*/ 1439 h 1439"/>
                <a:gd name="T6" fmla="*/ 1010 w 1442"/>
                <a:gd name="T7" fmla="*/ 1439 h 1439"/>
                <a:gd name="T8" fmla="*/ 1442 w 1442"/>
                <a:gd name="T9" fmla="*/ 1439 h 1439"/>
                <a:gd name="T10" fmla="*/ 1442 w 1442"/>
                <a:gd name="T11" fmla="*/ 0 h 1439"/>
                <a:gd name="T12" fmla="*/ 0 w 1442"/>
                <a:gd name="T13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2" h="1439">
                  <a:moveTo>
                    <a:pt x="0" y="0"/>
                  </a:moveTo>
                  <a:lnTo>
                    <a:pt x="0" y="0"/>
                  </a:lnTo>
                  <a:lnTo>
                    <a:pt x="0" y="1439"/>
                  </a:lnTo>
                  <a:lnTo>
                    <a:pt x="1010" y="1439"/>
                  </a:lnTo>
                  <a:lnTo>
                    <a:pt x="1442" y="1439"/>
                  </a:lnTo>
                  <a:lnTo>
                    <a:pt x="14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1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52"/>
            <p:cNvSpPr>
              <a:spLocks/>
            </p:cNvSpPr>
            <p:nvPr userDrawn="1"/>
          </p:nvSpPr>
          <p:spPr bwMode="auto">
            <a:xfrm>
              <a:off x="576" y="865"/>
              <a:ext cx="289" cy="288"/>
            </a:xfrm>
            <a:custGeom>
              <a:avLst/>
              <a:gdLst>
                <a:gd name="T0" fmla="*/ 0 w 1442"/>
                <a:gd name="T1" fmla="*/ 1438 h 1438"/>
                <a:gd name="T2" fmla="*/ 1442 w 1442"/>
                <a:gd name="T3" fmla="*/ 1438 h 1438"/>
                <a:gd name="T4" fmla="*/ 1442 w 1442"/>
                <a:gd name="T5" fmla="*/ 526 h 1438"/>
                <a:gd name="T6" fmla="*/ 1442 w 1442"/>
                <a:gd name="T7" fmla="*/ 0 h 1438"/>
                <a:gd name="T8" fmla="*/ 1309 w 1442"/>
                <a:gd name="T9" fmla="*/ 0 h 1438"/>
                <a:gd name="T10" fmla="*/ 0 w 1442"/>
                <a:gd name="T11" fmla="*/ 0 h 1438"/>
                <a:gd name="T12" fmla="*/ 0 w 1442"/>
                <a:gd name="T13" fmla="*/ 0 h 1438"/>
                <a:gd name="T14" fmla="*/ 0 w 1442"/>
                <a:gd name="T15" fmla="*/ 526 h 1438"/>
                <a:gd name="T16" fmla="*/ 0 w 1442"/>
                <a:gd name="T17" fmla="*/ 1438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2" h="1438">
                  <a:moveTo>
                    <a:pt x="0" y="1438"/>
                  </a:moveTo>
                  <a:lnTo>
                    <a:pt x="1442" y="1438"/>
                  </a:lnTo>
                  <a:lnTo>
                    <a:pt x="1442" y="526"/>
                  </a:lnTo>
                  <a:lnTo>
                    <a:pt x="1442" y="0"/>
                  </a:lnTo>
                  <a:lnTo>
                    <a:pt x="130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26"/>
                  </a:lnTo>
                  <a:lnTo>
                    <a:pt x="0" y="1438"/>
                  </a:lnTo>
                  <a:close/>
                </a:path>
              </a:pathLst>
            </a:custGeom>
            <a:solidFill>
              <a:srgbClr val="951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56"/>
            <p:cNvSpPr>
              <a:spLocks/>
            </p:cNvSpPr>
            <p:nvPr userDrawn="1"/>
          </p:nvSpPr>
          <p:spPr bwMode="auto">
            <a:xfrm>
              <a:off x="865" y="2592"/>
              <a:ext cx="288" cy="287"/>
            </a:xfrm>
            <a:custGeom>
              <a:avLst/>
              <a:gdLst>
                <a:gd name="T0" fmla="*/ 0 w 1440"/>
                <a:gd name="T1" fmla="*/ 1438 h 1438"/>
                <a:gd name="T2" fmla="*/ 0 w 1440"/>
                <a:gd name="T3" fmla="*/ 1438 h 1438"/>
                <a:gd name="T4" fmla="*/ 1440 w 1440"/>
                <a:gd name="T5" fmla="*/ 1438 h 1438"/>
                <a:gd name="T6" fmla="*/ 1440 w 1440"/>
                <a:gd name="T7" fmla="*/ 1438 h 1438"/>
                <a:gd name="T8" fmla="*/ 1440 w 1440"/>
                <a:gd name="T9" fmla="*/ 1438 h 1438"/>
                <a:gd name="T10" fmla="*/ 1440 w 1440"/>
                <a:gd name="T11" fmla="*/ 0 h 1438"/>
                <a:gd name="T12" fmla="*/ 0 w 1440"/>
                <a:gd name="T13" fmla="*/ 0 h 1438"/>
                <a:gd name="T14" fmla="*/ 0 w 1440"/>
                <a:gd name="T15" fmla="*/ 1438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0" h="1438">
                  <a:moveTo>
                    <a:pt x="0" y="1438"/>
                  </a:moveTo>
                  <a:lnTo>
                    <a:pt x="0" y="1438"/>
                  </a:lnTo>
                  <a:lnTo>
                    <a:pt x="1440" y="1438"/>
                  </a:lnTo>
                  <a:lnTo>
                    <a:pt x="1440" y="1438"/>
                  </a:lnTo>
                  <a:lnTo>
                    <a:pt x="1440" y="1438"/>
                  </a:lnTo>
                  <a:lnTo>
                    <a:pt x="1440" y="0"/>
                  </a:lnTo>
                  <a:lnTo>
                    <a:pt x="0" y="0"/>
                  </a:lnTo>
                  <a:lnTo>
                    <a:pt x="0" y="1438"/>
                  </a:lnTo>
                  <a:close/>
                </a:path>
              </a:pathLst>
            </a:custGeom>
            <a:solidFill>
              <a:srgbClr val="D91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57"/>
            <p:cNvSpPr>
              <a:spLocks/>
            </p:cNvSpPr>
            <p:nvPr userDrawn="1"/>
          </p:nvSpPr>
          <p:spPr bwMode="auto">
            <a:xfrm>
              <a:off x="865" y="2305"/>
              <a:ext cx="288" cy="287"/>
            </a:xfrm>
            <a:custGeom>
              <a:avLst/>
              <a:gdLst>
                <a:gd name="T0" fmla="*/ 0 w 1440"/>
                <a:gd name="T1" fmla="*/ 1435 h 1435"/>
                <a:gd name="T2" fmla="*/ 1440 w 1440"/>
                <a:gd name="T3" fmla="*/ 1435 h 1435"/>
                <a:gd name="T4" fmla="*/ 1440 w 1440"/>
                <a:gd name="T5" fmla="*/ 1435 h 1435"/>
                <a:gd name="T6" fmla="*/ 1440 w 1440"/>
                <a:gd name="T7" fmla="*/ 1435 h 1435"/>
                <a:gd name="T8" fmla="*/ 1440 w 1440"/>
                <a:gd name="T9" fmla="*/ 1234 h 1435"/>
                <a:gd name="T10" fmla="*/ 1440 w 1440"/>
                <a:gd name="T11" fmla="*/ 0 h 1435"/>
                <a:gd name="T12" fmla="*/ 0 w 1440"/>
                <a:gd name="T13" fmla="*/ 0 h 1435"/>
                <a:gd name="T14" fmla="*/ 0 w 1440"/>
                <a:gd name="T15" fmla="*/ 1435 h 1435"/>
                <a:gd name="T16" fmla="*/ 0 w 1440"/>
                <a:gd name="T17" fmla="*/ 1435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0" h="1435">
                  <a:moveTo>
                    <a:pt x="0" y="1435"/>
                  </a:moveTo>
                  <a:lnTo>
                    <a:pt x="1440" y="1435"/>
                  </a:lnTo>
                  <a:lnTo>
                    <a:pt x="1440" y="1435"/>
                  </a:lnTo>
                  <a:lnTo>
                    <a:pt x="1440" y="1435"/>
                  </a:lnTo>
                  <a:lnTo>
                    <a:pt x="1440" y="1234"/>
                  </a:lnTo>
                  <a:lnTo>
                    <a:pt x="1440" y="0"/>
                  </a:lnTo>
                  <a:lnTo>
                    <a:pt x="0" y="0"/>
                  </a:lnTo>
                  <a:lnTo>
                    <a:pt x="0" y="1435"/>
                  </a:lnTo>
                  <a:lnTo>
                    <a:pt x="0" y="1435"/>
                  </a:lnTo>
                  <a:close/>
                </a:path>
              </a:pathLst>
            </a:custGeom>
            <a:solidFill>
              <a:srgbClr val="7F39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59"/>
            <p:cNvSpPr>
              <a:spLocks/>
            </p:cNvSpPr>
            <p:nvPr userDrawn="1"/>
          </p:nvSpPr>
          <p:spPr bwMode="auto">
            <a:xfrm>
              <a:off x="865" y="1153"/>
              <a:ext cx="288" cy="288"/>
            </a:xfrm>
            <a:custGeom>
              <a:avLst/>
              <a:gdLst>
                <a:gd name="T0" fmla="*/ 0 w 1440"/>
                <a:gd name="T1" fmla="*/ 1439 h 1439"/>
                <a:gd name="T2" fmla="*/ 1440 w 1440"/>
                <a:gd name="T3" fmla="*/ 1439 h 1439"/>
                <a:gd name="T4" fmla="*/ 1440 w 1440"/>
                <a:gd name="T5" fmla="*/ 1439 h 1439"/>
                <a:gd name="T6" fmla="*/ 1440 w 1440"/>
                <a:gd name="T7" fmla="*/ 0 h 1439"/>
                <a:gd name="T8" fmla="*/ 1440 w 1440"/>
                <a:gd name="T9" fmla="*/ 0 h 1439"/>
                <a:gd name="T10" fmla="*/ 0 w 1440"/>
                <a:gd name="T11" fmla="*/ 0 h 1439"/>
                <a:gd name="T12" fmla="*/ 0 w 1440"/>
                <a:gd name="T13" fmla="*/ 1439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439">
                  <a:moveTo>
                    <a:pt x="0" y="1439"/>
                  </a:moveTo>
                  <a:lnTo>
                    <a:pt x="1440" y="1439"/>
                  </a:lnTo>
                  <a:lnTo>
                    <a:pt x="1440" y="1439"/>
                  </a:lnTo>
                  <a:lnTo>
                    <a:pt x="1440" y="0"/>
                  </a:lnTo>
                  <a:lnTo>
                    <a:pt x="1440" y="0"/>
                  </a:lnTo>
                  <a:lnTo>
                    <a:pt x="0" y="0"/>
                  </a:lnTo>
                  <a:lnTo>
                    <a:pt x="0" y="1439"/>
                  </a:lnTo>
                  <a:close/>
                </a:path>
              </a:pathLst>
            </a:custGeom>
            <a:solidFill>
              <a:srgbClr val="FBA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0"/>
            <p:cNvSpPr>
              <a:spLocks/>
            </p:cNvSpPr>
            <p:nvPr userDrawn="1"/>
          </p:nvSpPr>
          <p:spPr bwMode="auto">
            <a:xfrm>
              <a:off x="288" y="3743"/>
              <a:ext cx="288" cy="288"/>
            </a:xfrm>
            <a:custGeom>
              <a:avLst/>
              <a:gdLst>
                <a:gd name="T0" fmla="*/ 1440 w 1440"/>
                <a:gd name="T1" fmla="*/ 0 h 1438"/>
                <a:gd name="T2" fmla="*/ 1440 w 1440"/>
                <a:gd name="T3" fmla="*/ 1 h 1438"/>
                <a:gd name="T4" fmla="*/ 0 w 1440"/>
                <a:gd name="T5" fmla="*/ 1 h 1438"/>
                <a:gd name="T6" fmla="*/ 0 w 1440"/>
                <a:gd name="T7" fmla="*/ 1438 h 1438"/>
                <a:gd name="T8" fmla="*/ 1440 w 1440"/>
                <a:gd name="T9" fmla="*/ 1438 h 1438"/>
                <a:gd name="T10" fmla="*/ 1440 w 1440"/>
                <a:gd name="T11" fmla="*/ 1438 h 1438"/>
                <a:gd name="T12" fmla="*/ 1440 w 1440"/>
                <a:gd name="T13" fmla="*/ 1438 h 1438"/>
                <a:gd name="T14" fmla="*/ 1440 w 1440"/>
                <a:gd name="T15" fmla="*/ 0 h 1438"/>
                <a:gd name="T16" fmla="*/ 1440 w 1440"/>
                <a:gd name="T17" fmla="*/ 0 h 1438"/>
                <a:gd name="T18" fmla="*/ 1440 w 1440"/>
                <a:gd name="T19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0" h="1438">
                  <a:moveTo>
                    <a:pt x="1440" y="0"/>
                  </a:moveTo>
                  <a:lnTo>
                    <a:pt x="1440" y="1"/>
                  </a:lnTo>
                  <a:lnTo>
                    <a:pt x="0" y="1"/>
                  </a:lnTo>
                  <a:lnTo>
                    <a:pt x="0" y="1438"/>
                  </a:lnTo>
                  <a:lnTo>
                    <a:pt x="1440" y="1438"/>
                  </a:lnTo>
                  <a:lnTo>
                    <a:pt x="1440" y="1438"/>
                  </a:lnTo>
                  <a:lnTo>
                    <a:pt x="1440" y="1438"/>
                  </a:lnTo>
                  <a:lnTo>
                    <a:pt x="1440" y="0"/>
                  </a:lnTo>
                  <a:lnTo>
                    <a:pt x="1440" y="0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rgbClr val="F68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1"/>
            <p:cNvSpPr>
              <a:spLocks/>
            </p:cNvSpPr>
            <p:nvPr userDrawn="1"/>
          </p:nvSpPr>
          <p:spPr bwMode="auto">
            <a:xfrm>
              <a:off x="1153" y="3743"/>
              <a:ext cx="864" cy="575"/>
            </a:xfrm>
            <a:custGeom>
              <a:avLst/>
              <a:gdLst>
                <a:gd name="T0" fmla="*/ 1441 w 4323"/>
                <a:gd name="T1" fmla="*/ 0 h 2874"/>
                <a:gd name="T2" fmla="*/ 0 w 4323"/>
                <a:gd name="T3" fmla="*/ 0 h 2874"/>
                <a:gd name="T4" fmla="*/ 0 w 4323"/>
                <a:gd name="T5" fmla="*/ 1437 h 2874"/>
                <a:gd name="T6" fmla="*/ 0 w 4323"/>
                <a:gd name="T7" fmla="*/ 1437 h 2874"/>
                <a:gd name="T8" fmla="*/ 1000 w 4323"/>
                <a:gd name="T9" fmla="*/ 1437 h 2874"/>
                <a:gd name="T10" fmla="*/ 1441 w 4323"/>
                <a:gd name="T11" fmla="*/ 1437 h 2874"/>
                <a:gd name="T12" fmla="*/ 1441 w 4323"/>
                <a:gd name="T13" fmla="*/ 1437 h 2874"/>
                <a:gd name="T14" fmla="*/ 2881 w 4323"/>
                <a:gd name="T15" fmla="*/ 1437 h 2874"/>
                <a:gd name="T16" fmla="*/ 2881 w 4323"/>
                <a:gd name="T17" fmla="*/ 2874 h 2874"/>
                <a:gd name="T18" fmla="*/ 4323 w 4323"/>
                <a:gd name="T19" fmla="*/ 2874 h 2874"/>
                <a:gd name="T20" fmla="*/ 4323 w 4323"/>
                <a:gd name="T21" fmla="*/ 1436 h 2874"/>
                <a:gd name="T22" fmla="*/ 2882 w 4323"/>
                <a:gd name="T23" fmla="*/ 1436 h 2874"/>
                <a:gd name="T24" fmla="*/ 2882 w 4323"/>
                <a:gd name="T25" fmla="*/ 0 h 2874"/>
                <a:gd name="T26" fmla="*/ 1441 w 4323"/>
                <a:gd name="T27" fmla="*/ 0 h 2874"/>
                <a:gd name="T28" fmla="*/ 1441 w 4323"/>
                <a:gd name="T29" fmla="*/ 0 h 2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23" h="2874">
                  <a:moveTo>
                    <a:pt x="1441" y="0"/>
                  </a:moveTo>
                  <a:lnTo>
                    <a:pt x="0" y="0"/>
                  </a:lnTo>
                  <a:lnTo>
                    <a:pt x="0" y="1437"/>
                  </a:lnTo>
                  <a:lnTo>
                    <a:pt x="0" y="1437"/>
                  </a:lnTo>
                  <a:lnTo>
                    <a:pt x="1000" y="1437"/>
                  </a:lnTo>
                  <a:lnTo>
                    <a:pt x="1441" y="1437"/>
                  </a:lnTo>
                  <a:lnTo>
                    <a:pt x="1441" y="1437"/>
                  </a:lnTo>
                  <a:lnTo>
                    <a:pt x="2881" y="1437"/>
                  </a:lnTo>
                  <a:lnTo>
                    <a:pt x="2881" y="2874"/>
                  </a:lnTo>
                  <a:lnTo>
                    <a:pt x="4323" y="2874"/>
                  </a:lnTo>
                  <a:lnTo>
                    <a:pt x="4323" y="1436"/>
                  </a:lnTo>
                  <a:lnTo>
                    <a:pt x="2882" y="1436"/>
                  </a:lnTo>
                  <a:lnTo>
                    <a:pt x="2882" y="0"/>
                  </a:lnTo>
                  <a:lnTo>
                    <a:pt x="1441" y="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6C77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2"/>
            <p:cNvSpPr>
              <a:spLocks/>
            </p:cNvSpPr>
            <p:nvPr userDrawn="1"/>
          </p:nvSpPr>
          <p:spPr bwMode="auto">
            <a:xfrm>
              <a:off x="1153" y="3455"/>
              <a:ext cx="576" cy="288"/>
            </a:xfrm>
            <a:custGeom>
              <a:avLst/>
              <a:gdLst>
                <a:gd name="T0" fmla="*/ 2882 w 2882"/>
                <a:gd name="T1" fmla="*/ 0 h 1439"/>
                <a:gd name="T2" fmla="*/ 2882 w 2882"/>
                <a:gd name="T3" fmla="*/ 0 h 1439"/>
                <a:gd name="T4" fmla="*/ 2882 w 2882"/>
                <a:gd name="T5" fmla="*/ 0 h 1439"/>
                <a:gd name="T6" fmla="*/ 2882 w 2882"/>
                <a:gd name="T7" fmla="*/ 0 h 1439"/>
                <a:gd name="T8" fmla="*/ 1442 w 2882"/>
                <a:gd name="T9" fmla="*/ 0 h 1439"/>
                <a:gd name="T10" fmla="*/ 1442 w 2882"/>
                <a:gd name="T11" fmla="*/ 464 h 1439"/>
                <a:gd name="T12" fmla="*/ 0 w 2882"/>
                <a:gd name="T13" fmla="*/ 464 h 1439"/>
                <a:gd name="T14" fmla="*/ 0 w 2882"/>
                <a:gd name="T15" fmla="*/ 0 h 1439"/>
                <a:gd name="T16" fmla="*/ 0 w 2882"/>
                <a:gd name="T17" fmla="*/ 0 h 1439"/>
                <a:gd name="T18" fmla="*/ 0 w 2882"/>
                <a:gd name="T19" fmla="*/ 1439 h 1439"/>
                <a:gd name="T20" fmla="*/ 0 w 2882"/>
                <a:gd name="T21" fmla="*/ 1439 h 1439"/>
                <a:gd name="T22" fmla="*/ 1441 w 2882"/>
                <a:gd name="T23" fmla="*/ 1439 h 1439"/>
                <a:gd name="T24" fmla="*/ 1441 w 2882"/>
                <a:gd name="T25" fmla="*/ 1439 h 1439"/>
                <a:gd name="T26" fmla="*/ 2882 w 2882"/>
                <a:gd name="T27" fmla="*/ 1439 h 1439"/>
                <a:gd name="T28" fmla="*/ 2882 w 2882"/>
                <a:gd name="T29" fmla="*/ 1439 h 1439"/>
                <a:gd name="T30" fmla="*/ 2882 w 2882"/>
                <a:gd name="T31" fmla="*/ 0 h 1439"/>
                <a:gd name="T32" fmla="*/ 2882 w 2882"/>
                <a:gd name="T33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82" h="1439">
                  <a:moveTo>
                    <a:pt x="2882" y="0"/>
                  </a:moveTo>
                  <a:lnTo>
                    <a:pt x="2882" y="0"/>
                  </a:lnTo>
                  <a:lnTo>
                    <a:pt x="2882" y="0"/>
                  </a:lnTo>
                  <a:lnTo>
                    <a:pt x="2882" y="0"/>
                  </a:lnTo>
                  <a:lnTo>
                    <a:pt x="1442" y="0"/>
                  </a:lnTo>
                  <a:lnTo>
                    <a:pt x="1442" y="464"/>
                  </a:lnTo>
                  <a:lnTo>
                    <a:pt x="0" y="46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439"/>
                  </a:lnTo>
                  <a:lnTo>
                    <a:pt x="0" y="1439"/>
                  </a:lnTo>
                  <a:lnTo>
                    <a:pt x="1441" y="1439"/>
                  </a:lnTo>
                  <a:lnTo>
                    <a:pt x="1441" y="1439"/>
                  </a:lnTo>
                  <a:lnTo>
                    <a:pt x="2882" y="1439"/>
                  </a:lnTo>
                  <a:lnTo>
                    <a:pt x="2882" y="1439"/>
                  </a:lnTo>
                  <a:lnTo>
                    <a:pt x="2882" y="0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585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3"/>
            <p:cNvSpPr>
              <a:spLocks/>
            </p:cNvSpPr>
            <p:nvPr userDrawn="1"/>
          </p:nvSpPr>
          <p:spPr bwMode="auto">
            <a:xfrm>
              <a:off x="1729" y="3455"/>
              <a:ext cx="288" cy="288"/>
            </a:xfrm>
            <a:custGeom>
              <a:avLst/>
              <a:gdLst>
                <a:gd name="T0" fmla="*/ 0 w 1441"/>
                <a:gd name="T1" fmla="*/ 0 h 1439"/>
                <a:gd name="T2" fmla="*/ 0 w 1441"/>
                <a:gd name="T3" fmla="*/ 1439 h 1439"/>
                <a:gd name="T4" fmla="*/ 1441 w 1441"/>
                <a:gd name="T5" fmla="*/ 1439 h 1439"/>
                <a:gd name="T6" fmla="*/ 1441 w 1441"/>
                <a:gd name="T7" fmla="*/ 0 h 1439"/>
                <a:gd name="T8" fmla="*/ 1441 w 1441"/>
                <a:gd name="T9" fmla="*/ 0 h 1439"/>
                <a:gd name="T10" fmla="*/ 1441 w 1441"/>
                <a:gd name="T11" fmla="*/ 0 h 1439"/>
                <a:gd name="T12" fmla="*/ 0 w 1441"/>
                <a:gd name="T13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1" h="1439">
                  <a:moveTo>
                    <a:pt x="0" y="0"/>
                  </a:moveTo>
                  <a:lnTo>
                    <a:pt x="0" y="1439"/>
                  </a:lnTo>
                  <a:lnTo>
                    <a:pt x="1441" y="1439"/>
                  </a:lnTo>
                  <a:lnTo>
                    <a:pt x="1441" y="0"/>
                  </a:lnTo>
                  <a:lnTo>
                    <a:pt x="1441" y="0"/>
                  </a:lnTo>
                  <a:lnTo>
                    <a:pt x="14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A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4"/>
            <p:cNvSpPr>
              <a:spLocks/>
            </p:cNvSpPr>
            <p:nvPr userDrawn="1"/>
          </p:nvSpPr>
          <p:spPr bwMode="auto">
            <a:xfrm>
              <a:off x="288" y="3455"/>
              <a:ext cx="288" cy="288"/>
            </a:xfrm>
            <a:custGeom>
              <a:avLst/>
              <a:gdLst>
                <a:gd name="T0" fmla="*/ 1440 w 1440"/>
                <a:gd name="T1" fmla="*/ 1438 h 1439"/>
                <a:gd name="T2" fmla="*/ 1440 w 1440"/>
                <a:gd name="T3" fmla="*/ 0 h 1439"/>
                <a:gd name="T4" fmla="*/ 0 w 1440"/>
                <a:gd name="T5" fmla="*/ 0 h 1439"/>
                <a:gd name="T6" fmla="*/ 0 w 1440"/>
                <a:gd name="T7" fmla="*/ 0 h 1439"/>
                <a:gd name="T8" fmla="*/ 0 w 1440"/>
                <a:gd name="T9" fmla="*/ 1438 h 1439"/>
                <a:gd name="T10" fmla="*/ 0 w 1440"/>
                <a:gd name="T11" fmla="*/ 1439 h 1439"/>
                <a:gd name="T12" fmla="*/ 0 w 1440"/>
                <a:gd name="T13" fmla="*/ 1439 h 1439"/>
                <a:gd name="T14" fmla="*/ 1440 w 1440"/>
                <a:gd name="T15" fmla="*/ 1439 h 1439"/>
                <a:gd name="T16" fmla="*/ 1440 w 1440"/>
                <a:gd name="T17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0" h="1439">
                  <a:moveTo>
                    <a:pt x="1440" y="1438"/>
                  </a:moveTo>
                  <a:lnTo>
                    <a:pt x="144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438"/>
                  </a:lnTo>
                  <a:lnTo>
                    <a:pt x="0" y="1439"/>
                  </a:lnTo>
                  <a:lnTo>
                    <a:pt x="0" y="1439"/>
                  </a:lnTo>
                  <a:lnTo>
                    <a:pt x="1440" y="1439"/>
                  </a:lnTo>
                  <a:lnTo>
                    <a:pt x="1440" y="1438"/>
                  </a:lnTo>
                  <a:close/>
                </a:path>
              </a:pathLst>
            </a:custGeom>
            <a:solidFill>
              <a:srgbClr val="D91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5"/>
            <p:cNvSpPr>
              <a:spLocks/>
            </p:cNvSpPr>
            <p:nvPr userDrawn="1"/>
          </p:nvSpPr>
          <p:spPr bwMode="auto">
            <a:xfrm>
              <a:off x="865" y="3455"/>
              <a:ext cx="288" cy="576"/>
            </a:xfrm>
            <a:custGeom>
              <a:avLst/>
              <a:gdLst>
                <a:gd name="T0" fmla="*/ 0 w 1440"/>
                <a:gd name="T1" fmla="*/ 0 h 2876"/>
                <a:gd name="T2" fmla="*/ 0 w 1440"/>
                <a:gd name="T3" fmla="*/ 1438 h 2876"/>
                <a:gd name="T4" fmla="*/ 0 w 1440"/>
                <a:gd name="T5" fmla="*/ 1439 h 2876"/>
                <a:gd name="T6" fmla="*/ 0 w 1440"/>
                <a:gd name="T7" fmla="*/ 1439 h 2876"/>
                <a:gd name="T8" fmla="*/ 0 w 1440"/>
                <a:gd name="T9" fmla="*/ 2876 h 2876"/>
                <a:gd name="T10" fmla="*/ 1440 w 1440"/>
                <a:gd name="T11" fmla="*/ 2876 h 2876"/>
                <a:gd name="T12" fmla="*/ 1440 w 1440"/>
                <a:gd name="T13" fmla="*/ 2876 h 2876"/>
                <a:gd name="T14" fmla="*/ 1440 w 1440"/>
                <a:gd name="T15" fmla="*/ 1439 h 2876"/>
                <a:gd name="T16" fmla="*/ 1440 w 1440"/>
                <a:gd name="T17" fmla="*/ 1439 h 2876"/>
                <a:gd name="T18" fmla="*/ 1440 w 1440"/>
                <a:gd name="T19" fmla="*/ 0 h 2876"/>
                <a:gd name="T20" fmla="*/ 0 w 1440"/>
                <a:gd name="T21" fmla="*/ 0 h 2876"/>
                <a:gd name="T22" fmla="*/ 0 w 1440"/>
                <a:gd name="T23" fmla="*/ 0 h 2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40" h="2876">
                  <a:moveTo>
                    <a:pt x="0" y="0"/>
                  </a:moveTo>
                  <a:lnTo>
                    <a:pt x="0" y="1438"/>
                  </a:lnTo>
                  <a:lnTo>
                    <a:pt x="0" y="1439"/>
                  </a:lnTo>
                  <a:lnTo>
                    <a:pt x="0" y="1439"/>
                  </a:lnTo>
                  <a:lnTo>
                    <a:pt x="0" y="2876"/>
                  </a:lnTo>
                  <a:lnTo>
                    <a:pt x="1440" y="2876"/>
                  </a:lnTo>
                  <a:lnTo>
                    <a:pt x="1440" y="2876"/>
                  </a:lnTo>
                  <a:lnTo>
                    <a:pt x="1440" y="1439"/>
                  </a:lnTo>
                  <a:lnTo>
                    <a:pt x="1440" y="1439"/>
                  </a:lnTo>
                  <a:lnTo>
                    <a:pt x="14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1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6"/>
            <p:cNvSpPr>
              <a:spLocks/>
            </p:cNvSpPr>
            <p:nvPr userDrawn="1"/>
          </p:nvSpPr>
          <p:spPr bwMode="auto">
            <a:xfrm>
              <a:off x="1441" y="3168"/>
              <a:ext cx="576" cy="287"/>
            </a:xfrm>
            <a:custGeom>
              <a:avLst/>
              <a:gdLst>
                <a:gd name="T0" fmla="*/ 0 w 2881"/>
                <a:gd name="T1" fmla="*/ 1439 h 1439"/>
                <a:gd name="T2" fmla="*/ 1440 w 2881"/>
                <a:gd name="T3" fmla="*/ 1439 h 1439"/>
                <a:gd name="T4" fmla="*/ 1440 w 2881"/>
                <a:gd name="T5" fmla="*/ 1439 h 1439"/>
                <a:gd name="T6" fmla="*/ 1440 w 2881"/>
                <a:gd name="T7" fmla="*/ 1439 h 1439"/>
                <a:gd name="T8" fmla="*/ 1440 w 2881"/>
                <a:gd name="T9" fmla="*/ 1439 h 1439"/>
                <a:gd name="T10" fmla="*/ 1440 w 2881"/>
                <a:gd name="T11" fmla="*/ 1439 h 1439"/>
                <a:gd name="T12" fmla="*/ 2881 w 2881"/>
                <a:gd name="T13" fmla="*/ 1439 h 1439"/>
                <a:gd name="T14" fmla="*/ 2881 w 2881"/>
                <a:gd name="T15" fmla="*/ 1439 h 1439"/>
                <a:gd name="T16" fmla="*/ 2881 w 2881"/>
                <a:gd name="T17" fmla="*/ 0 h 1439"/>
                <a:gd name="T18" fmla="*/ 1440 w 2881"/>
                <a:gd name="T19" fmla="*/ 0 h 1439"/>
                <a:gd name="T20" fmla="*/ 1440 w 2881"/>
                <a:gd name="T21" fmla="*/ 0 h 1439"/>
                <a:gd name="T22" fmla="*/ 1440 w 2881"/>
                <a:gd name="T23" fmla="*/ 0 h 1439"/>
                <a:gd name="T24" fmla="*/ 0 w 2881"/>
                <a:gd name="T25" fmla="*/ 0 h 1439"/>
                <a:gd name="T26" fmla="*/ 0 w 2881"/>
                <a:gd name="T27" fmla="*/ 1439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1" h="1439">
                  <a:moveTo>
                    <a:pt x="0" y="1439"/>
                  </a:moveTo>
                  <a:lnTo>
                    <a:pt x="1440" y="1439"/>
                  </a:lnTo>
                  <a:lnTo>
                    <a:pt x="1440" y="1439"/>
                  </a:lnTo>
                  <a:lnTo>
                    <a:pt x="1440" y="1439"/>
                  </a:lnTo>
                  <a:lnTo>
                    <a:pt x="1440" y="1439"/>
                  </a:lnTo>
                  <a:lnTo>
                    <a:pt x="1440" y="1439"/>
                  </a:lnTo>
                  <a:lnTo>
                    <a:pt x="2881" y="1439"/>
                  </a:lnTo>
                  <a:lnTo>
                    <a:pt x="2881" y="1439"/>
                  </a:lnTo>
                  <a:lnTo>
                    <a:pt x="2881" y="0"/>
                  </a:lnTo>
                  <a:lnTo>
                    <a:pt x="1440" y="0"/>
                  </a:lnTo>
                  <a:lnTo>
                    <a:pt x="1440" y="0"/>
                  </a:lnTo>
                  <a:lnTo>
                    <a:pt x="1440" y="0"/>
                  </a:lnTo>
                  <a:lnTo>
                    <a:pt x="0" y="0"/>
                  </a:lnTo>
                  <a:lnTo>
                    <a:pt x="0" y="1439"/>
                  </a:lnTo>
                  <a:close/>
                </a:path>
              </a:pathLst>
            </a:custGeom>
            <a:solidFill>
              <a:srgbClr val="6C77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7"/>
            <p:cNvSpPr>
              <a:spLocks/>
            </p:cNvSpPr>
            <p:nvPr userDrawn="1"/>
          </p:nvSpPr>
          <p:spPr bwMode="auto">
            <a:xfrm>
              <a:off x="288" y="3168"/>
              <a:ext cx="289" cy="287"/>
            </a:xfrm>
            <a:custGeom>
              <a:avLst/>
              <a:gdLst>
                <a:gd name="T0" fmla="*/ 0 w 1441"/>
                <a:gd name="T1" fmla="*/ 1439 h 1439"/>
                <a:gd name="T2" fmla="*/ 1440 w 1441"/>
                <a:gd name="T3" fmla="*/ 1439 h 1439"/>
                <a:gd name="T4" fmla="*/ 1441 w 1441"/>
                <a:gd name="T5" fmla="*/ 1439 h 1439"/>
                <a:gd name="T6" fmla="*/ 1441 w 1441"/>
                <a:gd name="T7" fmla="*/ 0 h 1439"/>
                <a:gd name="T8" fmla="*/ 1441 w 1441"/>
                <a:gd name="T9" fmla="*/ 0 h 1439"/>
                <a:gd name="T10" fmla="*/ 0 w 1441"/>
                <a:gd name="T11" fmla="*/ 0 h 1439"/>
                <a:gd name="T12" fmla="*/ 0 w 1441"/>
                <a:gd name="T13" fmla="*/ 0 h 1439"/>
                <a:gd name="T14" fmla="*/ 0 w 1441"/>
                <a:gd name="T15" fmla="*/ 1439 h 1439"/>
                <a:gd name="T16" fmla="*/ 0 w 1441"/>
                <a:gd name="T17" fmla="*/ 1439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1" h="1439">
                  <a:moveTo>
                    <a:pt x="0" y="1439"/>
                  </a:moveTo>
                  <a:lnTo>
                    <a:pt x="1440" y="1439"/>
                  </a:lnTo>
                  <a:lnTo>
                    <a:pt x="1441" y="1439"/>
                  </a:lnTo>
                  <a:lnTo>
                    <a:pt x="1441" y="0"/>
                  </a:lnTo>
                  <a:lnTo>
                    <a:pt x="144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439"/>
                  </a:lnTo>
                  <a:lnTo>
                    <a:pt x="0" y="1439"/>
                  </a:lnTo>
                  <a:close/>
                </a:path>
              </a:pathLst>
            </a:custGeom>
            <a:solidFill>
              <a:srgbClr val="FBA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68"/>
            <p:cNvSpPr>
              <a:spLocks/>
            </p:cNvSpPr>
            <p:nvPr userDrawn="1"/>
          </p:nvSpPr>
          <p:spPr bwMode="auto">
            <a:xfrm>
              <a:off x="865" y="3168"/>
              <a:ext cx="288" cy="287"/>
            </a:xfrm>
            <a:custGeom>
              <a:avLst/>
              <a:gdLst>
                <a:gd name="T0" fmla="*/ 0 w 1440"/>
                <a:gd name="T1" fmla="*/ 0 h 1439"/>
                <a:gd name="T2" fmla="*/ 0 w 1440"/>
                <a:gd name="T3" fmla="*/ 418 h 1439"/>
                <a:gd name="T4" fmla="*/ 0 w 1440"/>
                <a:gd name="T5" fmla="*/ 1439 h 1439"/>
                <a:gd name="T6" fmla="*/ 1440 w 1440"/>
                <a:gd name="T7" fmla="*/ 1439 h 1439"/>
                <a:gd name="T8" fmla="*/ 1440 w 1440"/>
                <a:gd name="T9" fmla="*/ 1439 h 1439"/>
                <a:gd name="T10" fmla="*/ 1440 w 1440"/>
                <a:gd name="T11" fmla="*/ 0 h 1439"/>
                <a:gd name="T12" fmla="*/ 1440 w 1440"/>
                <a:gd name="T13" fmla="*/ 0 h 1439"/>
                <a:gd name="T14" fmla="*/ 288 w 1440"/>
                <a:gd name="T15" fmla="*/ 0 h 1439"/>
                <a:gd name="T16" fmla="*/ 0 w 1440"/>
                <a:gd name="T17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0" h="1439">
                  <a:moveTo>
                    <a:pt x="0" y="0"/>
                  </a:moveTo>
                  <a:lnTo>
                    <a:pt x="0" y="418"/>
                  </a:lnTo>
                  <a:lnTo>
                    <a:pt x="0" y="1439"/>
                  </a:lnTo>
                  <a:lnTo>
                    <a:pt x="1440" y="1439"/>
                  </a:lnTo>
                  <a:lnTo>
                    <a:pt x="1440" y="1439"/>
                  </a:lnTo>
                  <a:lnTo>
                    <a:pt x="1440" y="0"/>
                  </a:lnTo>
                  <a:lnTo>
                    <a:pt x="1440" y="0"/>
                  </a:lnTo>
                  <a:lnTo>
                    <a:pt x="2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39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69"/>
            <p:cNvSpPr>
              <a:spLocks/>
            </p:cNvSpPr>
            <p:nvPr userDrawn="1"/>
          </p:nvSpPr>
          <p:spPr bwMode="auto">
            <a:xfrm>
              <a:off x="1153" y="3168"/>
              <a:ext cx="288" cy="380"/>
            </a:xfrm>
            <a:custGeom>
              <a:avLst/>
              <a:gdLst>
                <a:gd name="T0" fmla="*/ 0 w 1442"/>
                <a:gd name="T1" fmla="*/ 1903 h 1903"/>
                <a:gd name="T2" fmla="*/ 1442 w 1442"/>
                <a:gd name="T3" fmla="*/ 1903 h 1903"/>
                <a:gd name="T4" fmla="*/ 1442 w 1442"/>
                <a:gd name="T5" fmla="*/ 1439 h 1903"/>
                <a:gd name="T6" fmla="*/ 1442 w 1442"/>
                <a:gd name="T7" fmla="*/ 0 h 1903"/>
                <a:gd name="T8" fmla="*/ 1442 w 1442"/>
                <a:gd name="T9" fmla="*/ 0 h 1903"/>
                <a:gd name="T10" fmla="*/ 1441 w 1442"/>
                <a:gd name="T11" fmla="*/ 0 h 1903"/>
                <a:gd name="T12" fmla="*/ 298 w 1442"/>
                <a:gd name="T13" fmla="*/ 0 h 1903"/>
                <a:gd name="T14" fmla="*/ 0 w 1442"/>
                <a:gd name="T15" fmla="*/ 0 h 1903"/>
                <a:gd name="T16" fmla="*/ 0 w 1442"/>
                <a:gd name="T17" fmla="*/ 1439 h 1903"/>
                <a:gd name="T18" fmla="*/ 0 w 1442"/>
                <a:gd name="T19" fmla="*/ 1903 h 1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2" h="1903">
                  <a:moveTo>
                    <a:pt x="0" y="1903"/>
                  </a:moveTo>
                  <a:lnTo>
                    <a:pt x="1442" y="1903"/>
                  </a:lnTo>
                  <a:lnTo>
                    <a:pt x="1442" y="1439"/>
                  </a:lnTo>
                  <a:lnTo>
                    <a:pt x="1442" y="0"/>
                  </a:lnTo>
                  <a:lnTo>
                    <a:pt x="1442" y="0"/>
                  </a:lnTo>
                  <a:lnTo>
                    <a:pt x="1441" y="0"/>
                  </a:lnTo>
                  <a:lnTo>
                    <a:pt x="298" y="0"/>
                  </a:lnTo>
                  <a:lnTo>
                    <a:pt x="0" y="0"/>
                  </a:lnTo>
                  <a:lnTo>
                    <a:pt x="0" y="1439"/>
                  </a:lnTo>
                  <a:lnTo>
                    <a:pt x="0" y="1903"/>
                  </a:lnTo>
                  <a:close/>
                </a:path>
              </a:pathLst>
            </a:custGeom>
            <a:solidFill>
              <a:srgbClr val="575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70"/>
            <p:cNvSpPr>
              <a:spLocks/>
            </p:cNvSpPr>
            <p:nvPr userDrawn="1"/>
          </p:nvSpPr>
          <p:spPr bwMode="auto">
            <a:xfrm>
              <a:off x="1153" y="2592"/>
              <a:ext cx="288" cy="287"/>
            </a:xfrm>
            <a:custGeom>
              <a:avLst/>
              <a:gdLst>
                <a:gd name="T0" fmla="*/ 0 w 1441"/>
                <a:gd name="T1" fmla="*/ 0 h 1438"/>
                <a:gd name="T2" fmla="*/ 0 w 1441"/>
                <a:gd name="T3" fmla="*/ 0 h 1438"/>
                <a:gd name="T4" fmla="*/ 0 w 1441"/>
                <a:gd name="T5" fmla="*/ 1438 h 1438"/>
                <a:gd name="T6" fmla="*/ 0 w 1441"/>
                <a:gd name="T7" fmla="*/ 1438 h 1438"/>
                <a:gd name="T8" fmla="*/ 1441 w 1441"/>
                <a:gd name="T9" fmla="*/ 1438 h 1438"/>
                <a:gd name="T10" fmla="*/ 1441 w 1441"/>
                <a:gd name="T11" fmla="*/ 1438 h 1438"/>
                <a:gd name="T12" fmla="*/ 1441 w 1441"/>
                <a:gd name="T13" fmla="*/ 0 h 1438"/>
                <a:gd name="T14" fmla="*/ 0 w 1441"/>
                <a:gd name="T15" fmla="*/ 0 h 1438"/>
                <a:gd name="T16" fmla="*/ 0 w 1441"/>
                <a:gd name="T17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1" h="1438">
                  <a:moveTo>
                    <a:pt x="0" y="0"/>
                  </a:moveTo>
                  <a:lnTo>
                    <a:pt x="0" y="0"/>
                  </a:lnTo>
                  <a:lnTo>
                    <a:pt x="0" y="1438"/>
                  </a:lnTo>
                  <a:lnTo>
                    <a:pt x="0" y="1438"/>
                  </a:lnTo>
                  <a:lnTo>
                    <a:pt x="1441" y="1438"/>
                  </a:lnTo>
                  <a:lnTo>
                    <a:pt x="1441" y="1438"/>
                  </a:lnTo>
                  <a:lnTo>
                    <a:pt x="14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71"/>
            <p:cNvSpPr>
              <a:spLocks/>
            </p:cNvSpPr>
            <p:nvPr userDrawn="1"/>
          </p:nvSpPr>
          <p:spPr bwMode="auto">
            <a:xfrm>
              <a:off x="1153" y="2305"/>
              <a:ext cx="288" cy="287"/>
            </a:xfrm>
            <a:custGeom>
              <a:avLst/>
              <a:gdLst>
                <a:gd name="T0" fmla="*/ 0 w 1441"/>
                <a:gd name="T1" fmla="*/ 0 h 1435"/>
                <a:gd name="T2" fmla="*/ 0 w 1441"/>
                <a:gd name="T3" fmla="*/ 1234 h 1435"/>
                <a:gd name="T4" fmla="*/ 0 w 1441"/>
                <a:gd name="T5" fmla="*/ 1435 h 1435"/>
                <a:gd name="T6" fmla="*/ 1441 w 1441"/>
                <a:gd name="T7" fmla="*/ 1435 h 1435"/>
                <a:gd name="T8" fmla="*/ 1441 w 1441"/>
                <a:gd name="T9" fmla="*/ 1234 h 1435"/>
                <a:gd name="T10" fmla="*/ 1441 w 1441"/>
                <a:gd name="T11" fmla="*/ 0 h 1435"/>
                <a:gd name="T12" fmla="*/ 532 w 1441"/>
                <a:gd name="T13" fmla="*/ 0 h 1435"/>
                <a:gd name="T14" fmla="*/ 0 w 1441"/>
                <a:gd name="T15" fmla="*/ 0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1" h="1435">
                  <a:moveTo>
                    <a:pt x="0" y="0"/>
                  </a:moveTo>
                  <a:lnTo>
                    <a:pt x="0" y="1234"/>
                  </a:lnTo>
                  <a:lnTo>
                    <a:pt x="0" y="1435"/>
                  </a:lnTo>
                  <a:lnTo>
                    <a:pt x="1441" y="1435"/>
                  </a:lnTo>
                  <a:lnTo>
                    <a:pt x="1441" y="1234"/>
                  </a:lnTo>
                  <a:lnTo>
                    <a:pt x="1441" y="0"/>
                  </a:lnTo>
                  <a:lnTo>
                    <a:pt x="5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72"/>
            <p:cNvSpPr>
              <a:spLocks/>
            </p:cNvSpPr>
            <p:nvPr userDrawn="1"/>
          </p:nvSpPr>
          <p:spPr bwMode="auto">
            <a:xfrm>
              <a:off x="1441" y="2017"/>
              <a:ext cx="288" cy="288"/>
            </a:xfrm>
            <a:custGeom>
              <a:avLst/>
              <a:gdLst>
                <a:gd name="T0" fmla="*/ 0 w 1441"/>
                <a:gd name="T1" fmla="*/ 0 h 1439"/>
                <a:gd name="T2" fmla="*/ 0 w 1441"/>
                <a:gd name="T3" fmla="*/ 1436 h 1439"/>
                <a:gd name="T4" fmla="*/ 0 w 1441"/>
                <a:gd name="T5" fmla="*/ 1439 h 1439"/>
                <a:gd name="T6" fmla="*/ 1441 w 1441"/>
                <a:gd name="T7" fmla="*/ 1439 h 1439"/>
                <a:gd name="T8" fmla="*/ 1441 w 1441"/>
                <a:gd name="T9" fmla="*/ 0 h 1439"/>
                <a:gd name="T10" fmla="*/ 0 w 1441"/>
                <a:gd name="T11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1" h="1439">
                  <a:moveTo>
                    <a:pt x="0" y="0"/>
                  </a:moveTo>
                  <a:lnTo>
                    <a:pt x="0" y="1436"/>
                  </a:lnTo>
                  <a:lnTo>
                    <a:pt x="0" y="1439"/>
                  </a:lnTo>
                  <a:lnTo>
                    <a:pt x="1441" y="1439"/>
                  </a:lnTo>
                  <a:lnTo>
                    <a:pt x="14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73"/>
            <p:cNvSpPr>
              <a:spLocks/>
            </p:cNvSpPr>
            <p:nvPr userDrawn="1"/>
          </p:nvSpPr>
          <p:spPr bwMode="auto">
            <a:xfrm>
              <a:off x="1729" y="2017"/>
              <a:ext cx="290" cy="575"/>
            </a:xfrm>
            <a:custGeom>
              <a:avLst/>
              <a:gdLst>
                <a:gd name="T0" fmla="*/ 6 w 1448"/>
                <a:gd name="T1" fmla="*/ 0 h 2874"/>
                <a:gd name="T2" fmla="*/ 0 w 1448"/>
                <a:gd name="T3" fmla="*/ 0 h 2874"/>
                <a:gd name="T4" fmla="*/ 0 w 1448"/>
                <a:gd name="T5" fmla="*/ 1439 h 2874"/>
                <a:gd name="T6" fmla="*/ 7 w 1448"/>
                <a:gd name="T7" fmla="*/ 1439 h 2874"/>
                <a:gd name="T8" fmla="*/ 7 w 1448"/>
                <a:gd name="T9" fmla="*/ 2874 h 2874"/>
                <a:gd name="T10" fmla="*/ 1448 w 1448"/>
                <a:gd name="T11" fmla="*/ 2874 h 2874"/>
                <a:gd name="T12" fmla="*/ 1448 w 1448"/>
                <a:gd name="T13" fmla="*/ 720 h 2874"/>
                <a:gd name="T14" fmla="*/ 1441 w 1448"/>
                <a:gd name="T15" fmla="*/ 720 h 2874"/>
                <a:gd name="T16" fmla="*/ 1441 w 1448"/>
                <a:gd name="T17" fmla="*/ 7 h 2874"/>
                <a:gd name="T18" fmla="*/ 1441 w 1448"/>
                <a:gd name="T19" fmla="*/ 0 h 2874"/>
                <a:gd name="T20" fmla="*/ 6 w 1448"/>
                <a:gd name="T21" fmla="*/ 0 h 2874"/>
                <a:gd name="connsiteX0" fmla="*/ 41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5007 h 10000"/>
                <a:gd name="connsiteX3" fmla="*/ 48 w 10000"/>
                <a:gd name="connsiteY3" fmla="*/ 5007 h 10000"/>
                <a:gd name="connsiteX4" fmla="*/ 48 w 10000"/>
                <a:gd name="connsiteY4" fmla="*/ 10000 h 10000"/>
                <a:gd name="connsiteX5" fmla="*/ 10000 w 10000"/>
                <a:gd name="connsiteY5" fmla="*/ 10000 h 10000"/>
                <a:gd name="connsiteX6" fmla="*/ 10000 w 10000"/>
                <a:gd name="connsiteY6" fmla="*/ 2505 h 10000"/>
                <a:gd name="connsiteX7" fmla="*/ 9952 w 10000"/>
                <a:gd name="connsiteY7" fmla="*/ 24 h 10000"/>
                <a:gd name="connsiteX8" fmla="*/ 9952 w 10000"/>
                <a:gd name="connsiteY8" fmla="*/ 0 h 10000"/>
                <a:gd name="connsiteX9" fmla="*/ 41 w 10000"/>
                <a:gd name="connsiteY9" fmla="*/ 0 h 10000"/>
                <a:gd name="connsiteX0" fmla="*/ 41 w 10000"/>
                <a:gd name="connsiteY0" fmla="*/ 0 h 10000"/>
                <a:gd name="connsiteX1" fmla="*/ 0 w 10000"/>
                <a:gd name="connsiteY1" fmla="*/ 0 h 10000"/>
                <a:gd name="connsiteX2" fmla="*/ 0 w 10000"/>
                <a:gd name="connsiteY2" fmla="*/ 5007 h 10000"/>
                <a:gd name="connsiteX3" fmla="*/ 48 w 10000"/>
                <a:gd name="connsiteY3" fmla="*/ 5007 h 10000"/>
                <a:gd name="connsiteX4" fmla="*/ 48 w 10000"/>
                <a:gd name="connsiteY4" fmla="*/ 10000 h 10000"/>
                <a:gd name="connsiteX5" fmla="*/ 10000 w 10000"/>
                <a:gd name="connsiteY5" fmla="*/ 10000 h 10000"/>
                <a:gd name="connsiteX6" fmla="*/ 9952 w 10000"/>
                <a:gd name="connsiteY6" fmla="*/ 24 h 10000"/>
                <a:gd name="connsiteX7" fmla="*/ 9952 w 10000"/>
                <a:gd name="connsiteY7" fmla="*/ 0 h 10000"/>
                <a:gd name="connsiteX8" fmla="*/ 41 w 10000"/>
                <a:gd name="connsiteY8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000">
                  <a:moveTo>
                    <a:pt x="41" y="0"/>
                  </a:moveTo>
                  <a:lnTo>
                    <a:pt x="0" y="0"/>
                  </a:lnTo>
                  <a:lnTo>
                    <a:pt x="0" y="5007"/>
                  </a:lnTo>
                  <a:lnTo>
                    <a:pt x="48" y="5007"/>
                  </a:lnTo>
                  <a:lnTo>
                    <a:pt x="48" y="10000"/>
                  </a:lnTo>
                  <a:lnTo>
                    <a:pt x="10000" y="10000"/>
                  </a:lnTo>
                  <a:cubicBezTo>
                    <a:pt x="9984" y="6675"/>
                    <a:pt x="9968" y="3349"/>
                    <a:pt x="9952" y="24"/>
                  </a:cubicBezTo>
                  <a:lnTo>
                    <a:pt x="9952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6C77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74"/>
            <p:cNvSpPr>
              <a:spLocks/>
            </p:cNvSpPr>
            <p:nvPr userDrawn="1"/>
          </p:nvSpPr>
          <p:spPr bwMode="auto">
            <a:xfrm>
              <a:off x="0" y="1881"/>
              <a:ext cx="576" cy="424"/>
            </a:xfrm>
            <a:custGeom>
              <a:avLst/>
              <a:gdLst>
                <a:gd name="T0" fmla="*/ 1442 w 2882"/>
                <a:gd name="T1" fmla="*/ 1439 h 1439"/>
                <a:gd name="T2" fmla="*/ 2882 w 2882"/>
                <a:gd name="T3" fmla="*/ 1439 h 1439"/>
                <a:gd name="T4" fmla="*/ 2882 w 2882"/>
                <a:gd name="T5" fmla="*/ 1439 h 1439"/>
                <a:gd name="T6" fmla="*/ 2882 w 2882"/>
                <a:gd name="T7" fmla="*/ 1436 h 1439"/>
                <a:gd name="T8" fmla="*/ 2882 w 2882"/>
                <a:gd name="T9" fmla="*/ 0 h 1439"/>
                <a:gd name="T10" fmla="*/ 1442 w 2882"/>
                <a:gd name="T11" fmla="*/ 0 h 1439"/>
                <a:gd name="T12" fmla="*/ 1442 w 2882"/>
                <a:gd name="T13" fmla="*/ 0 h 1439"/>
                <a:gd name="T14" fmla="*/ 0 w 2882"/>
                <a:gd name="T15" fmla="*/ 0 h 1439"/>
                <a:gd name="T16" fmla="*/ 0 w 2882"/>
                <a:gd name="T17" fmla="*/ 1436 h 1439"/>
                <a:gd name="T18" fmla="*/ 0 w 2882"/>
                <a:gd name="T19" fmla="*/ 1439 h 1439"/>
                <a:gd name="T20" fmla="*/ 1442 w 2882"/>
                <a:gd name="T21" fmla="*/ 1439 h 1439"/>
                <a:gd name="T22" fmla="*/ 1442 w 2882"/>
                <a:gd name="T23" fmla="*/ 1439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2" h="1439">
                  <a:moveTo>
                    <a:pt x="1442" y="1439"/>
                  </a:moveTo>
                  <a:lnTo>
                    <a:pt x="2882" y="1439"/>
                  </a:lnTo>
                  <a:lnTo>
                    <a:pt x="2882" y="1439"/>
                  </a:lnTo>
                  <a:lnTo>
                    <a:pt x="2882" y="1436"/>
                  </a:lnTo>
                  <a:lnTo>
                    <a:pt x="2882" y="0"/>
                  </a:lnTo>
                  <a:lnTo>
                    <a:pt x="1442" y="0"/>
                  </a:lnTo>
                  <a:lnTo>
                    <a:pt x="1442" y="0"/>
                  </a:lnTo>
                  <a:lnTo>
                    <a:pt x="0" y="0"/>
                  </a:lnTo>
                  <a:lnTo>
                    <a:pt x="0" y="1436"/>
                  </a:lnTo>
                  <a:lnTo>
                    <a:pt x="0" y="1439"/>
                  </a:lnTo>
                  <a:lnTo>
                    <a:pt x="1442" y="1439"/>
                  </a:lnTo>
                  <a:lnTo>
                    <a:pt x="1442" y="1439"/>
                  </a:lnTo>
                  <a:close/>
                </a:path>
              </a:pathLst>
            </a:custGeom>
            <a:solidFill>
              <a:srgbClr val="FBA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75"/>
            <p:cNvSpPr>
              <a:spLocks/>
            </p:cNvSpPr>
            <p:nvPr userDrawn="1"/>
          </p:nvSpPr>
          <p:spPr bwMode="auto">
            <a:xfrm>
              <a:off x="576" y="2013"/>
              <a:ext cx="289" cy="288"/>
            </a:xfrm>
            <a:custGeom>
              <a:avLst/>
              <a:gdLst>
                <a:gd name="T0" fmla="*/ 0 w 1442"/>
                <a:gd name="T1" fmla="*/ 1439 h 1439"/>
                <a:gd name="T2" fmla="*/ 0 w 1442"/>
                <a:gd name="T3" fmla="*/ 1439 h 1439"/>
                <a:gd name="T4" fmla="*/ 1442 w 1442"/>
                <a:gd name="T5" fmla="*/ 1439 h 1439"/>
                <a:gd name="T6" fmla="*/ 1442 w 1442"/>
                <a:gd name="T7" fmla="*/ 1439 h 1439"/>
                <a:gd name="T8" fmla="*/ 1442 w 1442"/>
                <a:gd name="T9" fmla="*/ 1436 h 1439"/>
                <a:gd name="T10" fmla="*/ 1442 w 1442"/>
                <a:gd name="T11" fmla="*/ 0 h 1439"/>
                <a:gd name="T12" fmla="*/ 0 w 1442"/>
                <a:gd name="T13" fmla="*/ 0 h 1439"/>
                <a:gd name="T14" fmla="*/ 0 w 1442"/>
                <a:gd name="T15" fmla="*/ 0 h 1439"/>
                <a:gd name="T16" fmla="*/ 0 w 1442"/>
                <a:gd name="T17" fmla="*/ 1436 h 1439"/>
                <a:gd name="T18" fmla="*/ 0 w 1442"/>
                <a:gd name="T19" fmla="*/ 1439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2" h="1439">
                  <a:moveTo>
                    <a:pt x="0" y="1439"/>
                  </a:moveTo>
                  <a:lnTo>
                    <a:pt x="0" y="1439"/>
                  </a:lnTo>
                  <a:lnTo>
                    <a:pt x="1442" y="1439"/>
                  </a:lnTo>
                  <a:lnTo>
                    <a:pt x="1442" y="1439"/>
                  </a:lnTo>
                  <a:lnTo>
                    <a:pt x="1442" y="1436"/>
                  </a:lnTo>
                  <a:lnTo>
                    <a:pt x="144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436"/>
                  </a:lnTo>
                  <a:lnTo>
                    <a:pt x="0" y="1439"/>
                  </a:lnTo>
                  <a:close/>
                </a:path>
              </a:pathLst>
            </a:custGeom>
            <a:solidFill>
              <a:srgbClr val="D91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76"/>
            <p:cNvSpPr>
              <a:spLocks/>
            </p:cNvSpPr>
            <p:nvPr userDrawn="1"/>
          </p:nvSpPr>
          <p:spPr bwMode="auto">
            <a:xfrm>
              <a:off x="865" y="2017"/>
              <a:ext cx="576" cy="288"/>
            </a:xfrm>
            <a:custGeom>
              <a:avLst/>
              <a:gdLst>
                <a:gd name="T0" fmla="*/ 2881 w 2881"/>
                <a:gd name="T1" fmla="*/ 0 h 1439"/>
                <a:gd name="T2" fmla="*/ 2881 w 2881"/>
                <a:gd name="T3" fmla="*/ 0 h 1439"/>
                <a:gd name="T4" fmla="*/ 2464 w 2881"/>
                <a:gd name="T5" fmla="*/ 0 h 1439"/>
                <a:gd name="T6" fmla="*/ 1972 w 2881"/>
                <a:gd name="T7" fmla="*/ 0 h 1439"/>
                <a:gd name="T8" fmla="*/ 1440 w 2881"/>
                <a:gd name="T9" fmla="*/ 0 h 1439"/>
                <a:gd name="T10" fmla="*/ 0 w 2881"/>
                <a:gd name="T11" fmla="*/ 0 h 1439"/>
                <a:gd name="T12" fmla="*/ 0 w 2881"/>
                <a:gd name="T13" fmla="*/ 1436 h 1439"/>
                <a:gd name="T14" fmla="*/ 0 w 2881"/>
                <a:gd name="T15" fmla="*/ 1439 h 1439"/>
                <a:gd name="T16" fmla="*/ 1440 w 2881"/>
                <a:gd name="T17" fmla="*/ 1439 h 1439"/>
                <a:gd name="T18" fmla="*/ 1972 w 2881"/>
                <a:gd name="T19" fmla="*/ 1439 h 1439"/>
                <a:gd name="T20" fmla="*/ 2881 w 2881"/>
                <a:gd name="T21" fmla="*/ 1439 h 1439"/>
                <a:gd name="T22" fmla="*/ 2881 w 2881"/>
                <a:gd name="T23" fmla="*/ 1439 h 1439"/>
                <a:gd name="T24" fmla="*/ 2881 w 2881"/>
                <a:gd name="T25" fmla="*/ 1436 h 1439"/>
                <a:gd name="T26" fmla="*/ 2881 w 2881"/>
                <a:gd name="T27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1" h="1439">
                  <a:moveTo>
                    <a:pt x="2881" y="0"/>
                  </a:moveTo>
                  <a:lnTo>
                    <a:pt x="2881" y="0"/>
                  </a:lnTo>
                  <a:lnTo>
                    <a:pt x="2464" y="0"/>
                  </a:lnTo>
                  <a:lnTo>
                    <a:pt x="1972" y="0"/>
                  </a:lnTo>
                  <a:lnTo>
                    <a:pt x="1440" y="0"/>
                  </a:lnTo>
                  <a:lnTo>
                    <a:pt x="0" y="0"/>
                  </a:lnTo>
                  <a:lnTo>
                    <a:pt x="0" y="1436"/>
                  </a:lnTo>
                  <a:lnTo>
                    <a:pt x="0" y="1439"/>
                  </a:lnTo>
                  <a:lnTo>
                    <a:pt x="1440" y="1439"/>
                  </a:lnTo>
                  <a:lnTo>
                    <a:pt x="1972" y="1439"/>
                  </a:lnTo>
                  <a:lnTo>
                    <a:pt x="2881" y="1439"/>
                  </a:lnTo>
                  <a:lnTo>
                    <a:pt x="2881" y="1439"/>
                  </a:lnTo>
                  <a:lnTo>
                    <a:pt x="2881" y="1436"/>
                  </a:lnTo>
                  <a:lnTo>
                    <a:pt x="2881" y="0"/>
                  </a:lnTo>
                  <a:close/>
                </a:path>
              </a:pathLst>
            </a:custGeom>
            <a:solidFill>
              <a:srgbClr val="6C77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77"/>
            <p:cNvSpPr>
              <a:spLocks/>
            </p:cNvSpPr>
            <p:nvPr userDrawn="1"/>
          </p:nvSpPr>
          <p:spPr bwMode="auto">
            <a:xfrm>
              <a:off x="1153" y="1640"/>
              <a:ext cx="288" cy="376"/>
            </a:xfrm>
            <a:custGeom>
              <a:avLst/>
              <a:gdLst>
                <a:gd name="T0" fmla="*/ 0 w 1441"/>
                <a:gd name="T1" fmla="*/ 442 h 1881"/>
                <a:gd name="T2" fmla="*/ 0 w 1441"/>
                <a:gd name="T3" fmla="*/ 442 h 1881"/>
                <a:gd name="T4" fmla="*/ 0 w 1441"/>
                <a:gd name="T5" fmla="*/ 1881 h 1881"/>
                <a:gd name="T6" fmla="*/ 1024 w 1441"/>
                <a:gd name="T7" fmla="*/ 1881 h 1881"/>
                <a:gd name="T8" fmla="*/ 1441 w 1441"/>
                <a:gd name="T9" fmla="*/ 1881 h 1881"/>
                <a:gd name="T10" fmla="*/ 1441 w 1441"/>
                <a:gd name="T11" fmla="*/ 453 h 1881"/>
                <a:gd name="T12" fmla="*/ 1441 w 1441"/>
                <a:gd name="T13" fmla="*/ 442 h 1881"/>
                <a:gd name="T14" fmla="*/ 1441 w 1441"/>
                <a:gd name="T15" fmla="*/ 0 h 1881"/>
                <a:gd name="T16" fmla="*/ 0 w 1441"/>
                <a:gd name="T17" fmla="*/ 0 h 1881"/>
                <a:gd name="T18" fmla="*/ 0 w 1441"/>
                <a:gd name="T19" fmla="*/ 442 h 1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1" h="1881">
                  <a:moveTo>
                    <a:pt x="0" y="442"/>
                  </a:moveTo>
                  <a:lnTo>
                    <a:pt x="0" y="442"/>
                  </a:lnTo>
                  <a:lnTo>
                    <a:pt x="0" y="1881"/>
                  </a:lnTo>
                  <a:lnTo>
                    <a:pt x="1024" y="1881"/>
                  </a:lnTo>
                  <a:lnTo>
                    <a:pt x="1441" y="1881"/>
                  </a:lnTo>
                  <a:lnTo>
                    <a:pt x="1441" y="453"/>
                  </a:lnTo>
                  <a:lnTo>
                    <a:pt x="1441" y="442"/>
                  </a:lnTo>
                  <a:lnTo>
                    <a:pt x="1441" y="0"/>
                  </a:lnTo>
                  <a:lnTo>
                    <a:pt x="0" y="0"/>
                  </a:lnTo>
                  <a:lnTo>
                    <a:pt x="0" y="442"/>
                  </a:lnTo>
                  <a:close/>
                </a:path>
              </a:pathLst>
            </a:custGeom>
            <a:solidFill>
              <a:srgbClr val="585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78"/>
            <p:cNvSpPr>
              <a:spLocks noChangeArrowheads="1"/>
            </p:cNvSpPr>
            <p:nvPr userDrawn="1"/>
          </p:nvSpPr>
          <p:spPr bwMode="auto">
            <a:xfrm>
              <a:off x="1153" y="1153"/>
              <a:ext cx="288" cy="288"/>
            </a:xfrm>
            <a:prstGeom prst="rect">
              <a:avLst/>
            </a:prstGeom>
            <a:solidFill>
              <a:srgbClr val="6C77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79"/>
            <p:cNvSpPr>
              <a:spLocks/>
            </p:cNvSpPr>
            <p:nvPr userDrawn="1"/>
          </p:nvSpPr>
          <p:spPr bwMode="auto">
            <a:xfrm>
              <a:off x="1153" y="971"/>
              <a:ext cx="288" cy="182"/>
            </a:xfrm>
            <a:custGeom>
              <a:avLst/>
              <a:gdLst>
                <a:gd name="T0" fmla="*/ 0 w 1441"/>
                <a:gd name="T1" fmla="*/ 912 h 912"/>
                <a:gd name="T2" fmla="*/ 0 w 1441"/>
                <a:gd name="T3" fmla="*/ 912 h 912"/>
                <a:gd name="T4" fmla="*/ 1441 w 1441"/>
                <a:gd name="T5" fmla="*/ 912 h 912"/>
                <a:gd name="T6" fmla="*/ 1441 w 1441"/>
                <a:gd name="T7" fmla="*/ 912 h 912"/>
                <a:gd name="T8" fmla="*/ 1441 w 1441"/>
                <a:gd name="T9" fmla="*/ 0 h 912"/>
                <a:gd name="T10" fmla="*/ 0 w 1441"/>
                <a:gd name="T11" fmla="*/ 0 h 912"/>
                <a:gd name="T12" fmla="*/ 0 w 1441"/>
                <a:gd name="T13" fmla="*/ 91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1" h="912">
                  <a:moveTo>
                    <a:pt x="0" y="912"/>
                  </a:moveTo>
                  <a:lnTo>
                    <a:pt x="0" y="912"/>
                  </a:lnTo>
                  <a:lnTo>
                    <a:pt x="1441" y="912"/>
                  </a:lnTo>
                  <a:lnTo>
                    <a:pt x="1441" y="912"/>
                  </a:lnTo>
                  <a:lnTo>
                    <a:pt x="1441" y="0"/>
                  </a:lnTo>
                  <a:lnTo>
                    <a:pt x="0" y="0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rgbClr val="585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81"/>
            <p:cNvSpPr>
              <a:spLocks/>
            </p:cNvSpPr>
            <p:nvPr userDrawn="1"/>
          </p:nvSpPr>
          <p:spPr bwMode="auto">
            <a:xfrm>
              <a:off x="1154" y="289"/>
              <a:ext cx="288" cy="287"/>
            </a:xfrm>
            <a:custGeom>
              <a:avLst/>
              <a:gdLst>
                <a:gd name="T0" fmla="*/ 1434 w 1440"/>
                <a:gd name="T1" fmla="*/ 0 h 1438"/>
                <a:gd name="T2" fmla="*/ 1434 w 1440"/>
                <a:gd name="T3" fmla="*/ 5 h 1438"/>
                <a:gd name="T4" fmla="*/ 0 w 1440"/>
                <a:gd name="T5" fmla="*/ 5 h 1438"/>
                <a:gd name="T6" fmla="*/ 0 w 1440"/>
                <a:gd name="T7" fmla="*/ 1438 h 1438"/>
                <a:gd name="T8" fmla="*/ 1440 w 1440"/>
                <a:gd name="T9" fmla="*/ 1438 h 1438"/>
                <a:gd name="T10" fmla="*/ 1440 w 1440"/>
                <a:gd name="T11" fmla="*/ 0 h 1438"/>
                <a:gd name="T12" fmla="*/ 1434 w 1440"/>
                <a:gd name="T13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438">
                  <a:moveTo>
                    <a:pt x="1434" y="0"/>
                  </a:moveTo>
                  <a:lnTo>
                    <a:pt x="1434" y="5"/>
                  </a:lnTo>
                  <a:lnTo>
                    <a:pt x="0" y="5"/>
                  </a:lnTo>
                  <a:lnTo>
                    <a:pt x="0" y="1438"/>
                  </a:lnTo>
                  <a:lnTo>
                    <a:pt x="1440" y="1438"/>
                  </a:lnTo>
                  <a:lnTo>
                    <a:pt x="1440" y="0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rgbClr val="6C77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82"/>
            <p:cNvSpPr>
              <a:spLocks/>
            </p:cNvSpPr>
            <p:nvPr userDrawn="1"/>
          </p:nvSpPr>
          <p:spPr bwMode="auto">
            <a:xfrm>
              <a:off x="288" y="-1"/>
              <a:ext cx="288" cy="291"/>
            </a:xfrm>
            <a:custGeom>
              <a:avLst/>
              <a:gdLst>
                <a:gd name="T0" fmla="*/ 301 w 1440"/>
                <a:gd name="T1" fmla="*/ 1438 h 1438"/>
                <a:gd name="T2" fmla="*/ 1440 w 1440"/>
                <a:gd name="T3" fmla="*/ 1438 h 1438"/>
                <a:gd name="T4" fmla="*/ 1440 w 1440"/>
                <a:gd name="T5" fmla="*/ 1438 h 1438"/>
                <a:gd name="T6" fmla="*/ 1440 w 1440"/>
                <a:gd name="T7" fmla="*/ 0 h 1438"/>
                <a:gd name="T8" fmla="*/ 0 w 1440"/>
                <a:gd name="T9" fmla="*/ 0 h 1438"/>
                <a:gd name="T10" fmla="*/ 0 w 1440"/>
                <a:gd name="T11" fmla="*/ 0 h 1438"/>
                <a:gd name="T12" fmla="*/ 0 w 1440"/>
                <a:gd name="T13" fmla="*/ 1438 h 1438"/>
                <a:gd name="T14" fmla="*/ 301 w 1440"/>
                <a:gd name="T15" fmla="*/ 1438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40" h="1438">
                  <a:moveTo>
                    <a:pt x="301" y="1438"/>
                  </a:moveTo>
                  <a:lnTo>
                    <a:pt x="1440" y="1438"/>
                  </a:lnTo>
                  <a:lnTo>
                    <a:pt x="1440" y="1438"/>
                  </a:lnTo>
                  <a:lnTo>
                    <a:pt x="144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438"/>
                  </a:lnTo>
                  <a:lnTo>
                    <a:pt x="301" y="1438"/>
                  </a:lnTo>
                  <a:close/>
                </a:path>
              </a:pathLst>
            </a:custGeom>
            <a:solidFill>
              <a:srgbClr val="7F39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83"/>
            <p:cNvSpPr>
              <a:spLocks/>
            </p:cNvSpPr>
            <p:nvPr userDrawn="1"/>
          </p:nvSpPr>
          <p:spPr bwMode="auto">
            <a:xfrm>
              <a:off x="0" y="-1"/>
              <a:ext cx="288" cy="291"/>
            </a:xfrm>
            <a:custGeom>
              <a:avLst/>
              <a:gdLst>
                <a:gd name="T0" fmla="*/ 1442 w 1442"/>
                <a:gd name="T1" fmla="*/ 1438 h 1438"/>
                <a:gd name="T2" fmla="*/ 1442 w 1442"/>
                <a:gd name="T3" fmla="*/ 0 h 1438"/>
                <a:gd name="T4" fmla="*/ 0 w 1442"/>
                <a:gd name="T5" fmla="*/ 0 h 1438"/>
                <a:gd name="T6" fmla="*/ 0 w 1442"/>
                <a:gd name="T7" fmla="*/ 1438 h 1438"/>
                <a:gd name="T8" fmla="*/ 1442 w 1442"/>
                <a:gd name="T9" fmla="*/ 1438 h 1438"/>
                <a:gd name="T10" fmla="*/ 1442 w 1442"/>
                <a:gd name="T11" fmla="*/ 1438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2" h="1438">
                  <a:moveTo>
                    <a:pt x="1442" y="1438"/>
                  </a:moveTo>
                  <a:lnTo>
                    <a:pt x="1442" y="0"/>
                  </a:lnTo>
                  <a:lnTo>
                    <a:pt x="0" y="0"/>
                  </a:lnTo>
                  <a:lnTo>
                    <a:pt x="0" y="1438"/>
                  </a:lnTo>
                  <a:lnTo>
                    <a:pt x="1442" y="1438"/>
                  </a:lnTo>
                  <a:lnTo>
                    <a:pt x="1442" y="1438"/>
                  </a:lnTo>
                  <a:close/>
                </a:path>
              </a:pathLst>
            </a:custGeom>
            <a:solidFill>
              <a:srgbClr val="F68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84"/>
            <p:cNvSpPr>
              <a:spLocks/>
            </p:cNvSpPr>
            <p:nvPr userDrawn="1"/>
          </p:nvSpPr>
          <p:spPr bwMode="auto">
            <a:xfrm>
              <a:off x="576" y="-1"/>
              <a:ext cx="289" cy="291"/>
            </a:xfrm>
            <a:custGeom>
              <a:avLst/>
              <a:gdLst>
                <a:gd name="T0" fmla="*/ 0 w 1442"/>
                <a:gd name="T1" fmla="*/ 0 h 1438"/>
                <a:gd name="T2" fmla="*/ 0 w 1442"/>
                <a:gd name="T3" fmla="*/ 1438 h 1438"/>
                <a:gd name="T4" fmla="*/ 1442 w 1442"/>
                <a:gd name="T5" fmla="*/ 1438 h 1438"/>
                <a:gd name="T6" fmla="*/ 1442 w 1442"/>
                <a:gd name="T7" fmla="*/ 1438 h 1438"/>
                <a:gd name="T8" fmla="*/ 1442 w 1442"/>
                <a:gd name="T9" fmla="*/ 0 h 1438"/>
                <a:gd name="T10" fmla="*/ 0 w 1442"/>
                <a:gd name="T11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2" h="1438">
                  <a:moveTo>
                    <a:pt x="0" y="0"/>
                  </a:moveTo>
                  <a:lnTo>
                    <a:pt x="0" y="1438"/>
                  </a:lnTo>
                  <a:lnTo>
                    <a:pt x="1442" y="1438"/>
                  </a:lnTo>
                  <a:lnTo>
                    <a:pt x="1442" y="1438"/>
                  </a:lnTo>
                  <a:lnTo>
                    <a:pt x="14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1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85"/>
            <p:cNvSpPr>
              <a:spLocks/>
            </p:cNvSpPr>
            <p:nvPr userDrawn="1"/>
          </p:nvSpPr>
          <p:spPr bwMode="auto">
            <a:xfrm>
              <a:off x="865" y="-1"/>
              <a:ext cx="288" cy="291"/>
            </a:xfrm>
            <a:custGeom>
              <a:avLst/>
              <a:gdLst>
                <a:gd name="T0" fmla="*/ 0 w 1440"/>
                <a:gd name="T1" fmla="*/ 0 h 1438"/>
                <a:gd name="T2" fmla="*/ 0 w 1440"/>
                <a:gd name="T3" fmla="*/ 1438 h 1438"/>
                <a:gd name="T4" fmla="*/ 1440 w 1440"/>
                <a:gd name="T5" fmla="*/ 1438 h 1438"/>
                <a:gd name="T6" fmla="*/ 1440 w 1440"/>
                <a:gd name="T7" fmla="*/ 1438 h 1438"/>
                <a:gd name="T8" fmla="*/ 1440 w 1440"/>
                <a:gd name="T9" fmla="*/ 0 h 1438"/>
                <a:gd name="T10" fmla="*/ 0 w 1440"/>
                <a:gd name="T11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0" h="1438">
                  <a:moveTo>
                    <a:pt x="0" y="0"/>
                  </a:moveTo>
                  <a:lnTo>
                    <a:pt x="0" y="1438"/>
                  </a:lnTo>
                  <a:lnTo>
                    <a:pt x="1440" y="1438"/>
                  </a:lnTo>
                  <a:lnTo>
                    <a:pt x="1440" y="1438"/>
                  </a:lnTo>
                  <a:lnTo>
                    <a:pt x="14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1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87"/>
            <p:cNvSpPr>
              <a:spLocks/>
            </p:cNvSpPr>
            <p:nvPr userDrawn="1"/>
          </p:nvSpPr>
          <p:spPr bwMode="auto">
            <a:xfrm>
              <a:off x="1442" y="289"/>
              <a:ext cx="289" cy="287"/>
            </a:xfrm>
            <a:custGeom>
              <a:avLst/>
              <a:gdLst>
                <a:gd name="T0" fmla="*/ 1442 w 1442"/>
                <a:gd name="T1" fmla="*/ 1434 h 1438"/>
                <a:gd name="T2" fmla="*/ 1442 w 1442"/>
                <a:gd name="T3" fmla="*/ 0 h 1438"/>
                <a:gd name="T4" fmla="*/ 0 w 1442"/>
                <a:gd name="T5" fmla="*/ 0 h 1438"/>
                <a:gd name="T6" fmla="*/ 0 w 1442"/>
                <a:gd name="T7" fmla="*/ 1438 h 1438"/>
                <a:gd name="T8" fmla="*/ 1442 w 1442"/>
                <a:gd name="T9" fmla="*/ 1438 h 1438"/>
                <a:gd name="T10" fmla="*/ 1442 w 1442"/>
                <a:gd name="T11" fmla="*/ 1434 h 1438"/>
                <a:gd name="T12" fmla="*/ 1442 w 1442"/>
                <a:gd name="T13" fmla="*/ 1434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2" h="1438">
                  <a:moveTo>
                    <a:pt x="1442" y="1434"/>
                  </a:moveTo>
                  <a:lnTo>
                    <a:pt x="1442" y="0"/>
                  </a:lnTo>
                  <a:lnTo>
                    <a:pt x="0" y="0"/>
                  </a:lnTo>
                  <a:lnTo>
                    <a:pt x="0" y="1438"/>
                  </a:lnTo>
                  <a:lnTo>
                    <a:pt x="1442" y="1438"/>
                  </a:lnTo>
                  <a:lnTo>
                    <a:pt x="1442" y="1434"/>
                  </a:lnTo>
                  <a:lnTo>
                    <a:pt x="1442" y="1434"/>
                  </a:lnTo>
                  <a:close/>
                </a:path>
              </a:pathLst>
            </a:custGeom>
            <a:solidFill>
              <a:srgbClr val="5851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88"/>
            <p:cNvSpPr>
              <a:spLocks/>
            </p:cNvSpPr>
            <p:nvPr userDrawn="1"/>
          </p:nvSpPr>
          <p:spPr bwMode="auto">
            <a:xfrm>
              <a:off x="1731" y="576"/>
              <a:ext cx="288" cy="287"/>
            </a:xfrm>
            <a:custGeom>
              <a:avLst/>
              <a:gdLst>
                <a:gd name="T0" fmla="*/ 0 w 1441"/>
                <a:gd name="T1" fmla="*/ 0 h 1438"/>
                <a:gd name="T2" fmla="*/ 0 w 1441"/>
                <a:gd name="T3" fmla="*/ 4 h 1438"/>
                <a:gd name="T4" fmla="*/ 0 w 1441"/>
                <a:gd name="T5" fmla="*/ 1438 h 1438"/>
                <a:gd name="T6" fmla="*/ 1441 w 1441"/>
                <a:gd name="T7" fmla="*/ 1438 h 1438"/>
                <a:gd name="T8" fmla="*/ 1441 w 1441"/>
                <a:gd name="T9" fmla="*/ 0 h 1438"/>
                <a:gd name="T10" fmla="*/ 0 w 1441"/>
                <a:gd name="T11" fmla="*/ 0 h 1438"/>
                <a:gd name="T12" fmla="*/ 0 w 1441"/>
                <a:gd name="T13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1" h="1438">
                  <a:moveTo>
                    <a:pt x="0" y="0"/>
                  </a:moveTo>
                  <a:lnTo>
                    <a:pt x="0" y="4"/>
                  </a:lnTo>
                  <a:lnTo>
                    <a:pt x="0" y="1438"/>
                  </a:lnTo>
                  <a:lnTo>
                    <a:pt x="1441" y="1438"/>
                  </a:lnTo>
                  <a:lnTo>
                    <a:pt x="144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C77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Rectangle 89"/>
            <p:cNvSpPr>
              <a:spLocks noChangeArrowheads="1"/>
            </p:cNvSpPr>
            <p:nvPr userDrawn="1"/>
          </p:nvSpPr>
          <p:spPr bwMode="auto">
            <a:xfrm>
              <a:off x="1731" y="0"/>
              <a:ext cx="288" cy="288"/>
            </a:xfrm>
            <a:prstGeom prst="rect">
              <a:avLst/>
            </a:prstGeom>
            <a:solidFill>
              <a:srgbClr val="7CA6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Rectangle 90"/>
            <p:cNvSpPr>
              <a:spLocks noChangeArrowheads="1"/>
            </p:cNvSpPr>
            <p:nvPr userDrawn="1"/>
          </p:nvSpPr>
          <p:spPr bwMode="auto">
            <a:xfrm>
              <a:off x="2019" y="288"/>
              <a:ext cx="288" cy="288"/>
            </a:xfrm>
            <a:prstGeom prst="rect">
              <a:avLst/>
            </a:prstGeom>
            <a:solidFill>
              <a:srgbClr val="7DA7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Rectangle 91"/>
            <p:cNvSpPr>
              <a:spLocks noChangeArrowheads="1"/>
            </p:cNvSpPr>
            <p:nvPr userDrawn="1"/>
          </p:nvSpPr>
          <p:spPr bwMode="auto">
            <a:xfrm>
              <a:off x="2314" y="576"/>
              <a:ext cx="289" cy="287"/>
            </a:xfrm>
            <a:prstGeom prst="rect">
              <a:avLst/>
            </a:prstGeom>
            <a:solidFill>
              <a:srgbClr val="C7C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Rectangle 92"/>
            <p:cNvSpPr>
              <a:spLocks noChangeArrowheads="1"/>
            </p:cNvSpPr>
            <p:nvPr userDrawn="1"/>
          </p:nvSpPr>
          <p:spPr bwMode="auto">
            <a:xfrm>
              <a:off x="2891" y="288"/>
              <a:ext cx="288" cy="288"/>
            </a:xfrm>
            <a:prstGeom prst="rect">
              <a:avLst/>
            </a:prstGeom>
            <a:solidFill>
              <a:srgbClr val="F2E2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87"/>
            <p:cNvSpPr>
              <a:spLocks/>
            </p:cNvSpPr>
            <p:nvPr userDrawn="1"/>
          </p:nvSpPr>
          <p:spPr bwMode="auto">
            <a:xfrm>
              <a:off x="1442" y="2304"/>
              <a:ext cx="289" cy="577"/>
            </a:xfrm>
            <a:custGeom>
              <a:avLst/>
              <a:gdLst>
                <a:gd name="T0" fmla="*/ 1442 w 1442"/>
                <a:gd name="T1" fmla="*/ 1434 h 1438"/>
                <a:gd name="T2" fmla="*/ 1442 w 1442"/>
                <a:gd name="T3" fmla="*/ 0 h 1438"/>
                <a:gd name="T4" fmla="*/ 0 w 1442"/>
                <a:gd name="T5" fmla="*/ 0 h 1438"/>
                <a:gd name="T6" fmla="*/ 0 w 1442"/>
                <a:gd name="T7" fmla="*/ 1438 h 1438"/>
                <a:gd name="T8" fmla="*/ 1442 w 1442"/>
                <a:gd name="T9" fmla="*/ 1438 h 1438"/>
                <a:gd name="T10" fmla="*/ 1442 w 1442"/>
                <a:gd name="T11" fmla="*/ 1434 h 1438"/>
                <a:gd name="T12" fmla="*/ 1442 w 1442"/>
                <a:gd name="T13" fmla="*/ 1434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2" h="1438">
                  <a:moveTo>
                    <a:pt x="1442" y="1434"/>
                  </a:moveTo>
                  <a:lnTo>
                    <a:pt x="1442" y="0"/>
                  </a:lnTo>
                  <a:lnTo>
                    <a:pt x="0" y="0"/>
                  </a:lnTo>
                  <a:lnTo>
                    <a:pt x="0" y="1438"/>
                  </a:lnTo>
                  <a:lnTo>
                    <a:pt x="1442" y="1438"/>
                  </a:lnTo>
                  <a:lnTo>
                    <a:pt x="1442" y="1434"/>
                  </a:lnTo>
                  <a:lnTo>
                    <a:pt x="1442" y="14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53"/>
            <p:cNvSpPr>
              <a:spLocks/>
            </p:cNvSpPr>
            <p:nvPr userDrawn="1"/>
          </p:nvSpPr>
          <p:spPr bwMode="auto">
            <a:xfrm>
              <a:off x="0" y="290"/>
              <a:ext cx="576" cy="290"/>
            </a:xfrm>
            <a:custGeom>
              <a:avLst/>
              <a:gdLst>
                <a:gd name="T0" fmla="*/ 1442 w 2882"/>
                <a:gd name="T1" fmla="*/ 1439 h 1439"/>
                <a:gd name="T2" fmla="*/ 1743 w 2882"/>
                <a:gd name="T3" fmla="*/ 1439 h 1439"/>
                <a:gd name="T4" fmla="*/ 2882 w 2882"/>
                <a:gd name="T5" fmla="*/ 1439 h 1439"/>
                <a:gd name="T6" fmla="*/ 2882 w 2882"/>
                <a:gd name="T7" fmla="*/ 0 h 1439"/>
                <a:gd name="T8" fmla="*/ 1743 w 2882"/>
                <a:gd name="T9" fmla="*/ 0 h 1439"/>
                <a:gd name="T10" fmla="*/ 1442 w 2882"/>
                <a:gd name="T11" fmla="*/ 0 h 1439"/>
                <a:gd name="T12" fmla="*/ 1442 w 2882"/>
                <a:gd name="T13" fmla="*/ 0 h 1439"/>
                <a:gd name="T14" fmla="*/ 0 w 2882"/>
                <a:gd name="T15" fmla="*/ 0 h 1439"/>
                <a:gd name="T16" fmla="*/ 0 w 2882"/>
                <a:gd name="T17" fmla="*/ 0 h 1439"/>
                <a:gd name="T18" fmla="*/ 0 w 2882"/>
                <a:gd name="T19" fmla="*/ 1439 h 1439"/>
                <a:gd name="T20" fmla="*/ 0 w 2882"/>
                <a:gd name="T21" fmla="*/ 1439 h 1439"/>
                <a:gd name="T22" fmla="*/ 1442 w 2882"/>
                <a:gd name="T23" fmla="*/ 1439 h 1439"/>
                <a:gd name="T24" fmla="*/ 1442 w 2882"/>
                <a:gd name="T25" fmla="*/ 1439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2" h="1439">
                  <a:moveTo>
                    <a:pt x="1442" y="1439"/>
                  </a:moveTo>
                  <a:lnTo>
                    <a:pt x="1743" y="1439"/>
                  </a:lnTo>
                  <a:lnTo>
                    <a:pt x="2882" y="1439"/>
                  </a:lnTo>
                  <a:lnTo>
                    <a:pt x="2882" y="0"/>
                  </a:lnTo>
                  <a:lnTo>
                    <a:pt x="1743" y="0"/>
                  </a:lnTo>
                  <a:lnTo>
                    <a:pt x="1442" y="0"/>
                  </a:lnTo>
                  <a:lnTo>
                    <a:pt x="144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439"/>
                  </a:lnTo>
                  <a:lnTo>
                    <a:pt x="0" y="1439"/>
                  </a:lnTo>
                  <a:lnTo>
                    <a:pt x="1442" y="1439"/>
                  </a:lnTo>
                  <a:lnTo>
                    <a:pt x="1442" y="1439"/>
                  </a:lnTo>
                  <a:close/>
                </a:path>
              </a:pathLst>
            </a:custGeom>
            <a:solidFill>
              <a:srgbClr val="FBA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85"/>
            <p:cNvSpPr>
              <a:spLocks/>
            </p:cNvSpPr>
            <p:nvPr userDrawn="1"/>
          </p:nvSpPr>
          <p:spPr bwMode="auto">
            <a:xfrm>
              <a:off x="576" y="289"/>
              <a:ext cx="292" cy="291"/>
            </a:xfrm>
            <a:custGeom>
              <a:avLst/>
              <a:gdLst>
                <a:gd name="T0" fmla="*/ 0 w 1440"/>
                <a:gd name="T1" fmla="*/ 0 h 1438"/>
                <a:gd name="T2" fmla="*/ 0 w 1440"/>
                <a:gd name="T3" fmla="*/ 1438 h 1438"/>
                <a:gd name="T4" fmla="*/ 1440 w 1440"/>
                <a:gd name="T5" fmla="*/ 1438 h 1438"/>
                <a:gd name="T6" fmla="*/ 1440 w 1440"/>
                <a:gd name="T7" fmla="*/ 1438 h 1438"/>
                <a:gd name="T8" fmla="*/ 1440 w 1440"/>
                <a:gd name="T9" fmla="*/ 0 h 1438"/>
                <a:gd name="T10" fmla="*/ 0 w 1440"/>
                <a:gd name="T11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0" h="1438">
                  <a:moveTo>
                    <a:pt x="0" y="0"/>
                  </a:moveTo>
                  <a:lnTo>
                    <a:pt x="0" y="1438"/>
                  </a:lnTo>
                  <a:lnTo>
                    <a:pt x="1440" y="1438"/>
                  </a:lnTo>
                  <a:lnTo>
                    <a:pt x="1440" y="1438"/>
                  </a:lnTo>
                  <a:lnTo>
                    <a:pt x="14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1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81"/>
            <p:cNvSpPr>
              <a:spLocks/>
            </p:cNvSpPr>
            <p:nvPr userDrawn="1"/>
          </p:nvSpPr>
          <p:spPr bwMode="auto">
            <a:xfrm>
              <a:off x="866" y="288"/>
              <a:ext cx="288" cy="292"/>
            </a:xfrm>
            <a:custGeom>
              <a:avLst/>
              <a:gdLst>
                <a:gd name="T0" fmla="*/ 1434 w 1440"/>
                <a:gd name="T1" fmla="*/ 0 h 1438"/>
                <a:gd name="T2" fmla="*/ 1434 w 1440"/>
                <a:gd name="T3" fmla="*/ 5 h 1438"/>
                <a:gd name="T4" fmla="*/ 0 w 1440"/>
                <a:gd name="T5" fmla="*/ 5 h 1438"/>
                <a:gd name="T6" fmla="*/ 0 w 1440"/>
                <a:gd name="T7" fmla="*/ 1438 h 1438"/>
                <a:gd name="T8" fmla="*/ 1440 w 1440"/>
                <a:gd name="T9" fmla="*/ 1438 h 1438"/>
                <a:gd name="T10" fmla="*/ 1440 w 1440"/>
                <a:gd name="T11" fmla="*/ 0 h 1438"/>
                <a:gd name="T12" fmla="*/ 1434 w 1440"/>
                <a:gd name="T13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438">
                  <a:moveTo>
                    <a:pt x="1434" y="0"/>
                  </a:moveTo>
                  <a:lnTo>
                    <a:pt x="1434" y="5"/>
                  </a:lnTo>
                  <a:lnTo>
                    <a:pt x="0" y="5"/>
                  </a:lnTo>
                  <a:lnTo>
                    <a:pt x="0" y="1438"/>
                  </a:lnTo>
                  <a:lnTo>
                    <a:pt x="1440" y="1438"/>
                  </a:lnTo>
                  <a:lnTo>
                    <a:pt x="1440" y="0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52"/>
            <p:cNvSpPr>
              <a:spLocks/>
            </p:cNvSpPr>
            <p:nvPr userDrawn="1"/>
          </p:nvSpPr>
          <p:spPr bwMode="auto">
            <a:xfrm>
              <a:off x="864" y="863"/>
              <a:ext cx="289" cy="288"/>
            </a:xfrm>
            <a:custGeom>
              <a:avLst/>
              <a:gdLst>
                <a:gd name="T0" fmla="*/ 0 w 1442"/>
                <a:gd name="T1" fmla="*/ 1438 h 1438"/>
                <a:gd name="T2" fmla="*/ 1442 w 1442"/>
                <a:gd name="T3" fmla="*/ 1438 h 1438"/>
                <a:gd name="T4" fmla="*/ 1442 w 1442"/>
                <a:gd name="T5" fmla="*/ 526 h 1438"/>
                <a:gd name="T6" fmla="*/ 1442 w 1442"/>
                <a:gd name="T7" fmla="*/ 0 h 1438"/>
                <a:gd name="T8" fmla="*/ 1309 w 1442"/>
                <a:gd name="T9" fmla="*/ 0 h 1438"/>
                <a:gd name="T10" fmla="*/ 0 w 1442"/>
                <a:gd name="T11" fmla="*/ 0 h 1438"/>
                <a:gd name="T12" fmla="*/ 0 w 1442"/>
                <a:gd name="T13" fmla="*/ 0 h 1438"/>
                <a:gd name="T14" fmla="*/ 0 w 1442"/>
                <a:gd name="T15" fmla="*/ 526 h 1438"/>
                <a:gd name="T16" fmla="*/ 0 w 1442"/>
                <a:gd name="T17" fmla="*/ 1438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2" h="1438">
                  <a:moveTo>
                    <a:pt x="0" y="1438"/>
                  </a:moveTo>
                  <a:lnTo>
                    <a:pt x="1442" y="1438"/>
                  </a:lnTo>
                  <a:lnTo>
                    <a:pt x="1442" y="526"/>
                  </a:lnTo>
                  <a:lnTo>
                    <a:pt x="1442" y="0"/>
                  </a:lnTo>
                  <a:lnTo>
                    <a:pt x="130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26"/>
                  </a:lnTo>
                  <a:lnTo>
                    <a:pt x="0" y="14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52"/>
            <p:cNvSpPr>
              <a:spLocks/>
            </p:cNvSpPr>
            <p:nvPr userDrawn="1"/>
          </p:nvSpPr>
          <p:spPr bwMode="auto">
            <a:xfrm>
              <a:off x="864" y="1151"/>
              <a:ext cx="289" cy="288"/>
            </a:xfrm>
            <a:custGeom>
              <a:avLst/>
              <a:gdLst>
                <a:gd name="T0" fmla="*/ 0 w 1442"/>
                <a:gd name="T1" fmla="*/ 1438 h 1438"/>
                <a:gd name="T2" fmla="*/ 1442 w 1442"/>
                <a:gd name="T3" fmla="*/ 1438 h 1438"/>
                <a:gd name="T4" fmla="*/ 1442 w 1442"/>
                <a:gd name="T5" fmla="*/ 526 h 1438"/>
                <a:gd name="T6" fmla="*/ 1442 w 1442"/>
                <a:gd name="T7" fmla="*/ 0 h 1438"/>
                <a:gd name="T8" fmla="*/ 1309 w 1442"/>
                <a:gd name="T9" fmla="*/ 0 h 1438"/>
                <a:gd name="T10" fmla="*/ 0 w 1442"/>
                <a:gd name="T11" fmla="*/ 0 h 1438"/>
                <a:gd name="T12" fmla="*/ 0 w 1442"/>
                <a:gd name="T13" fmla="*/ 0 h 1438"/>
                <a:gd name="T14" fmla="*/ 0 w 1442"/>
                <a:gd name="T15" fmla="*/ 526 h 1438"/>
                <a:gd name="T16" fmla="*/ 0 w 1442"/>
                <a:gd name="T17" fmla="*/ 1438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2" h="1438">
                  <a:moveTo>
                    <a:pt x="0" y="1438"/>
                  </a:moveTo>
                  <a:lnTo>
                    <a:pt x="1442" y="1438"/>
                  </a:lnTo>
                  <a:lnTo>
                    <a:pt x="1442" y="526"/>
                  </a:lnTo>
                  <a:lnTo>
                    <a:pt x="1442" y="0"/>
                  </a:lnTo>
                  <a:lnTo>
                    <a:pt x="130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26"/>
                  </a:lnTo>
                  <a:lnTo>
                    <a:pt x="0" y="1438"/>
                  </a:lnTo>
                  <a:close/>
                </a:path>
              </a:pathLst>
            </a:custGeom>
            <a:solidFill>
              <a:srgbClr val="FBA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52"/>
            <p:cNvSpPr>
              <a:spLocks/>
            </p:cNvSpPr>
            <p:nvPr userDrawn="1"/>
          </p:nvSpPr>
          <p:spPr bwMode="auto">
            <a:xfrm>
              <a:off x="287" y="1439"/>
              <a:ext cx="289" cy="288"/>
            </a:xfrm>
            <a:custGeom>
              <a:avLst/>
              <a:gdLst>
                <a:gd name="T0" fmla="*/ 0 w 1442"/>
                <a:gd name="T1" fmla="*/ 1438 h 1438"/>
                <a:gd name="T2" fmla="*/ 1442 w 1442"/>
                <a:gd name="T3" fmla="*/ 1438 h 1438"/>
                <a:gd name="T4" fmla="*/ 1442 w 1442"/>
                <a:gd name="T5" fmla="*/ 526 h 1438"/>
                <a:gd name="T6" fmla="*/ 1442 w 1442"/>
                <a:gd name="T7" fmla="*/ 0 h 1438"/>
                <a:gd name="T8" fmla="*/ 1309 w 1442"/>
                <a:gd name="T9" fmla="*/ 0 h 1438"/>
                <a:gd name="T10" fmla="*/ 0 w 1442"/>
                <a:gd name="T11" fmla="*/ 0 h 1438"/>
                <a:gd name="T12" fmla="*/ 0 w 1442"/>
                <a:gd name="T13" fmla="*/ 0 h 1438"/>
                <a:gd name="T14" fmla="*/ 0 w 1442"/>
                <a:gd name="T15" fmla="*/ 526 h 1438"/>
                <a:gd name="T16" fmla="*/ 0 w 1442"/>
                <a:gd name="T17" fmla="*/ 1438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2" h="1438">
                  <a:moveTo>
                    <a:pt x="0" y="1438"/>
                  </a:moveTo>
                  <a:lnTo>
                    <a:pt x="1442" y="1438"/>
                  </a:lnTo>
                  <a:lnTo>
                    <a:pt x="1442" y="526"/>
                  </a:lnTo>
                  <a:lnTo>
                    <a:pt x="1442" y="0"/>
                  </a:lnTo>
                  <a:lnTo>
                    <a:pt x="130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26"/>
                  </a:lnTo>
                  <a:lnTo>
                    <a:pt x="0" y="1438"/>
                  </a:lnTo>
                  <a:close/>
                </a:path>
              </a:pathLst>
            </a:custGeom>
            <a:solidFill>
              <a:srgbClr val="F68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52"/>
            <p:cNvSpPr>
              <a:spLocks/>
            </p:cNvSpPr>
            <p:nvPr userDrawn="1"/>
          </p:nvSpPr>
          <p:spPr bwMode="auto">
            <a:xfrm>
              <a:off x="287" y="1724"/>
              <a:ext cx="289" cy="288"/>
            </a:xfrm>
            <a:custGeom>
              <a:avLst/>
              <a:gdLst>
                <a:gd name="T0" fmla="*/ 0 w 1442"/>
                <a:gd name="T1" fmla="*/ 1438 h 1438"/>
                <a:gd name="T2" fmla="*/ 1442 w 1442"/>
                <a:gd name="T3" fmla="*/ 1438 h 1438"/>
                <a:gd name="T4" fmla="*/ 1442 w 1442"/>
                <a:gd name="T5" fmla="*/ 526 h 1438"/>
                <a:gd name="T6" fmla="*/ 1442 w 1442"/>
                <a:gd name="T7" fmla="*/ 0 h 1438"/>
                <a:gd name="T8" fmla="*/ 1309 w 1442"/>
                <a:gd name="T9" fmla="*/ 0 h 1438"/>
                <a:gd name="T10" fmla="*/ 0 w 1442"/>
                <a:gd name="T11" fmla="*/ 0 h 1438"/>
                <a:gd name="T12" fmla="*/ 0 w 1442"/>
                <a:gd name="T13" fmla="*/ 0 h 1438"/>
                <a:gd name="T14" fmla="*/ 0 w 1442"/>
                <a:gd name="T15" fmla="*/ 526 h 1438"/>
                <a:gd name="T16" fmla="*/ 0 w 1442"/>
                <a:gd name="T17" fmla="*/ 1438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2" h="1438">
                  <a:moveTo>
                    <a:pt x="0" y="1438"/>
                  </a:moveTo>
                  <a:lnTo>
                    <a:pt x="1442" y="1438"/>
                  </a:lnTo>
                  <a:lnTo>
                    <a:pt x="1442" y="526"/>
                  </a:lnTo>
                  <a:lnTo>
                    <a:pt x="1442" y="0"/>
                  </a:lnTo>
                  <a:lnTo>
                    <a:pt x="130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26"/>
                  </a:lnTo>
                  <a:lnTo>
                    <a:pt x="0" y="1438"/>
                  </a:lnTo>
                  <a:close/>
                </a:path>
              </a:pathLst>
            </a:custGeom>
            <a:solidFill>
              <a:srgbClr val="7F39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52"/>
            <p:cNvSpPr>
              <a:spLocks/>
            </p:cNvSpPr>
            <p:nvPr userDrawn="1"/>
          </p:nvSpPr>
          <p:spPr bwMode="auto">
            <a:xfrm>
              <a:off x="-1" y="1724"/>
              <a:ext cx="289" cy="288"/>
            </a:xfrm>
            <a:custGeom>
              <a:avLst/>
              <a:gdLst>
                <a:gd name="T0" fmla="*/ 0 w 1442"/>
                <a:gd name="T1" fmla="*/ 1438 h 1438"/>
                <a:gd name="T2" fmla="*/ 1442 w 1442"/>
                <a:gd name="T3" fmla="*/ 1438 h 1438"/>
                <a:gd name="T4" fmla="*/ 1442 w 1442"/>
                <a:gd name="T5" fmla="*/ 526 h 1438"/>
                <a:gd name="T6" fmla="*/ 1442 w 1442"/>
                <a:gd name="T7" fmla="*/ 0 h 1438"/>
                <a:gd name="T8" fmla="*/ 1309 w 1442"/>
                <a:gd name="T9" fmla="*/ 0 h 1438"/>
                <a:gd name="T10" fmla="*/ 0 w 1442"/>
                <a:gd name="T11" fmla="*/ 0 h 1438"/>
                <a:gd name="T12" fmla="*/ 0 w 1442"/>
                <a:gd name="T13" fmla="*/ 0 h 1438"/>
                <a:gd name="T14" fmla="*/ 0 w 1442"/>
                <a:gd name="T15" fmla="*/ 526 h 1438"/>
                <a:gd name="T16" fmla="*/ 0 w 1442"/>
                <a:gd name="T17" fmla="*/ 1438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2" h="1438">
                  <a:moveTo>
                    <a:pt x="0" y="1438"/>
                  </a:moveTo>
                  <a:lnTo>
                    <a:pt x="1442" y="1438"/>
                  </a:lnTo>
                  <a:lnTo>
                    <a:pt x="1442" y="526"/>
                  </a:lnTo>
                  <a:lnTo>
                    <a:pt x="1442" y="0"/>
                  </a:lnTo>
                  <a:lnTo>
                    <a:pt x="130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26"/>
                  </a:lnTo>
                  <a:lnTo>
                    <a:pt x="0" y="1438"/>
                  </a:lnTo>
                  <a:close/>
                </a:path>
              </a:pathLst>
            </a:custGeom>
            <a:solidFill>
              <a:srgbClr val="F68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5"/>
            <p:cNvSpPr>
              <a:spLocks/>
            </p:cNvSpPr>
            <p:nvPr userDrawn="1"/>
          </p:nvSpPr>
          <p:spPr bwMode="auto">
            <a:xfrm>
              <a:off x="0" y="3168"/>
              <a:ext cx="288" cy="575"/>
            </a:xfrm>
            <a:custGeom>
              <a:avLst/>
              <a:gdLst>
                <a:gd name="T0" fmla="*/ 1442 w 1442"/>
                <a:gd name="T1" fmla="*/ 2877 h 2878"/>
                <a:gd name="T2" fmla="*/ 1442 w 1442"/>
                <a:gd name="T3" fmla="*/ 1439 h 2878"/>
                <a:gd name="T4" fmla="*/ 1442 w 1442"/>
                <a:gd name="T5" fmla="*/ 1439 h 2878"/>
                <a:gd name="T6" fmla="*/ 1442 w 1442"/>
                <a:gd name="T7" fmla="*/ 1439 h 2878"/>
                <a:gd name="T8" fmla="*/ 1442 w 1442"/>
                <a:gd name="T9" fmla="*/ 0 h 2878"/>
                <a:gd name="T10" fmla="*/ 1 w 1442"/>
                <a:gd name="T11" fmla="*/ 0 h 2878"/>
                <a:gd name="T12" fmla="*/ 1 w 1442"/>
                <a:gd name="T13" fmla="*/ 52 h 2878"/>
                <a:gd name="T14" fmla="*/ 0 w 1442"/>
                <a:gd name="T15" fmla="*/ 52 h 2878"/>
                <a:gd name="T16" fmla="*/ 0 w 1442"/>
                <a:gd name="T17" fmla="*/ 2878 h 2878"/>
                <a:gd name="T18" fmla="*/ 0 w 1442"/>
                <a:gd name="T19" fmla="*/ 2878 h 2878"/>
                <a:gd name="T20" fmla="*/ 0 w 1442"/>
                <a:gd name="T21" fmla="*/ 2877 h 2878"/>
                <a:gd name="T22" fmla="*/ 1442 w 1442"/>
                <a:gd name="T23" fmla="*/ 2877 h 2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42" h="2878">
                  <a:moveTo>
                    <a:pt x="1442" y="2877"/>
                  </a:moveTo>
                  <a:lnTo>
                    <a:pt x="1442" y="1439"/>
                  </a:lnTo>
                  <a:lnTo>
                    <a:pt x="1442" y="1439"/>
                  </a:lnTo>
                  <a:lnTo>
                    <a:pt x="1442" y="1439"/>
                  </a:lnTo>
                  <a:lnTo>
                    <a:pt x="1442" y="0"/>
                  </a:lnTo>
                  <a:lnTo>
                    <a:pt x="1" y="0"/>
                  </a:lnTo>
                  <a:lnTo>
                    <a:pt x="1" y="52"/>
                  </a:lnTo>
                  <a:lnTo>
                    <a:pt x="0" y="52"/>
                  </a:lnTo>
                  <a:lnTo>
                    <a:pt x="0" y="2878"/>
                  </a:lnTo>
                  <a:lnTo>
                    <a:pt x="0" y="2878"/>
                  </a:lnTo>
                  <a:lnTo>
                    <a:pt x="0" y="2877"/>
                  </a:lnTo>
                  <a:lnTo>
                    <a:pt x="1442" y="2877"/>
                  </a:lnTo>
                  <a:close/>
                </a:path>
              </a:pathLst>
            </a:custGeom>
            <a:solidFill>
              <a:srgbClr val="F68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68"/>
            <p:cNvSpPr>
              <a:spLocks/>
            </p:cNvSpPr>
            <p:nvPr userDrawn="1"/>
          </p:nvSpPr>
          <p:spPr bwMode="auto">
            <a:xfrm>
              <a:off x="576" y="3741"/>
              <a:ext cx="288" cy="292"/>
            </a:xfrm>
            <a:custGeom>
              <a:avLst/>
              <a:gdLst>
                <a:gd name="T0" fmla="*/ 0 w 1440"/>
                <a:gd name="T1" fmla="*/ 0 h 1439"/>
                <a:gd name="T2" fmla="*/ 0 w 1440"/>
                <a:gd name="T3" fmla="*/ 418 h 1439"/>
                <a:gd name="T4" fmla="*/ 0 w 1440"/>
                <a:gd name="T5" fmla="*/ 1439 h 1439"/>
                <a:gd name="T6" fmla="*/ 1440 w 1440"/>
                <a:gd name="T7" fmla="*/ 1439 h 1439"/>
                <a:gd name="T8" fmla="*/ 1440 w 1440"/>
                <a:gd name="T9" fmla="*/ 1439 h 1439"/>
                <a:gd name="T10" fmla="*/ 1440 w 1440"/>
                <a:gd name="T11" fmla="*/ 0 h 1439"/>
                <a:gd name="T12" fmla="*/ 1440 w 1440"/>
                <a:gd name="T13" fmla="*/ 0 h 1439"/>
                <a:gd name="T14" fmla="*/ 288 w 1440"/>
                <a:gd name="T15" fmla="*/ 0 h 1439"/>
                <a:gd name="T16" fmla="*/ 0 w 1440"/>
                <a:gd name="T17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0" h="1439">
                  <a:moveTo>
                    <a:pt x="0" y="0"/>
                  </a:moveTo>
                  <a:lnTo>
                    <a:pt x="0" y="418"/>
                  </a:lnTo>
                  <a:lnTo>
                    <a:pt x="0" y="1439"/>
                  </a:lnTo>
                  <a:lnTo>
                    <a:pt x="1440" y="1439"/>
                  </a:lnTo>
                  <a:lnTo>
                    <a:pt x="1440" y="1439"/>
                  </a:lnTo>
                  <a:lnTo>
                    <a:pt x="1440" y="0"/>
                  </a:lnTo>
                  <a:lnTo>
                    <a:pt x="1440" y="0"/>
                  </a:lnTo>
                  <a:lnTo>
                    <a:pt x="2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39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Rectangle 28"/>
            <p:cNvSpPr>
              <a:spLocks noChangeArrowheads="1"/>
            </p:cNvSpPr>
            <p:nvPr userDrawn="1"/>
          </p:nvSpPr>
          <p:spPr bwMode="auto">
            <a:xfrm>
              <a:off x="1441" y="1731"/>
              <a:ext cx="288" cy="287"/>
            </a:xfrm>
            <a:prstGeom prst="rect">
              <a:avLst/>
            </a:prstGeom>
            <a:solidFill>
              <a:srgbClr val="7DA7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2" name="Freeform 83"/>
          <p:cNvSpPr>
            <a:spLocks/>
          </p:cNvSpPr>
          <p:nvPr userDrawn="1"/>
        </p:nvSpPr>
        <p:spPr bwMode="auto">
          <a:xfrm>
            <a:off x="-2980" y="688579"/>
            <a:ext cx="343891" cy="687783"/>
          </a:xfrm>
          <a:custGeom>
            <a:avLst/>
            <a:gdLst>
              <a:gd name="T0" fmla="*/ 1442 w 1442"/>
              <a:gd name="T1" fmla="*/ 1438 h 1438"/>
              <a:gd name="T2" fmla="*/ 1442 w 1442"/>
              <a:gd name="T3" fmla="*/ 0 h 1438"/>
              <a:gd name="T4" fmla="*/ 0 w 1442"/>
              <a:gd name="T5" fmla="*/ 0 h 1438"/>
              <a:gd name="T6" fmla="*/ 0 w 1442"/>
              <a:gd name="T7" fmla="*/ 1438 h 1438"/>
              <a:gd name="T8" fmla="*/ 1442 w 1442"/>
              <a:gd name="T9" fmla="*/ 1438 h 1438"/>
              <a:gd name="T10" fmla="*/ 1442 w 1442"/>
              <a:gd name="T11" fmla="*/ 1438 h 1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2" h="1438">
                <a:moveTo>
                  <a:pt x="1442" y="1438"/>
                </a:moveTo>
                <a:lnTo>
                  <a:pt x="1442" y="0"/>
                </a:lnTo>
                <a:lnTo>
                  <a:pt x="0" y="0"/>
                </a:lnTo>
                <a:lnTo>
                  <a:pt x="0" y="1438"/>
                </a:lnTo>
                <a:lnTo>
                  <a:pt x="1442" y="1438"/>
                </a:lnTo>
                <a:lnTo>
                  <a:pt x="1442" y="1438"/>
                </a:lnTo>
                <a:close/>
              </a:path>
            </a:pathLst>
          </a:custGeom>
          <a:solidFill>
            <a:srgbClr val="F686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Freeform 82"/>
          <p:cNvSpPr>
            <a:spLocks/>
          </p:cNvSpPr>
          <p:nvPr userDrawn="1"/>
        </p:nvSpPr>
        <p:spPr bwMode="auto">
          <a:xfrm>
            <a:off x="340911" y="690562"/>
            <a:ext cx="345085" cy="685800"/>
          </a:xfrm>
          <a:custGeom>
            <a:avLst/>
            <a:gdLst>
              <a:gd name="T0" fmla="*/ 301 w 1440"/>
              <a:gd name="T1" fmla="*/ 1438 h 1438"/>
              <a:gd name="T2" fmla="*/ 1440 w 1440"/>
              <a:gd name="T3" fmla="*/ 1438 h 1438"/>
              <a:gd name="T4" fmla="*/ 1440 w 1440"/>
              <a:gd name="T5" fmla="*/ 1438 h 1438"/>
              <a:gd name="T6" fmla="*/ 1440 w 1440"/>
              <a:gd name="T7" fmla="*/ 0 h 1438"/>
              <a:gd name="T8" fmla="*/ 0 w 1440"/>
              <a:gd name="T9" fmla="*/ 0 h 1438"/>
              <a:gd name="T10" fmla="*/ 0 w 1440"/>
              <a:gd name="T11" fmla="*/ 0 h 1438"/>
              <a:gd name="T12" fmla="*/ 0 w 1440"/>
              <a:gd name="T13" fmla="*/ 1438 h 1438"/>
              <a:gd name="T14" fmla="*/ 301 w 1440"/>
              <a:gd name="T15" fmla="*/ 1438 h 1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40" h="1438">
                <a:moveTo>
                  <a:pt x="301" y="1438"/>
                </a:moveTo>
                <a:lnTo>
                  <a:pt x="1440" y="1438"/>
                </a:lnTo>
                <a:lnTo>
                  <a:pt x="1440" y="1438"/>
                </a:lnTo>
                <a:lnTo>
                  <a:pt x="1440" y="0"/>
                </a:lnTo>
                <a:lnTo>
                  <a:pt x="0" y="0"/>
                </a:lnTo>
                <a:lnTo>
                  <a:pt x="0" y="0"/>
                </a:lnTo>
                <a:lnTo>
                  <a:pt x="0" y="1438"/>
                </a:lnTo>
                <a:lnTo>
                  <a:pt x="301" y="1438"/>
                </a:lnTo>
                <a:close/>
              </a:path>
            </a:pathLst>
          </a:custGeom>
          <a:solidFill>
            <a:srgbClr val="D9186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9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7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7626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96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998766" y="1963308"/>
            <a:ext cx="1146469" cy="3000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350" dirty="0">
                <a:solidFill>
                  <a:schemeClr val="bg1"/>
                </a:solidFill>
                <a:effectLst/>
              </a:rPr>
              <a:t>Designed</a:t>
            </a:r>
            <a:r>
              <a:rPr lang="en-US" sz="1350" baseline="0" dirty="0">
                <a:solidFill>
                  <a:schemeClr val="bg1"/>
                </a:solidFill>
                <a:effectLst/>
              </a:rPr>
              <a:t> by</a:t>
            </a:r>
            <a:endParaRPr lang="en-US" sz="135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2364718"/>
            <a:ext cx="9144000" cy="414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048934" y="2303792"/>
            <a:ext cx="5046133" cy="535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extBox 1"/>
          <p:cNvSpPr txBox="1"/>
          <p:nvPr userDrawn="1"/>
        </p:nvSpPr>
        <p:spPr>
          <a:xfrm>
            <a:off x="3431310" y="4579508"/>
            <a:ext cx="2281395" cy="3000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350" dirty="0">
                <a:solidFill>
                  <a:srgbClr val="A5CD00"/>
                </a:solidFill>
              </a:rPr>
              <a:t>T</a:t>
            </a:r>
            <a:r>
              <a:rPr lang="en-US" sz="1350" baseline="0" dirty="0">
                <a:solidFill>
                  <a:srgbClr val="A5CD00"/>
                </a:solidFill>
              </a:rPr>
              <a:t>he free PowerPoint library</a:t>
            </a:r>
            <a:endParaRPr lang="en-US" sz="1350" dirty="0">
              <a:solidFill>
                <a:srgbClr val="A5C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97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1587500" cy="273844"/>
          </a:xfrm>
        </p:spPr>
        <p:txBody>
          <a:bodyPr/>
          <a:lstStyle/>
          <a:p>
            <a:r>
              <a:rPr lang="en-US"/>
              <a:t>Your 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6759" y="4767263"/>
            <a:ext cx="3086100" cy="273844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63469" y="4767263"/>
            <a:ext cx="1587500" cy="273844"/>
          </a:xfrm>
        </p:spPr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369219"/>
            <a:ext cx="7122318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122318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25" name="Group 124"/>
          <p:cNvGrpSpPr/>
          <p:nvPr userDrawn="1"/>
        </p:nvGrpSpPr>
        <p:grpSpPr>
          <a:xfrm rot="10800000">
            <a:off x="8104584" y="0"/>
            <a:ext cx="1039415" cy="5143500"/>
            <a:chOff x="9080501" y="0"/>
            <a:chExt cx="1385887" cy="6858000"/>
          </a:xfrm>
        </p:grpSpPr>
        <p:sp>
          <p:nvSpPr>
            <p:cNvPr id="126" name="Rectangle 21"/>
            <p:cNvSpPr>
              <a:spLocks noChangeArrowheads="1"/>
            </p:cNvSpPr>
            <p:nvPr userDrawn="1"/>
          </p:nvSpPr>
          <p:spPr bwMode="auto">
            <a:xfrm>
              <a:off x="9539288" y="5945188"/>
              <a:ext cx="457200" cy="455613"/>
            </a:xfrm>
            <a:prstGeom prst="rect">
              <a:avLst/>
            </a:prstGeom>
            <a:solidFill>
              <a:srgbClr val="7F39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22"/>
            <p:cNvSpPr>
              <a:spLocks noChangeArrowheads="1"/>
            </p:cNvSpPr>
            <p:nvPr userDrawn="1"/>
          </p:nvSpPr>
          <p:spPr bwMode="auto">
            <a:xfrm>
              <a:off x="10009188" y="6400800"/>
              <a:ext cx="457200" cy="457200"/>
            </a:xfrm>
            <a:prstGeom prst="rect">
              <a:avLst/>
            </a:prstGeom>
            <a:solidFill>
              <a:srgbClr val="991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24"/>
            <p:cNvSpPr>
              <a:spLocks noChangeArrowheads="1"/>
            </p:cNvSpPr>
            <p:nvPr userDrawn="1"/>
          </p:nvSpPr>
          <p:spPr bwMode="auto">
            <a:xfrm>
              <a:off x="9082088" y="4114800"/>
              <a:ext cx="457200" cy="455613"/>
            </a:xfrm>
            <a:prstGeom prst="rect">
              <a:avLst/>
            </a:prstGeom>
            <a:solidFill>
              <a:srgbClr val="F68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25"/>
            <p:cNvSpPr>
              <a:spLocks noChangeArrowheads="1"/>
            </p:cNvSpPr>
            <p:nvPr userDrawn="1"/>
          </p:nvSpPr>
          <p:spPr bwMode="auto">
            <a:xfrm>
              <a:off x="9539288" y="4573588"/>
              <a:ext cx="457200" cy="457200"/>
            </a:xfrm>
            <a:prstGeom prst="rect">
              <a:avLst/>
            </a:prstGeom>
            <a:solidFill>
              <a:srgbClr val="D91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6"/>
            <p:cNvSpPr>
              <a:spLocks/>
            </p:cNvSpPr>
            <p:nvPr userDrawn="1"/>
          </p:nvSpPr>
          <p:spPr bwMode="auto">
            <a:xfrm>
              <a:off x="10009188" y="5030788"/>
              <a:ext cx="457200" cy="457200"/>
            </a:xfrm>
            <a:custGeom>
              <a:avLst/>
              <a:gdLst>
                <a:gd name="T0" fmla="*/ 1441 w 1441"/>
                <a:gd name="T1" fmla="*/ 0 h 1439"/>
                <a:gd name="T2" fmla="*/ 0 w 1441"/>
                <a:gd name="T3" fmla="*/ 0 h 1439"/>
                <a:gd name="T4" fmla="*/ 0 w 1441"/>
                <a:gd name="T5" fmla="*/ 1439 h 1439"/>
                <a:gd name="T6" fmla="*/ 1441 w 1441"/>
                <a:gd name="T7" fmla="*/ 1439 h 1439"/>
                <a:gd name="T8" fmla="*/ 1441 w 1441"/>
                <a:gd name="T9" fmla="*/ 1438 h 1439"/>
                <a:gd name="T10" fmla="*/ 1441 w 1441"/>
                <a:gd name="T11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41" h="1439">
                  <a:moveTo>
                    <a:pt x="1441" y="0"/>
                  </a:moveTo>
                  <a:lnTo>
                    <a:pt x="0" y="0"/>
                  </a:lnTo>
                  <a:lnTo>
                    <a:pt x="0" y="1439"/>
                  </a:lnTo>
                  <a:lnTo>
                    <a:pt x="1441" y="1439"/>
                  </a:lnTo>
                  <a:lnTo>
                    <a:pt x="1441" y="1438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C7C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28"/>
            <p:cNvSpPr>
              <a:spLocks noChangeArrowheads="1"/>
            </p:cNvSpPr>
            <p:nvPr userDrawn="1"/>
          </p:nvSpPr>
          <p:spPr bwMode="auto">
            <a:xfrm>
              <a:off x="9539288" y="2747963"/>
              <a:ext cx="457200" cy="455613"/>
            </a:xfrm>
            <a:prstGeom prst="rect">
              <a:avLst/>
            </a:prstGeom>
            <a:solidFill>
              <a:srgbClr val="991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30"/>
            <p:cNvSpPr>
              <a:spLocks noChangeArrowheads="1"/>
            </p:cNvSpPr>
            <p:nvPr userDrawn="1"/>
          </p:nvSpPr>
          <p:spPr bwMode="auto">
            <a:xfrm>
              <a:off x="10009188" y="3203575"/>
              <a:ext cx="457200" cy="457200"/>
            </a:xfrm>
            <a:prstGeom prst="rect">
              <a:avLst/>
            </a:prstGeom>
            <a:solidFill>
              <a:srgbClr val="D91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2"/>
            <p:cNvSpPr>
              <a:spLocks/>
            </p:cNvSpPr>
            <p:nvPr userDrawn="1"/>
          </p:nvSpPr>
          <p:spPr bwMode="auto">
            <a:xfrm>
              <a:off x="9082088" y="1833563"/>
              <a:ext cx="914400" cy="914400"/>
            </a:xfrm>
            <a:custGeom>
              <a:avLst/>
              <a:gdLst>
                <a:gd name="T0" fmla="*/ 1440 w 2880"/>
                <a:gd name="T1" fmla="*/ 1438 h 2878"/>
                <a:gd name="T2" fmla="*/ 0 w 2880"/>
                <a:gd name="T3" fmla="*/ 1438 h 2878"/>
                <a:gd name="T4" fmla="*/ 0 w 2880"/>
                <a:gd name="T5" fmla="*/ 1438 h 2878"/>
                <a:gd name="T6" fmla="*/ 0 w 2880"/>
                <a:gd name="T7" fmla="*/ 2878 h 2878"/>
                <a:gd name="T8" fmla="*/ 1440 w 2880"/>
                <a:gd name="T9" fmla="*/ 2878 h 2878"/>
                <a:gd name="T10" fmla="*/ 1440 w 2880"/>
                <a:gd name="T11" fmla="*/ 1438 h 2878"/>
                <a:gd name="T12" fmla="*/ 2880 w 2880"/>
                <a:gd name="T13" fmla="*/ 1438 h 2878"/>
                <a:gd name="T14" fmla="*/ 2880 w 2880"/>
                <a:gd name="T15" fmla="*/ 0 h 2878"/>
                <a:gd name="T16" fmla="*/ 1440 w 2880"/>
                <a:gd name="T17" fmla="*/ 0 h 2878"/>
                <a:gd name="T18" fmla="*/ 1440 w 2880"/>
                <a:gd name="T19" fmla="*/ 1438 h 2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0" h="2878">
                  <a:moveTo>
                    <a:pt x="1440" y="1438"/>
                  </a:moveTo>
                  <a:lnTo>
                    <a:pt x="0" y="1438"/>
                  </a:lnTo>
                  <a:lnTo>
                    <a:pt x="0" y="1438"/>
                  </a:lnTo>
                  <a:lnTo>
                    <a:pt x="0" y="2878"/>
                  </a:lnTo>
                  <a:lnTo>
                    <a:pt x="1440" y="2878"/>
                  </a:lnTo>
                  <a:lnTo>
                    <a:pt x="1440" y="1438"/>
                  </a:lnTo>
                  <a:lnTo>
                    <a:pt x="2880" y="1438"/>
                  </a:lnTo>
                  <a:lnTo>
                    <a:pt x="2880" y="0"/>
                  </a:lnTo>
                  <a:lnTo>
                    <a:pt x="1440" y="0"/>
                  </a:lnTo>
                  <a:lnTo>
                    <a:pt x="1440" y="1438"/>
                  </a:lnTo>
                  <a:close/>
                </a:path>
              </a:pathLst>
            </a:custGeom>
            <a:solidFill>
              <a:srgbClr val="FBA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33"/>
            <p:cNvSpPr>
              <a:spLocks noChangeArrowheads="1"/>
            </p:cNvSpPr>
            <p:nvPr userDrawn="1"/>
          </p:nvSpPr>
          <p:spPr bwMode="auto">
            <a:xfrm>
              <a:off x="10009188" y="2290763"/>
              <a:ext cx="457200" cy="457200"/>
            </a:xfrm>
            <a:prstGeom prst="rect">
              <a:avLst/>
            </a:prstGeom>
            <a:solidFill>
              <a:srgbClr val="C7C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34"/>
            <p:cNvSpPr>
              <a:spLocks/>
            </p:cNvSpPr>
            <p:nvPr userDrawn="1"/>
          </p:nvSpPr>
          <p:spPr bwMode="auto">
            <a:xfrm>
              <a:off x="9082088" y="2747963"/>
              <a:ext cx="457200" cy="455613"/>
            </a:xfrm>
            <a:custGeom>
              <a:avLst/>
              <a:gdLst>
                <a:gd name="T0" fmla="*/ 1435 w 1441"/>
                <a:gd name="T1" fmla="*/ 1431 h 1438"/>
                <a:gd name="T2" fmla="*/ 1435 w 1441"/>
                <a:gd name="T3" fmla="*/ 1438 h 1438"/>
                <a:gd name="T4" fmla="*/ 1441 w 1441"/>
                <a:gd name="T5" fmla="*/ 1438 h 1438"/>
                <a:gd name="T6" fmla="*/ 1441 w 1441"/>
                <a:gd name="T7" fmla="*/ 1438 h 1438"/>
                <a:gd name="T8" fmla="*/ 1441 w 1441"/>
                <a:gd name="T9" fmla="*/ 0 h 1438"/>
                <a:gd name="T10" fmla="*/ 1441 w 1441"/>
                <a:gd name="T11" fmla="*/ 0 h 1438"/>
                <a:gd name="T12" fmla="*/ 0 w 1441"/>
                <a:gd name="T13" fmla="*/ 0 h 1438"/>
                <a:gd name="T14" fmla="*/ 0 w 1441"/>
                <a:gd name="T15" fmla="*/ 1431 h 1438"/>
                <a:gd name="T16" fmla="*/ 1435 w 1441"/>
                <a:gd name="T17" fmla="*/ 1431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1" h="1438">
                  <a:moveTo>
                    <a:pt x="1435" y="1431"/>
                  </a:moveTo>
                  <a:lnTo>
                    <a:pt x="1435" y="1438"/>
                  </a:lnTo>
                  <a:lnTo>
                    <a:pt x="1441" y="1438"/>
                  </a:lnTo>
                  <a:lnTo>
                    <a:pt x="1441" y="1438"/>
                  </a:lnTo>
                  <a:lnTo>
                    <a:pt x="1441" y="0"/>
                  </a:lnTo>
                  <a:lnTo>
                    <a:pt x="1441" y="0"/>
                  </a:lnTo>
                  <a:lnTo>
                    <a:pt x="0" y="0"/>
                  </a:lnTo>
                  <a:lnTo>
                    <a:pt x="0" y="1431"/>
                  </a:lnTo>
                  <a:lnTo>
                    <a:pt x="1435" y="1431"/>
                  </a:lnTo>
                  <a:close/>
                </a:path>
              </a:pathLst>
            </a:custGeom>
            <a:solidFill>
              <a:srgbClr val="C7C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63"/>
            <p:cNvSpPr>
              <a:spLocks/>
            </p:cNvSpPr>
            <p:nvPr userDrawn="1"/>
          </p:nvSpPr>
          <p:spPr bwMode="auto">
            <a:xfrm>
              <a:off x="9080501" y="5484813"/>
              <a:ext cx="457200" cy="457200"/>
            </a:xfrm>
            <a:custGeom>
              <a:avLst/>
              <a:gdLst>
                <a:gd name="T0" fmla="*/ 0 w 1440"/>
                <a:gd name="T1" fmla="*/ 0 h 1439"/>
                <a:gd name="T2" fmla="*/ 0 w 1440"/>
                <a:gd name="T3" fmla="*/ 1439 h 1439"/>
                <a:gd name="T4" fmla="*/ 1440 w 1440"/>
                <a:gd name="T5" fmla="*/ 1439 h 1439"/>
                <a:gd name="T6" fmla="*/ 1440 w 1440"/>
                <a:gd name="T7" fmla="*/ 0 h 1439"/>
                <a:gd name="T8" fmla="*/ 1440 w 1440"/>
                <a:gd name="T9" fmla="*/ 0 h 1439"/>
                <a:gd name="T10" fmla="*/ 1440 w 1440"/>
                <a:gd name="T11" fmla="*/ 0 h 1439"/>
                <a:gd name="T12" fmla="*/ 0 w 1440"/>
                <a:gd name="T13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439">
                  <a:moveTo>
                    <a:pt x="0" y="0"/>
                  </a:moveTo>
                  <a:lnTo>
                    <a:pt x="0" y="1439"/>
                  </a:lnTo>
                  <a:lnTo>
                    <a:pt x="1440" y="1439"/>
                  </a:lnTo>
                  <a:lnTo>
                    <a:pt x="1440" y="0"/>
                  </a:lnTo>
                  <a:lnTo>
                    <a:pt x="1440" y="0"/>
                  </a:lnTo>
                  <a:lnTo>
                    <a:pt x="14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8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73"/>
            <p:cNvSpPr>
              <a:spLocks/>
            </p:cNvSpPr>
            <p:nvPr userDrawn="1"/>
          </p:nvSpPr>
          <p:spPr bwMode="auto">
            <a:xfrm>
              <a:off x="9080501" y="3201988"/>
              <a:ext cx="458788" cy="912813"/>
            </a:xfrm>
            <a:custGeom>
              <a:avLst/>
              <a:gdLst>
                <a:gd name="T0" fmla="*/ 5 w 1446"/>
                <a:gd name="T1" fmla="*/ 0 h 2874"/>
                <a:gd name="T2" fmla="*/ 0 w 1446"/>
                <a:gd name="T3" fmla="*/ 0 h 2874"/>
                <a:gd name="T4" fmla="*/ 0 w 1446"/>
                <a:gd name="T5" fmla="*/ 1439 h 2874"/>
                <a:gd name="T6" fmla="*/ 6 w 1446"/>
                <a:gd name="T7" fmla="*/ 1439 h 2874"/>
                <a:gd name="T8" fmla="*/ 6 w 1446"/>
                <a:gd name="T9" fmla="*/ 2874 h 2874"/>
                <a:gd name="T10" fmla="*/ 1446 w 1446"/>
                <a:gd name="T11" fmla="*/ 2874 h 2874"/>
                <a:gd name="T12" fmla="*/ 1446 w 1446"/>
                <a:gd name="T13" fmla="*/ 720 h 2874"/>
                <a:gd name="T14" fmla="*/ 1440 w 1446"/>
                <a:gd name="T15" fmla="*/ 720 h 2874"/>
                <a:gd name="T16" fmla="*/ 1440 w 1446"/>
                <a:gd name="T17" fmla="*/ 7 h 2874"/>
                <a:gd name="T18" fmla="*/ 1440 w 1446"/>
                <a:gd name="T19" fmla="*/ 0 h 2874"/>
                <a:gd name="T20" fmla="*/ 5 w 1446"/>
                <a:gd name="T21" fmla="*/ 0 h 2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6" h="2874">
                  <a:moveTo>
                    <a:pt x="5" y="0"/>
                  </a:moveTo>
                  <a:lnTo>
                    <a:pt x="0" y="0"/>
                  </a:lnTo>
                  <a:lnTo>
                    <a:pt x="0" y="1439"/>
                  </a:lnTo>
                  <a:lnTo>
                    <a:pt x="6" y="1439"/>
                  </a:lnTo>
                  <a:lnTo>
                    <a:pt x="6" y="2874"/>
                  </a:lnTo>
                  <a:lnTo>
                    <a:pt x="1446" y="2874"/>
                  </a:lnTo>
                  <a:lnTo>
                    <a:pt x="1446" y="720"/>
                  </a:lnTo>
                  <a:lnTo>
                    <a:pt x="1440" y="720"/>
                  </a:lnTo>
                  <a:lnTo>
                    <a:pt x="1440" y="7"/>
                  </a:lnTo>
                  <a:lnTo>
                    <a:pt x="144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BA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88"/>
            <p:cNvSpPr>
              <a:spLocks/>
            </p:cNvSpPr>
            <p:nvPr userDrawn="1"/>
          </p:nvSpPr>
          <p:spPr bwMode="auto">
            <a:xfrm>
              <a:off x="9082088" y="914400"/>
              <a:ext cx="457200" cy="455613"/>
            </a:xfrm>
            <a:custGeom>
              <a:avLst/>
              <a:gdLst>
                <a:gd name="T0" fmla="*/ 0 w 1440"/>
                <a:gd name="T1" fmla="*/ 0 h 1438"/>
                <a:gd name="T2" fmla="*/ 0 w 1440"/>
                <a:gd name="T3" fmla="*/ 4 h 1438"/>
                <a:gd name="T4" fmla="*/ 0 w 1440"/>
                <a:gd name="T5" fmla="*/ 1438 h 1438"/>
                <a:gd name="T6" fmla="*/ 1440 w 1440"/>
                <a:gd name="T7" fmla="*/ 1438 h 1438"/>
                <a:gd name="T8" fmla="*/ 1440 w 1440"/>
                <a:gd name="T9" fmla="*/ 0 h 1438"/>
                <a:gd name="T10" fmla="*/ 0 w 1440"/>
                <a:gd name="T11" fmla="*/ 0 h 1438"/>
                <a:gd name="T12" fmla="*/ 0 w 1440"/>
                <a:gd name="T13" fmla="*/ 0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438">
                  <a:moveTo>
                    <a:pt x="0" y="0"/>
                  </a:moveTo>
                  <a:lnTo>
                    <a:pt x="0" y="4"/>
                  </a:lnTo>
                  <a:lnTo>
                    <a:pt x="0" y="1438"/>
                  </a:lnTo>
                  <a:lnTo>
                    <a:pt x="1440" y="1438"/>
                  </a:lnTo>
                  <a:lnTo>
                    <a:pt x="14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8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89"/>
            <p:cNvSpPr>
              <a:spLocks noChangeArrowheads="1"/>
            </p:cNvSpPr>
            <p:nvPr userDrawn="1"/>
          </p:nvSpPr>
          <p:spPr bwMode="auto">
            <a:xfrm>
              <a:off x="9082088" y="0"/>
              <a:ext cx="457200" cy="457200"/>
            </a:xfrm>
            <a:prstGeom prst="rect">
              <a:avLst/>
            </a:prstGeom>
            <a:solidFill>
              <a:srgbClr val="FBAE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90"/>
            <p:cNvSpPr>
              <a:spLocks noChangeArrowheads="1"/>
            </p:cNvSpPr>
            <p:nvPr userDrawn="1"/>
          </p:nvSpPr>
          <p:spPr bwMode="auto">
            <a:xfrm>
              <a:off x="9539288" y="457200"/>
              <a:ext cx="457200" cy="457200"/>
            </a:xfrm>
            <a:prstGeom prst="rect">
              <a:avLst/>
            </a:prstGeom>
            <a:solidFill>
              <a:srgbClr val="D91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91"/>
            <p:cNvSpPr>
              <a:spLocks noChangeArrowheads="1"/>
            </p:cNvSpPr>
            <p:nvPr userDrawn="1"/>
          </p:nvSpPr>
          <p:spPr bwMode="auto">
            <a:xfrm>
              <a:off x="10009188" y="914400"/>
              <a:ext cx="457200" cy="455613"/>
            </a:xfrm>
            <a:prstGeom prst="rect">
              <a:avLst/>
            </a:prstGeom>
            <a:solidFill>
              <a:srgbClr val="7F39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456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9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671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9219"/>
            <a:ext cx="38671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1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1878806"/>
            <a:ext cx="3868737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6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2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4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0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1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presentationgo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6CECD-C3B0-4938-88BD-284C19198B48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15105-2D93-495D-ABE5-D4FA5E4C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74002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68623"/>
                </a:solidFill>
              </a:defRPr>
            </a:lvl1pPr>
          </a:lstStyle>
          <a:p>
            <a:r>
              <a:rPr lang="en-US"/>
              <a:t>Your 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F68623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68623"/>
                </a:solidFill>
              </a:defRPr>
            </a:lvl1pPr>
          </a:lstStyle>
          <a:p>
            <a:fld id="{34D980EC-6CBC-42F5-A94B-1BCFCEFA1B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-66675" y="5219700"/>
            <a:ext cx="12634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8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14" tooltip="PresentationGo!"/>
              </a:rPr>
              <a:t>presentationgo.com</a:t>
            </a:r>
            <a:endParaRPr lang="en-US" sz="800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032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sldNum="0"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58516A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58516A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58516A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58516A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58516A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58516A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resource-manager/resource-group-lock-resourc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rleonard" TargetMode="External"/><Relationship Id="rId5" Type="http://schemas.openxmlformats.org/officeDocument/2006/relationships/hyperlink" Target="http://erleonard.me/" TargetMode="External"/><Relationship Id="rId4" Type="http://schemas.openxmlformats.org/officeDocument/2006/relationships/hyperlink" Target="https://www.linkedin.com/in/erleonard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November 7,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Eric Leonard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Governance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Compliance and Security </a:t>
            </a:r>
          </a:p>
        </p:txBody>
      </p:sp>
    </p:spTree>
    <p:extLst>
      <p:ext uri="{BB962C8B-B14F-4D97-AF65-F5344CB8AC3E}">
        <p14:creationId xmlns:p14="http://schemas.microsoft.com/office/powerpoint/2010/main" val="40219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2017-11-18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Azure Governance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AutoShape 4" descr="data coll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7200" dirty="0"/>
              <a:t>DEMO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5634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2017-11-18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Azure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Resource Tags are extremely important to associate resources with the appropriate department, customer, and environment.</a:t>
            </a:r>
          </a:p>
          <a:p>
            <a:r>
              <a:rPr lang="en-CA" dirty="0"/>
              <a:t>Resource tags are flexible and easy to implement.</a:t>
            </a:r>
          </a:p>
          <a:p>
            <a:r>
              <a:rPr lang="en-CA" dirty="0"/>
              <a:t>Can be included in your ARM templates</a:t>
            </a:r>
          </a:p>
          <a:p>
            <a:r>
              <a:rPr lang="en-CA" dirty="0"/>
              <a:t>Examples of common resource tags are:+</a:t>
            </a:r>
          </a:p>
          <a:p>
            <a:pPr lvl="1"/>
            <a:r>
              <a:rPr lang="en-CA" dirty="0" err="1"/>
              <a:t>BillTo</a:t>
            </a:r>
            <a:endParaRPr lang="en-CA" dirty="0"/>
          </a:p>
          <a:p>
            <a:pPr lvl="1"/>
            <a:r>
              <a:rPr lang="en-CA" dirty="0"/>
              <a:t>Department (or Business Unit)</a:t>
            </a:r>
          </a:p>
          <a:p>
            <a:pPr lvl="1"/>
            <a:r>
              <a:rPr lang="en-CA" dirty="0"/>
              <a:t>Environment (Production, Stage, Development)</a:t>
            </a:r>
          </a:p>
          <a:p>
            <a:pPr lvl="1"/>
            <a:r>
              <a:rPr lang="en-CA" dirty="0"/>
              <a:t>Tier (Web Tier, Application Tier)</a:t>
            </a:r>
          </a:p>
          <a:p>
            <a:pPr lvl="1"/>
            <a:r>
              <a:rPr lang="en-CA" dirty="0"/>
              <a:t>Application Owner</a:t>
            </a:r>
          </a:p>
          <a:p>
            <a:pPr lvl="1"/>
            <a:r>
              <a:rPr lang="en-CA" dirty="0" err="1"/>
              <a:t>ProjectName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Tags</a:t>
            </a:r>
          </a:p>
        </p:txBody>
      </p:sp>
    </p:spTree>
    <p:extLst>
      <p:ext uri="{BB962C8B-B14F-4D97-AF65-F5344CB8AC3E}">
        <p14:creationId xmlns:p14="http://schemas.microsoft.com/office/powerpoint/2010/main" val="232630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2017-11-18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Azure Governance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AutoShape 4" descr="data coll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7200" dirty="0"/>
              <a:t>DEMO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7551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2017-11-18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Azure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CA" dirty="0">
                <a:hlinkClick r:id="rId3"/>
              </a:rPr>
              <a:t>Resource locks</a:t>
            </a:r>
            <a:r>
              <a:rPr lang="en-CA" dirty="0"/>
              <a:t> enable you to restrict operations on high-value resources where modifying or deleting them would have a significant impact on your applications or cloud infrastructure.</a:t>
            </a:r>
          </a:p>
          <a:p>
            <a:pPr algn="just"/>
            <a:r>
              <a:rPr lang="en-CA" dirty="0"/>
              <a:t>Apply locks to a subscription, resource group, or resource.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resource locks</a:t>
            </a:r>
          </a:p>
        </p:txBody>
      </p:sp>
    </p:spTree>
    <p:extLst>
      <p:ext uri="{BB962C8B-B14F-4D97-AF65-F5344CB8AC3E}">
        <p14:creationId xmlns:p14="http://schemas.microsoft.com/office/powerpoint/2010/main" val="508923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2017-11-18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Azure Governance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AutoShape 4" descr="data coll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7200" dirty="0"/>
              <a:t>DEMO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093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2017-11-18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Azure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CA" dirty="0"/>
              <a:t>Monitor usage and spending</a:t>
            </a:r>
          </a:p>
          <a:p>
            <a:pPr algn="just"/>
            <a:r>
              <a:rPr lang="en-CA" dirty="0"/>
              <a:t>Manage costs</a:t>
            </a:r>
          </a:p>
          <a:p>
            <a:pPr algn="just"/>
            <a:r>
              <a:rPr lang="en-CA" dirty="0"/>
              <a:t>Improve efficiency</a:t>
            </a:r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management and optimization</a:t>
            </a:r>
          </a:p>
        </p:txBody>
      </p:sp>
    </p:spTree>
    <p:extLst>
      <p:ext uri="{BB962C8B-B14F-4D97-AF65-F5344CB8AC3E}">
        <p14:creationId xmlns:p14="http://schemas.microsoft.com/office/powerpoint/2010/main" val="934914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2017-11-18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Azure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CA" dirty="0"/>
              <a:t>User automation whenever possible</a:t>
            </a:r>
          </a:p>
          <a:p>
            <a:pPr algn="just"/>
            <a:r>
              <a:rPr lang="en-CA" dirty="0"/>
              <a:t>Azure Security Center</a:t>
            </a:r>
          </a:p>
          <a:p>
            <a:pPr lvl="1" algn="just"/>
            <a:r>
              <a:rPr lang="en-CA" dirty="0"/>
              <a:t>Enabled by default in each subscription. </a:t>
            </a:r>
          </a:p>
          <a:p>
            <a:pPr lvl="1" algn="just"/>
            <a:r>
              <a:rPr lang="en-CA" dirty="0"/>
              <a:t>Must enable data collection from virtual machines to allow Azure Security Center to install its agent and begin gathering data.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Word</a:t>
            </a:r>
          </a:p>
        </p:txBody>
      </p:sp>
      <p:sp>
        <p:nvSpPr>
          <p:cNvPr id="8" name="AutoShape 4" descr="data coll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170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2017-11-18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Azure Governance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8" name="AutoShape 4" descr="data collec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7" name="Picture 2" descr="Boy Thinking of Question by rejon">
            <a:extLst>
              <a:ext uri="{FF2B5EF4-FFF2-40B4-BE49-F238E27FC236}">
                <a16:creationId xmlns:a16="http://schemas.microsoft.com/office/drawing/2014/main" id="{8E65468D-B4BA-49FB-9090-40B8859FDF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047" y="832237"/>
            <a:ext cx="2702812" cy="38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659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99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10F1300-C118-4AB2-9056-86B79DE58C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5" y="1287466"/>
            <a:ext cx="2286931" cy="228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DD3B0B-D262-43FB-A974-59F8963BDD96}"/>
              </a:ext>
            </a:extLst>
          </p:cNvPr>
          <p:cNvSpPr txBox="1"/>
          <p:nvPr/>
        </p:nvSpPr>
        <p:spPr>
          <a:xfrm>
            <a:off x="3722104" y="1368056"/>
            <a:ext cx="358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Eric Leonard</a:t>
            </a:r>
          </a:p>
          <a:p>
            <a:r>
              <a:rPr lang="en-CA" sz="2000" dirty="0"/>
              <a:t>Solutions Architect</a:t>
            </a:r>
          </a:p>
          <a:p>
            <a:r>
              <a:rPr lang="en-CA" sz="2000" dirty="0"/>
              <a:t>Cistel Technology Inc.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91735-D390-41CD-96F3-D5D43EDC98AE}"/>
              </a:ext>
            </a:extLst>
          </p:cNvPr>
          <p:cNvSpPr txBox="1"/>
          <p:nvPr/>
        </p:nvSpPr>
        <p:spPr>
          <a:xfrm>
            <a:off x="4563489" y="3561022"/>
            <a:ext cx="318126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Twitter: @</a:t>
            </a:r>
            <a:r>
              <a:rPr lang="en-CA" sz="1100" dirty="0" err="1"/>
              <a:t>erleonard</a:t>
            </a:r>
            <a:endParaRPr lang="en-CA" sz="1100" dirty="0"/>
          </a:p>
          <a:p>
            <a:endParaRPr lang="en-CA" sz="300" dirty="0"/>
          </a:p>
          <a:p>
            <a:endParaRPr lang="en-CA" sz="300" dirty="0"/>
          </a:p>
          <a:p>
            <a:r>
              <a:rPr lang="en-CA" sz="1100" dirty="0"/>
              <a:t>LinkedIn: </a:t>
            </a:r>
            <a:r>
              <a:rPr lang="en-CA" sz="1100" dirty="0">
                <a:hlinkClick r:id="rId4"/>
              </a:rPr>
              <a:t>https://www.linkedin.com/in/erleonard/</a:t>
            </a:r>
            <a:endParaRPr lang="en-CA" sz="1100" dirty="0"/>
          </a:p>
          <a:p>
            <a:endParaRPr lang="en-CA" sz="600" dirty="0"/>
          </a:p>
          <a:p>
            <a:r>
              <a:rPr lang="en-CA" sz="1100" dirty="0"/>
              <a:t>Website: </a:t>
            </a:r>
            <a:r>
              <a:rPr lang="en-CA" sz="1100" dirty="0">
                <a:hlinkClick r:id="rId5"/>
              </a:rPr>
              <a:t>http://erleonard.me</a:t>
            </a:r>
            <a:endParaRPr lang="en-CA" sz="1100" dirty="0"/>
          </a:p>
          <a:p>
            <a:endParaRPr lang="en-CA" sz="600" dirty="0"/>
          </a:p>
          <a:p>
            <a:r>
              <a:rPr lang="en-CA" sz="1100" dirty="0"/>
              <a:t>GitHub: </a:t>
            </a:r>
            <a:r>
              <a:rPr lang="en-CA" sz="1100" dirty="0">
                <a:hlinkClick r:id="rId6"/>
              </a:rPr>
              <a:t>https://github.com/erleonard</a:t>
            </a:r>
            <a:endParaRPr lang="en-CA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45C77B-D467-4136-BD7E-48BBBFF30E9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815" t="83019" r="11111" b="1887"/>
          <a:stretch/>
        </p:blipFill>
        <p:spPr>
          <a:xfrm>
            <a:off x="4274654" y="4351482"/>
            <a:ext cx="381000" cy="30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DE1D39-E770-49FF-9982-0ECCF08BB15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4249" t="29284" r="16491" b="55622"/>
          <a:stretch/>
        </p:blipFill>
        <p:spPr>
          <a:xfrm>
            <a:off x="4350854" y="3498120"/>
            <a:ext cx="304800" cy="304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DE7979-4ACF-48D9-A0C5-EC87AAFF8CE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127" t="56604" r="14613" b="28302"/>
          <a:stretch/>
        </p:blipFill>
        <p:spPr>
          <a:xfrm>
            <a:off x="4350854" y="3795307"/>
            <a:ext cx="304800" cy="30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EFC0D7-E670-48A5-9566-05D78A50E1E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930" t="57477" r="80986" b="12617"/>
          <a:stretch/>
        </p:blipFill>
        <p:spPr>
          <a:xfrm>
            <a:off x="4274654" y="4043132"/>
            <a:ext cx="381000" cy="30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8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2017-11-18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Azure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Policies</a:t>
            </a:r>
          </a:p>
          <a:p>
            <a:pPr algn="just"/>
            <a:r>
              <a:rPr lang="en-US" dirty="0"/>
              <a:t>Compliance</a:t>
            </a:r>
          </a:p>
          <a:p>
            <a:pPr algn="just"/>
            <a:r>
              <a:rPr lang="en-US" dirty="0"/>
              <a:t>Security</a:t>
            </a:r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4198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2017-11-18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Azure Governance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0"/>
          <a:stretch/>
        </p:blipFill>
        <p:spPr>
          <a:xfrm>
            <a:off x="1954294" y="1370013"/>
            <a:ext cx="4391327" cy="3262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Enterprise Summit 2017</a:t>
            </a:r>
          </a:p>
        </p:txBody>
      </p:sp>
    </p:spTree>
    <p:extLst>
      <p:ext uri="{BB962C8B-B14F-4D97-AF65-F5344CB8AC3E}">
        <p14:creationId xmlns:p14="http://schemas.microsoft.com/office/powerpoint/2010/main" val="236553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2017-11-18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Azure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How do I meet our legal requirements for data sovereignty?</a:t>
            </a:r>
          </a:p>
          <a:p>
            <a:r>
              <a:rPr lang="en-CA" dirty="0"/>
              <a:t>How do I enable charge back across departments / Teams</a:t>
            </a:r>
          </a:p>
          <a:p>
            <a:r>
              <a:rPr lang="en-CA" dirty="0"/>
              <a:t> How do I ensure that someone does not inadvertently change a critical system?</a:t>
            </a:r>
            <a:br>
              <a:rPr lang="en-CA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507" y="2840922"/>
            <a:ext cx="2787044" cy="18590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47" y="2840922"/>
            <a:ext cx="2837916" cy="189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3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2017-11-18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Azure Governance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CA" dirty="0"/>
              <a:t>Verbose Azure subscriptions names make understanding the context and purpose of each subscription clear.</a:t>
            </a:r>
          </a:p>
          <a:p>
            <a:pPr algn="just"/>
            <a:r>
              <a:rPr lang="en-CA" b="1" dirty="0"/>
              <a:t>Easy to locate</a:t>
            </a:r>
            <a:endParaRPr lang="en-CA" dirty="0"/>
          </a:p>
          <a:p>
            <a:pPr algn="just"/>
            <a:r>
              <a:rPr lang="en-CA" b="1" dirty="0"/>
              <a:t>Concise</a:t>
            </a:r>
            <a:r>
              <a:rPr lang="en-CA" dirty="0"/>
              <a:t> </a:t>
            </a:r>
          </a:p>
          <a:p>
            <a:pPr marL="0" indent="0" algn="just">
              <a:buNone/>
            </a:pPr>
            <a:endParaRPr lang="en-CA" b="1" dirty="0"/>
          </a:p>
          <a:p>
            <a:pPr marL="0" indent="0" algn="just">
              <a:buNone/>
            </a:pPr>
            <a:endParaRPr lang="en-CA" sz="1600" b="1" dirty="0"/>
          </a:p>
          <a:p>
            <a:pPr marL="0" indent="0" algn="ctr">
              <a:buNone/>
            </a:pPr>
            <a:r>
              <a:rPr lang="en-CA" sz="1600" b="1" dirty="0"/>
              <a:t>&lt;Company&gt; &lt;Department (optional)&gt; &lt;Product Line (optional)&gt; &lt;Environment&gt;</a:t>
            </a:r>
            <a:r>
              <a:rPr lang="en-CA" sz="1600" dirty="0"/>
              <a:t> 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</a:t>
            </a:r>
          </a:p>
        </p:txBody>
      </p:sp>
    </p:spTree>
    <p:extLst>
      <p:ext uri="{BB962C8B-B14F-4D97-AF65-F5344CB8AC3E}">
        <p14:creationId xmlns:p14="http://schemas.microsoft.com/office/powerpoint/2010/main" val="47989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2017-11-18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Azure Governance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 (Cont.)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890419"/>
              </p:ext>
            </p:extLst>
          </p:nvPr>
        </p:nvGraphicFramePr>
        <p:xfrm>
          <a:off x="524902" y="2244051"/>
          <a:ext cx="7226067" cy="1513840"/>
        </p:xfrm>
        <a:graphic>
          <a:graphicData uri="http://schemas.openxmlformats.org/drawingml/2006/table">
            <a:tbl>
              <a:tblPr firstRow="1" bandRow="1"/>
              <a:tblGrid>
                <a:gridCol w="1031875">
                  <a:extLst>
                    <a:ext uri="{9D8B030D-6E8A-4147-A177-3AD203B41FA5}">
                      <a16:colId xmlns:a16="http://schemas.microsoft.com/office/drawing/2014/main" val="2883097578"/>
                    </a:ext>
                  </a:extLst>
                </a:gridCol>
                <a:gridCol w="1203325">
                  <a:extLst>
                    <a:ext uri="{9D8B030D-6E8A-4147-A177-3AD203B41FA5}">
                      <a16:colId xmlns:a16="http://schemas.microsoft.com/office/drawing/2014/main" val="1337766942"/>
                    </a:ext>
                  </a:extLst>
                </a:gridCol>
                <a:gridCol w="2267828">
                  <a:extLst>
                    <a:ext uri="{9D8B030D-6E8A-4147-A177-3AD203B41FA5}">
                      <a16:colId xmlns:a16="http://schemas.microsoft.com/office/drawing/2014/main" val="2101699470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76149357"/>
                    </a:ext>
                  </a:extLst>
                </a:gridCol>
                <a:gridCol w="1424464">
                  <a:extLst>
                    <a:ext uri="{9D8B030D-6E8A-4147-A177-3AD203B41FA5}">
                      <a16:colId xmlns:a16="http://schemas.microsoft.com/office/drawing/2014/main" val="390559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dirty="0">
                          <a:effectLst/>
                          <a:latin typeface="segoe-ui_semibold"/>
                        </a:rPr>
                        <a:t>Company</a:t>
                      </a:r>
                    </a:p>
                  </a:txBody>
                  <a:tcPr marL="101600" marR="1016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dirty="0">
                          <a:effectLst/>
                          <a:latin typeface="segoe-ui_semibold"/>
                        </a:rPr>
                        <a:t>Department</a:t>
                      </a:r>
                    </a:p>
                  </a:txBody>
                  <a:tcPr marL="101600" marR="1016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dirty="0">
                          <a:effectLst/>
                          <a:latin typeface="segoe-ui_semibold"/>
                        </a:rPr>
                        <a:t>Product Line or Service</a:t>
                      </a:r>
                    </a:p>
                  </a:txBody>
                  <a:tcPr marL="101600" marR="1016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dirty="0">
                          <a:effectLst/>
                          <a:latin typeface="segoe-ui_semibold"/>
                        </a:rPr>
                        <a:t>Environment</a:t>
                      </a:r>
                    </a:p>
                  </a:txBody>
                  <a:tcPr marL="101600" marR="1016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b="1" dirty="0">
                          <a:effectLst/>
                          <a:latin typeface="segoe-ui_semibold"/>
                        </a:rPr>
                        <a:t>Full Name</a:t>
                      </a:r>
                    </a:p>
                  </a:txBody>
                  <a:tcPr marL="101600" marR="101600" marT="76200" marB="76200" anchor="b"/>
                </a:tc>
                <a:extLst>
                  <a:ext uri="{0D108BD9-81ED-4DB2-BD59-A6C34878D82A}">
                    <a16:rowId xmlns:a16="http://schemas.microsoft.com/office/drawing/2014/main" val="3392795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CA" sz="1100" dirty="0">
                          <a:effectLst/>
                        </a:rPr>
                        <a:t>TLAB</a:t>
                      </a:r>
                    </a:p>
                  </a:txBody>
                  <a:tcPr marL="101600" marR="1016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100" dirty="0" err="1">
                          <a:effectLst/>
                        </a:rPr>
                        <a:t>satAZUREday</a:t>
                      </a:r>
                      <a:endParaRPr lang="en-CA" sz="1100" dirty="0">
                        <a:effectLst/>
                      </a:endParaRPr>
                    </a:p>
                  </a:txBody>
                  <a:tcPr marL="101600" marR="1016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100" dirty="0" err="1">
                          <a:effectLst/>
                        </a:rPr>
                        <a:t>AwesomeService</a:t>
                      </a:r>
                      <a:endParaRPr lang="en-CA" sz="1100" dirty="0">
                        <a:effectLst/>
                      </a:endParaRPr>
                    </a:p>
                  </a:txBody>
                  <a:tcPr marL="101600" marR="1016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100">
                          <a:effectLst/>
                        </a:rPr>
                        <a:t>Production</a:t>
                      </a:r>
                    </a:p>
                  </a:txBody>
                  <a:tcPr marL="101600" marR="1016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100" dirty="0">
                          <a:effectLst/>
                        </a:rPr>
                        <a:t>TLAB </a:t>
                      </a:r>
                      <a:r>
                        <a:rPr lang="en-CA" sz="1100" dirty="0" err="1">
                          <a:effectLst/>
                        </a:rPr>
                        <a:t>satAZUREday</a:t>
                      </a:r>
                      <a:r>
                        <a:rPr lang="en-CA" sz="1100" baseline="0" dirty="0">
                          <a:effectLst/>
                        </a:rPr>
                        <a:t> </a:t>
                      </a:r>
                      <a:r>
                        <a:rPr lang="en-CA" sz="1100" dirty="0" err="1">
                          <a:effectLst/>
                        </a:rPr>
                        <a:t>AwesomeService</a:t>
                      </a:r>
                      <a:r>
                        <a:rPr lang="en-CA" sz="1100" dirty="0">
                          <a:effectLst/>
                        </a:rPr>
                        <a:t> Production</a:t>
                      </a:r>
                    </a:p>
                  </a:txBody>
                  <a:tcPr marL="101600" marR="101600" marT="76200" marB="76200"/>
                </a:tc>
                <a:extLst>
                  <a:ext uri="{0D108BD9-81ED-4DB2-BD59-A6C34878D82A}">
                    <a16:rowId xmlns:a16="http://schemas.microsoft.com/office/drawing/2014/main" val="4158543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CA" sz="1100" dirty="0">
                          <a:effectLst/>
                        </a:rPr>
                        <a:t>TLAB</a:t>
                      </a:r>
                    </a:p>
                  </a:txBody>
                  <a:tcPr marL="101600" marR="1016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100" dirty="0" err="1">
                          <a:effectLst/>
                        </a:rPr>
                        <a:t>SocialGaming</a:t>
                      </a:r>
                      <a:endParaRPr lang="en-CA" sz="1100" dirty="0">
                        <a:effectLst/>
                      </a:endParaRPr>
                    </a:p>
                  </a:txBody>
                  <a:tcPr marL="101600" marR="1016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100">
                          <a:effectLst/>
                        </a:rPr>
                        <a:t>AwesomeService</a:t>
                      </a:r>
                    </a:p>
                  </a:txBody>
                  <a:tcPr marL="101600" marR="1016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100">
                          <a:effectLst/>
                        </a:rPr>
                        <a:t>Dev</a:t>
                      </a:r>
                    </a:p>
                  </a:txBody>
                  <a:tcPr marL="101600" marR="1016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100" dirty="0">
                          <a:effectLst/>
                        </a:rPr>
                        <a:t>TLAB </a:t>
                      </a:r>
                      <a:r>
                        <a:rPr lang="en-CA" sz="1100" dirty="0" err="1">
                          <a:effectLst/>
                        </a:rPr>
                        <a:t>satAZUREday</a:t>
                      </a:r>
                      <a:r>
                        <a:rPr lang="en-CA" sz="1100" baseline="0" dirty="0">
                          <a:effectLst/>
                        </a:rPr>
                        <a:t> </a:t>
                      </a:r>
                      <a:r>
                        <a:rPr lang="en-CA" sz="1100" dirty="0" err="1">
                          <a:effectLst/>
                        </a:rPr>
                        <a:t>AwesomeService</a:t>
                      </a:r>
                      <a:r>
                        <a:rPr lang="en-CA" sz="1100" dirty="0">
                          <a:effectLst/>
                        </a:rPr>
                        <a:t> Dev</a:t>
                      </a:r>
                    </a:p>
                  </a:txBody>
                  <a:tcPr marL="101600" marR="101600" marT="76200" marB="76200"/>
                </a:tc>
                <a:extLst>
                  <a:ext uri="{0D108BD9-81ED-4DB2-BD59-A6C34878D82A}">
                    <a16:rowId xmlns:a16="http://schemas.microsoft.com/office/drawing/2014/main" val="3226540229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638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2017-11-18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Azure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268016"/>
            <a:ext cx="7122318" cy="33647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CA" sz="2000" dirty="0"/>
              <a:t>Verbose Azure resources names make it easy to understand the purpose and workload.</a:t>
            </a:r>
          </a:p>
          <a:p>
            <a:pPr marL="0" indent="0" algn="just">
              <a:buNone/>
            </a:pPr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 (Cont.)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093612"/>
              </p:ext>
            </p:extLst>
          </p:nvPr>
        </p:nvGraphicFramePr>
        <p:xfrm>
          <a:off x="1141809" y="2011443"/>
          <a:ext cx="6096000" cy="2491740"/>
        </p:xfrm>
        <a:graphic>
          <a:graphicData uri="http://schemas.openxmlformats.org/drawingml/2006/table">
            <a:tbl>
              <a:tblPr firstRow="1" bandRow="1"/>
              <a:tblGrid>
                <a:gridCol w="3048000">
                  <a:extLst>
                    <a:ext uri="{9D8B030D-6E8A-4147-A177-3AD203B41FA5}">
                      <a16:colId xmlns:a16="http://schemas.microsoft.com/office/drawing/2014/main" val="111535394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39765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Resource Groups</a:t>
                      </a:r>
                      <a:r>
                        <a:rPr lang="en-US" sz="1400" dirty="0"/>
                        <a:t>: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RG-Region-Type-Subtype/Workload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RG-CC-VM-Identity</a:t>
                      </a:r>
                    </a:p>
                    <a:p>
                      <a:pPr marL="171450" lvl="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RG-CE-Network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07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Networking</a:t>
                      </a:r>
                      <a:r>
                        <a:rPr lang="en-US" sz="1400" dirty="0"/>
                        <a:t>: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Vnet</a:t>
                      </a:r>
                      <a:r>
                        <a:rPr lang="en-US" sz="1400" dirty="0"/>
                        <a:t>-Region-Type-</a:t>
                      </a:r>
                      <a:r>
                        <a:rPr lang="en-US" sz="1400" dirty="0" err="1"/>
                        <a:t>SubType</a:t>
                      </a:r>
                      <a:r>
                        <a:rPr lang="en-US" sz="1400" dirty="0"/>
                        <a:t>/Workload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Vnet</a:t>
                      </a:r>
                      <a:r>
                        <a:rPr lang="en-US" sz="1200" dirty="0"/>
                        <a:t>-CC-GW</a:t>
                      </a:r>
                    </a:p>
                    <a:p>
                      <a:pPr marL="171450" lvl="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ILB-CE-SQL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88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Storage Accounts</a:t>
                      </a:r>
                      <a:r>
                        <a:rPr lang="en-US" sz="1400" dirty="0"/>
                        <a:t>: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sa</a:t>
                      </a:r>
                      <a:r>
                        <a:rPr lang="en-US" sz="1400" dirty="0"/>
                        <a:t>[company][department][region][Type][workload]</a:t>
                      </a:r>
                      <a:endParaRPr lang="en-US" sz="1400" baseline="0" dirty="0"/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baseline="0" dirty="0"/>
                        <a:t>* All lower case</a:t>
                      </a:r>
                      <a:endParaRPr lang="en-US" sz="1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sacticamsccvmsql.core.windows.net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10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Virtual Machines</a:t>
                      </a:r>
                      <a:r>
                        <a:rPr lang="en-US" sz="1400" dirty="0"/>
                        <a:t>:</a:t>
                      </a:r>
                    </a:p>
                    <a:p>
                      <a:r>
                        <a:rPr lang="en-CA" dirty="0"/>
                        <a:t>[Region][Role][Number]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ccdc01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5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878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/>
              <a:t>2017-11-18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Azure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CA" dirty="0"/>
              <a:t>Azure Policy is a service in Azure that you use to create, assign and, manage policy definitions. </a:t>
            </a:r>
          </a:p>
          <a:p>
            <a:pPr algn="just"/>
            <a:r>
              <a:rPr lang="en-CA" dirty="0"/>
              <a:t>Policy definitions enforce different rules and actions over your resources, so those resources stay compliant with your corporate standards and service level agreements.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</p:txBody>
      </p:sp>
    </p:spTree>
    <p:extLst>
      <p:ext uri="{BB962C8B-B14F-4D97-AF65-F5344CB8AC3E}">
        <p14:creationId xmlns:p14="http://schemas.microsoft.com/office/powerpoint/2010/main" val="273862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xels-PowerPoint-Template-16_9" id="{B3768E46-2EBD-405A-BEED-CB04B0A9355E}" vid="{55EDC207-32BD-4DFE-AEA4-DBD84FAB4A8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xels-PowerPoint-Template-16_9" id="{B3768E46-2EBD-405A-BEED-CB04B0A9355E}" vid="{07A18EC9-9F7B-4F01-A2AD-0589E6E7A41F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B12C5F3-EBAE-4044-AD1B-29091158B5D5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Pixel-PowerPoint-Template-16_9</Template>
  <TotalTime>4246</TotalTime>
  <Words>476</Words>
  <Application>Microsoft Office PowerPoint</Application>
  <PresentationFormat>On-screen Show (16:9)</PresentationFormat>
  <Paragraphs>131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Open Sans</vt:lpstr>
      <vt:lpstr>segoe-ui_semibold</vt:lpstr>
      <vt:lpstr>1_Custom Design</vt:lpstr>
      <vt:lpstr>Custom Design</vt:lpstr>
      <vt:lpstr>Azure Governance</vt:lpstr>
      <vt:lpstr>PowerPoint Presentation</vt:lpstr>
      <vt:lpstr>Agenda</vt:lpstr>
      <vt:lpstr>DevOps Enterprise Summit 2017</vt:lpstr>
      <vt:lpstr>Challenges</vt:lpstr>
      <vt:lpstr>Naming Convention</vt:lpstr>
      <vt:lpstr>Naming Convention (Cont.)</vt:lpstr>
      <vt:lpstr>Naming Convention (Cont.)</vt:lpstr>
      <vt:lpstr>Policies</vt:lpstr>
      <vt:lpstr>PowerPoint Presentation</vt:lpstr>
      <vt:lpstr>Resource Tags</vt:lpstr>
      <vt:lpstr>PowerPoint Presentation</vt:lpstr>
      <vt:lpstr>Azure resource locks</vt:lpstr>
      <vt:lpstr>PowerPoint Presentation</vt:lpstr>
      <vt:lpstr>Cost management and optimization</vt:lpstr>
      <vt:lpstr>Final Word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presentation</dc:title>
  <dc:creator>Eric Leonard</dc:creator>
  <dc:description>© Copyright PresentationGo.com</dc:description>
  <cp:lastModifiedBy>Eric Leonard</cp:lastModifiedBy>
  <cp:revision>42</cp:revision>
  <dcterms:created xsi:type="dcterms:W3CDTF">2017-11-04T13:31:06Z</dcterms:created>
  <dcterms:modified xsi:type="dcterms:W3CDTF">2017-11-21T17:06:51Z</dcterms:modified>
</cp:coreProperties>
</file>