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8"/>
  </p:notesMasterIdLst>
  <p:handoutMasterIdLst>
    <p:handoutMasterId r:id="rId19"/>
  </p:handoutMasterIdLst>
  <p:sldIdLst>
    <p:sldId id="434" r:id="rId5"/>
    <p:sldId id="438" r:id="rId6"/>
    <p:sldId id="416" r:id="rId7"/>
    <p:sldId id="436" r:id="rId8"/>
    <p:sldId id="439" r:id="rId9"/>
    <p:sldId id="447" r:id="rId10"/>
    <p:sldId id="441" r:id="rId11"/>
    <p:sldId id="442" r:id="rId12"/>
    <p:sldId id="443" r:id="rId13"/>
    <p:sldId id="444" r:id="rId14"/>
    <p:sldId id="445" r:id="rId15"/>
    <p:sldId id="446" r:id="rId16"/>
    <p:sldId id="413" r:id="rId1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932F4C-CE98-CA44-8E9B-C9510DC022B8}" v="260" dt="2019-07-01T09:19:01.651"/>
    <p1510:client id="{DB691F01-0819-40D7-09A2-A62DB1D54624}" v="4" dt="2019-07-01T09:12:33.55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1"/>
        <p:guide orient="horz" pos="2160"/>
      </p:guideLst>
    </p:cSldViewPr>
  </p:slide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lewein, Thorsten" userId="9b0dcec2-4750-482e-a728-0597ed44fbb8" providerId="ADAL" clId="{CF932F4C-CE98-CA44-8E9B-C9510DC022B8}"/>
    <pc:docChg chg="undo custSel addSld delSld modSld">
      <pc:chgData name="Erlewein, Thorsten" userId="9b0dcec2-4750-482e-a728-0597ed44fbb8" providerId="ADAL" clId="{CF932F4C-CE98-CA44-8E9B-C9510DC022B8}" dt="2019-07-01T09:19:01.651" v="660" actId="20577"/>
      <pc:docMkLst>
        <pc:docMk/>
      </pc:docMkLst>
      <pc:sldChg chg="modSp">
        <pc:chgData name="Erlewein, Thorsten" userId="9b0dcec2-4750-482e-a728-0597ed44fbb8" providerId="ADAL" clId="{CF932F4C-CE98-CA44-8E9B-C9510DC022B8}" dt="2019-06-27T20:48:18.839" v="461" actId="313"/>
        <pc:sldMkLst>
          <pc:docMk/>
          <pc:sldMk cId="1881851238" sldId="413"/>
        </pc:sldMkLst>
        <pc:spChg chg="mod">
          <ac:chgData name="Erlewein, Thorsten" userId="9b0dcec2-4750-482e-a728-0597ed44fbb8" providerId="ADAL" clId="{CF932F4C-CE98-CA44-8E9B-C9510DC022B8}" dt="2019-06-27T20:48:18.839" v="461" actId="313"/>
          <ac:spMkLst>
            <pc:docMk/>
            <pc:sldMk cId="1881851238" sldId="413"/>
            <ac:spMk id="3" creationId="{00000000-0000-0000-0000-000000000000}"/>
          </ac:spMkLst>
        </pc:spChg>
      </pc:sldChg>
      <pc:sldChg chg="modSp">
        <pc:chgData name="Erlewein, Thorsten" userId="9b0dcec2-4750-482e-a728-0597ed44fbb8" providerId="ADAL" clId="{CF932F4C-CE98-CA44-8E9B-C9510DC022B8}" dt="2019-06-27T16:02:34.167" v="190" actId="207"/>
        <pc:sldMkLst>
          <pc:docMk/>
          <pc:sldMk cId="799205039" sldId="416"/>
        </pc:sldMkLst>
        <pc:spChg chg="mod">
          <ac:chgData name="Erlewein, Thorsten" userId="9b0dcec2-4750-482e-a728-0597ed44fbb8" providerId="ADAL" clId="{CF932F4C-CE98-CA44-8E9B-C9510DC022B8}" dt="2019-06-27T16:02:34.167" v="190" actId="207"/>
          <ac:spMkLst>
            <pc:docMk/>
            <pc:sldMk cId="799205039" sldId="416"/>
            <ac:spMk id="2" creationId="{00000000-0000-0000-0000-000000000000}"/>
          </ac:spMkLst>
        </pc:spChg>
      </pc:sldChg>
      <pc:sldChg chg="modSp">
        <pc:chgData name="Erlewein, Thorsten" userId="9b0dcec2-4750-482e-a728-0597ed44fbb8" providerId="ADAL" clId="{CF932F4C-CE98-CA44-8E9B-C9510DC022B8}" dt="2019-06-27T20:50:30.887" v="462" actId="313"/>
        <pc:sldMkLst>
          <pc:docMk/>
          <pc:sldMk cId="1786748081" sldId="434"/>
        </pc:sldMkLst>
        <pc:spChg chg="mod">
          <ac:chgData name="Erlewein, Thorsten" userId="9b0dcec2-4750-482e-a728-0597ed44fbb8" providerId="ADAL" clId="{CF932F4C-CE98-CA44-8E9B-C9510DC022B8}" dt="2019-06-27T15:55:24.414" v="113" actId="20577"/>
          <ac:spMkLst>
            <pc:docMk/>
            <pc:sldMk cId="1786748081" sldId="434"/>
            <ac:spMk id="4" creationId="{00000000-0000-0000-0000-000000000000}"/>
          </ac:spMkLst>
        </pc:spChg>
        <pc:spChg chg="mod">
          <ac:chgData name="Erlewein, Thorsten" userId="9b0dcec2-4750-482e-a728-0597ed44fbb8" providerId="ADAL" clId="{CF932F4C-CE98-CA44-8E9B-C9510DC022B8}" dt="2019-06-27T20:50:30.887" v="462" actId="313"/>
          <ac:spMkLst>
            <pc:docMk/>
            <pc:sldMk cId="1786748081" sldId="434"/>
            <ac:spMk id="16" creationId="{00000000-0000-0000-0000-000000000000}"/>
          </ac:spMkLst>
        </pc:spChg>
      </pc:sldChg>
      <pc:sldChg chg="addSp delSp modSp">
        <pc:chgData name="Erlewein, Thorsten" userId="9b0dcec2-4750-482e-a728-0597ed44fbb8" providerId="ADAL" clId="{CF932F4C-CE98-CA44-8E9B-C9510DC022B8}" dt="2019-07-01T08:54:41.178" v="480" actId="20577"/>
        <pc:sldMkLst>
          <pc:docMk/>
          <pc:sldMk cId="42108366" sldId="436"/>
        </pc:sldMkLst>
        <pc:spChg chg="add del mod">
          <ac:chgData name="Erlewein, Thorsten" userId="9b0dcec2-4750-482e-a728-0597ed44fbb8" providerId="ADAL" clId="{CF932F4C-CE98-CA44-8E9B-C9510DC022B8}" dt="2019-06-27T16:08:16.078" v="214"/>
          <ac:spMkLst>
            <pc:docMk/>
            <pc:sldMk cId="42108366" sldId="436"/>
            <ac:spMk id="2" creationId="{FA1B1051-258C-A949-B165-13FC6343C962}"/>
          </ac:spMkLst>
        </pc:spChg>
        <pc:spChg chg="mod">
          <ac:chgData name="Erlewein, Thorsten" userId="9b0dcec2-4750-482e-a728-0597ed44fbb8" providerId="ADAL" clId="{CF932F4C-CE98-CA44-8E9B-C9510DC022B8}" dt="2019-06-27T16:09:49.247" v="216" actId="790"/>
          <ac:spMkLst>
            <pc:docMk/>
            <pc:sldMk cId="42108366" sldId="436"/>
            <ac:spMk id="4" creationId="{00000000-0000-0000-0000-000000000000}"/>
          </ac:spMkLst>
        </pc:spChg>
        <pc:spChg chg="mod">
          <ac:chgData name="Erlewein, Thorsten" userId="9b0dcec2-4750-482e-a728-0597ed44fbb8" providerId="ADAL" clId="{CF932F4C-CE98-CA44-8E9B-C9510DC022B8}" dt="2019-07-01T08:54:41.178" v="480" actId="20577"/>
          <ac:spMkLst>
            <pc:docMk/>
            <pc:sldMk cId="42108366" sldId="436"/>
            <ac:spMk id="11" creationId="{00000000-0000-0000-0000-000000000000}"/>
          </ac:spMkLst>
        </pc:spChg>
      </pc:sldChg>
      <pc:sldChg chg="modSp add">
        <pc:chgData name="Erlewein, Thorsten" userId="9b0dcec2-4750-482e-a728-0597ed44fbb8" providerId="ADAL" clId="{CF932F4C-CE98-CA44-8E9B-C9510DC022B8}" dt="2019-07-01T08:54:08.843" v="477" actId="20577"/>
        <pc:sldMkLst>
          <pc:docMk/>
          <pc:sldMk cId="3646884464" sldId="438"/>
        </pc:sldMkLst>
        <pc:spChg chg="mod">
          <ac:chgData name="Erlewein, Thorsten" userId="9b0dcec2-4750-482e-a728-0597ed44fbb8" providerId="ADAL" clId="{CF932F4C-CE98-CA44-8E9B-C9510DC022B8}" dt="2019-06-27T15:57:34.991" v="147" actId="20577"/>
          <ac:spMkLst>
            <pc:docMk/>
            <pc:sldMk cId="3646884464" sldId="438"/>
            <ac:spMk id="4" creationId="{00000000-0000-0000-0000-000000000000}"/>
          </ac:spMkLst>
        </pc:spChg>
        <pc:spChg chg="mod">
          <ac:chgData name="Erlewein, Thorsten" userId="9b0dcec2-4750-482e-a728-0597ed44fbb8" providerId="ADAL" clId="{CF932F4C-CE98-CA44-8E9B-C9510DC022B8}" dt="2019-07-01T08:54:08.843" v="477" actId="20577"/>
          <ac:spMkLst>
            <pc:docMk/>
            <pc:sldMk cId="3646884464" sldId="438"/>
            <ac:spMk id="11" creationId="{00000000-0000-0000-0000-000000000000}"/>
          </ac:spMkLst>
        </pc:spChg>
      </pc:sldChg>
      <pc:sldChg chg="modSp add">
        <pc:chgData name="Erlewein, Thorsten" userId="9b0dcec2-4750-482e-a728-0597ed44fbb8" providerId="ADAL" clId="{CF932F4C-CE98-CA44-8E9B-C9510DC022B8}" dt="2019-06-27T16:03:04.806" v="194" actId="207"/>
        <pc:sldMkLst>
          <pc:docMk/>
          <pc:sldMk cId="2124422237" sldId="439"/>
        </pc:sldMkLst>
        <pc:spChg chg="mod">
          <ac:chgData name="Erlewein, Thorsten" userId="9b0dcec2-4750-482e-a728-0597ed44fbb8" providerId="ADAL" clId="{CF932F4C-CE98-CA44-8E9B-C9510DC022B8}" dt="2019-06-27T16:03:04.806" v="194" actId="207"/>
          <ac:spMkLst>
            <pc:docMk/>
            <pc:sldMk cId="2124422237" sldId="439"/>
            <ac:spMk id="2" creationId="{00000000-0000-0000-0000-000000000000}"/>
          </ac:spMkLst>
        </pc:spChg>
      </pc:sldChg>
      <pc:sldChg chg="modSp add">
        <pc:chgData name="Erlewein, Thorsten" userId="9b0dcec2-4750-482e-a728-0597ed44fbb8" providerId="ADAL" clId="{CF932F4C-CE98-CA44-8E9B-C9510DC022B8}" dt="2019-06-27T16:03:30.986" v="198" actId="207"/>
        <pc:sldMkLst>
          <pc:docMk/>
          <pc:sldMk cId="411930887" sldId="441"/>
        </pc:sldMkLst>
        <pc:spChg chg="mod">
          <ac:chgData name="Erlewein, Thorsten" userId="9b0dcec2-4750-482e-a728-0597ed44fbb8" providerId="ADAL" clId="{CF932F4C-CE98-CA44-8E9B-C9510DC022B8}" dt="2019-06-27T16:03:30.986" v="198" actId="207"/>
          <ac:spMkLst>
            <pc:docMk/>
            <pc:sldMk cId="411930887" sldId="441"/>
            <ac:spMk id="2" creationId="{00000000-0000-0000-0000-000000000000}"/>
          </ac:spMkLst>
        </pc:spChg>
      </pc:sldChg>
      <pc:sldChg chg="modSp add">
        <pc:chgData name="Erlewein, Thorsten" userId="9b0dcec2-4750-482e-a728-0597ed44fbb8" providerId="ADAL" clId="{CF932F4C-CE98-CA44-8E9B-C9510DC022B8}" dt="2019-06-27T16:12:27.696" v="228" actId="790"/>
        <pc:sldMkLst>
          <pc:docMk/>
          <pc:sldMk cId="3042933062" sldId="442"/>
        </pc:sldMkLst>
        <pc:spChg chg="mod">
          <ac:chgData name="Erlewein, Thorsten" userId="9b0dcec2-4750-482e-a728-0597ed44fbb8" providerId="ADAL" clId="{CF932F4C-CE98-CA44-8E9B-C9510DC022B8}" dt="2019-06-27T16:12:14.912" v="227"/>
          <ac:spMkLst>
            <pc:docMk/>
            <pc:sldMk cId="3042933062" sldId="442"/>
            <ac:spMk id="4" creationId="{00000000-0000-0000-0000-000000000000}"/>
          </ac:spMkLst>
        </pc:spChg>
        <pc:spChg chg="mod">
          <ac:chgData name="Erlewein, Thorsten" userId="9b0dcec2-4750-482e-a728-0597ed44fbb8" providerId="ADAL" clId="{CF932F4C-CE98-CA44-8E9B-C9510DC022B8}" dt="2019-06-27T16:12:27.696" v="228" actId="790"/>
          <ac:spMkLst>
            <pc:docMk/>
            <pc:sldMk cId="3042933062" sldId="442"/>
            <ac:spMk id="11" creationId="{00000000-0000-0000-0000-000000000000}"/>
          </ac:spMkLst>
        </pc:spChg>
      </pc:sldChg>
      <pc:sldChg chg="modSp add">
        <pc:chgData name="Erlewein, Thorsten" userId="9b0dcec2-4750-482e-a728-0597ed44fbb8" providerId="ADAL" clId="{CF932F4C-CE98-CA44-8E9B-C9510DC022B8}" dt="2019-06-27T16:03:58.065" v="201" actId="207"/>
        <pc:sldMkLst>
          <pc:docMk/>
          <pc:sldMk cId="2153530856" sldId="443"/>
        </pc:sldMkLst>
        <pc:spChg chg="mod">
          <ac:chgData name="Erlewein, Thorsten" userId="9b0dcec2-4750-482e-a728-0597ed44fbb8" providerId="ADAL" clId="{CF932F4C-CE98-CA44-8E9B-C9510DC022B8}" dt="2019-06-27T16:03:58.065" v="201" actId="207"/>
          <ac:spMkLst>
            <pc:docMk/>
            <pc:sldMk cId="2153530856" sldId="443"/>
            <ac:spMk id="2" creationId="{00000000-0000-0000-0000-000000000000}"/>
          </ac:spMkLst>
        </pc:spChg>
      </pc:sldChg>
      <pc:sldChg chg="modSp add">
        <pc:chgData name="Erlewein, Thorsten" userId="9b0dcec2-4750-482e-a728-0597ed44fbb8" providerId="ADAL" clId="{CF932F4C-CE98-CA44-8E9B-C9510DC022B8}" dt="2019-07-01T09:19:01.651" v="660" actId="20577"/>
        <pc:sldMkLst>
          <pc:docMk/>
          <pc:sldMk cId="587883549" sldId="444"/>
        </pc:sldMkLst>
        <pc:spChg chg="mod">
          <ac:chgData name="Erlewein, Thorsten" userId="9b0dcec2-4750-482e-a728-0597ed44fbb8" providerId="ADAL" clId="{CF932F4C-CE98-CA44-8E9B-C9510DC022B8}" dt="2019-06-27T16:14:26.932" v="241" actId="790"/>
          <ac:spMkLst>
            <pc:docMk/>
            <pc:sldMk cId="587883549" sldId="444"/>
            <ac:spMk id="4" creationId="{00000000-0000-0000-0000-000000000000}"/>
          </ac:spMkLst>
        </pc:spChg>
        <pc:spChg chg="mod">
          <ac:chgData name="Erlewein, Thorsten" userId="9b0dcec2-4750-482e-a728-0597ed44fbb8" providerId="ADAL" clId="{CF932F4C-CE98-CA44-8E9B-C9510DC022B8}" dt="2019-07-01T09:19:01.651" v="660" actId="20577"/>
          <ac:spMkLst>
            <pc:docMk/>
            <pc:sldMk cId="587883549" sldId="444"/>
            <ac:spMk id="11" creationId="{00000000-0000-0000-0000-000000000000}"/>
          </ac:spMkLst>
        </pc:spChg>
      </pc:sldChg>
      <pc:sldChg chg="modSp add">
        <pc:chgData name="Erlewein, Thorsten" userId="9b0dcec2-4750-482e-a728-0597ed44fbb8" providerId="ADAL" clId="{CF932F4C-CE98-CA44-8E9B-C9510DC022B8}" dt="2019-06-27T16:04:40.907" v="207" actId="20577"/>
        <pc:sldMkLst>
          <pc:docMk/>
          <pc:sldMk cId="1197369694" sldId="445"/>
        </pc:sldMkLst>
        <pc:spChg chg="mod">
          <ac:chgData name="Erlewein, Thorsten" userId="9b0dcec2-4750-482e-a728-0597ed44fbb8" providerId="ADAL" clId="{CF932F4C-CE98-CA44-8E9B-C9510DC022B8}" dt="2019-06-27T16:04:40.907" v="207" actId="20577"/>
          <ac:spMkLst>
            <pc:docMk/>
            <pc:sldMk cId="1197369694" sldId="445"/>
            <ac:spMk id="2" creationId="{00000000-0000-0000-0000-000000000000}"/>
          </ac:spMkLst>
        </pc:spChg>
      </pc:sldChg>
      <pc:sldChg chg="modSp add">
        <pc:chgData name="Erlewein, Thorsten" userId="9b0dcec2-4750-482e-a728-0597ed44fbb8" providerId="ADAL" clId="{CF932F4C-CE98-CA44-8E9B-C9510DC022B8}" dt="2019-06-27T16:18:35.983" v="251" actId="313"/>
        <pc:sldMkLst>
          <pc:docMk/>
          <pc:sldMk cId="41169627" sldId="446"/>
        </pc:sldMkLst>
        <pc:spChg chg="mod">
          <ac:chgData name="Erlewein, Thorsten" userId="9b0dcec2-4750-482e-a728-0597ed44fbb8" providerId="ADAL" clId="{CF932F4C-CE98-CA44-8E9B-C9510DC022B8}" dt="2019-06-27T16:18:23.316" v="247"/>
          <ac:spMkLst>
            <pc:docMk/>
            <pc:sldMk cId="41169627" sldId="446"/>
            <ac:spMk id="4" creationId="{00000000-0000-0000-0000-000000000000}"/>
          </ac:spMkLst>
        </pc:spChg>
        <pc:spChg chg="mod">
          <ac:chgData name="Erlewein, Thorsten" userId="9b0dcec2-4750-482e-a728-0597ed44fbb8" providerId="ADAL" clId="{CF932F4C-CE98-CA44-8E9B-C9510DC022B8}" dt="2019-06-27T16:18:35.983" v="251" actId="313"/>
          <ac:spMkLst>
            <pc:docMk/>
            <pc:sldMk cId="41169627" sldId="446"/>
            <ac:spMk id="11" creationId="{00000000-0000-0000-0000-000000000000}"/>
          </ac:spMkLst>
        </pc:spChg>
      </pc:sldChg>
      <pc:sldChg chg="modSp add">
        <pc:chgData name="Erlewein, Thorsten" userId="9b0dcec2-4750-482e-a728-0597ed44fbb8" providerId="ADAL" clId="{CF932F4C-CE98-CA44-8E9B-C9510DC022B8}" dt="2019-07-01T08:59:51.971" v="514" actId="20577"/>
        <pc:sldMkLst>
          <pc:docMk/>
          <pc:sldMk cId="3265521661" sldId="447"/>
        </pc:sldMkLst>
        <pc:spChg chg="mod">
          <ac:chgData name="Erlewein, Thorsten" userId="9b0dcec2-4750-482e-a728-0597ed44fbb8" providerId="ADAL" clId="{CF932F4C-CE98-CA44-8E9B-C9510DC022B8}" dt="2019-06-27T16:11:32.218" v="224" actId="790"/>
          <ac:spMkLst>
            <pc:docMk/>
            <pc:sldMk cId="3265521661" sldId="447"/>
            <ac:spMk id="4" creationId="{00000000-0000-0000-0000-000000000000}"/>
          </ac:spMkLst>
        </pc:spChg>
        <pc:spChg chg="mod">
          <ac:chgData name="Erlewein, Thorsten" userId="9b0dcec2-4750-482e-a728-0597ed44fbb8" providerId="ADAL" clId="{CF932F4C-CE98-CA44-8E9B-C9510DC022B8}" dt="2019-07-01T08:59:51.971" v="514" actId="20577"/>
          <ac:spMkLst>
            <pc:docMk/>
            <pc:sldMk cId="3265521661" sldId="447"/>
            <ac:spMk id="11" creationId="{00000000-0000-0000-0000-000000000000}"/>
          </ac:spMkLst>
        </pc:spChg>
      </pc:sldChg>
    </pc:docChg>
  </pc:docChgLst>
  <pc:docChgLst>
    <pc:chgData name="Siewert, Bernhard" userId="S::bernhard.siewert@sap.com::a6aaa69d-8dca-41bc-95b7-625d36760891" providerId="AD" clId="Web-{DB691F01-0819-40D7-09A2-A62DB1D54624}"/>
    <pc:docChg chg="modSld">
      <pc:chgData name="Siewert, Bernhard" userId="S::bernhard.siewert@sap.com::a6aaa69d-8dca-41bc-95b7-625d36760891" providerId="AD" clId="Web-{DB691F01-0819-40D7-09A2-A62DB1D54624}" dt="2019-07-01T09:12:33.558" v="7" actId="20577"/>
      <pc:docMkLst>
        <pc:docMk/>
      </pc:docMkLst>
      <pc:sldChg chg="modSp">
        <pc:chgData name="Siewert, Bernhard" userId="S::bernhard.siewert@sap.com::a6aaa69d-8dca-41bc-95b7-625d36760891" providerId="AD" clId="Web-{DB691F01-0819-40D7-09A2-A62DB1D54624}" dt="2019-07-01T09:12:33.558" v="6" actId="20577"/>
        <pc:sldMkLst>
          <pc:docMk/>
          <pc:sldMk cId="587883549" sldId="444"/>
        </pc:sldMkLst>
        <pc:spChg chg="mod">
          <ac:chgData name="Siewert, Bernhard" userId="S::bernhard.siewert@sap.com::a6aaa69d-8dca-41bc-95b7-625d36760891" providerId="AD" clId="Web-{DB691F01-0819-40D7-09A2-A62DB1D54624}" dt="2019-07-01T09:12:33.558" v="6" actId="20577"/>
          <ac:spMkLst>
            <pc:docMk/>
            <pc:sldMk cId="587883549" sldId="444"/>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27807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32484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1436904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a:p>
        </p:txBody>
      </p:sp>
    </p:spTree>
    <p:extLst>
      <p:ext uri="{BB962C8B-B14F-4D97-AF65-F5344CB8AC3E}">
        <p14:creationId xmlns:p14="http://schemas.microsoft.com/office/powerpoint/2010/main" val="85969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a:p>
        </p:txBody>
      </p:sp>
    </p:spTree>
    <p:extLst>
      <p:ext uri="{BB962C8B-B14F-4D97-AF65-F5344CB8AC3E}">
        <p14:creationId xmlns:p14="http://schemas.microsoft.com/office/powerpoint/2010/main" val="412945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3">
    <p:bg>
      <p:bgRef idx="1001">
        <a:schemeClr val="bg1"/>
      </p:bgRef>
    </p:bg>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801109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Screenshot">
    <p:bg>
      <p:bgRef idx="1001">
        <a:schemeClr val="bg1"/>
      </p:bgRef>
    </p:bg>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710198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b="1"/>
              <a:t>&lt;First name  Last name&gt;</a:t>
            </a:r>
          </a:p>
          <a:p>
            <a:pPr lvl="1"/>
            <a:endParaRPr lang="en-US"/>
          </a:p>
          <a:p>
            <a:r>
              <a:rPr lang="en-US"/>
              <a:t>&lt;e-mail, social media, …&gt;</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979991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xt: 2 Columns">
    <p:bg>
      <p:bgRef idx="1001">
        <a:schemeClr val="bg1"/>
      </p:bgRef>
    </p:bg>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4815946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5" r:id="rId1"/>
    <p:sldLayoutId id="2147483741" r:id="rId2"/>
    <p:sldLayoutId id="2147483765" r:id="rId3"/>
    <p:sldLayoutId id="2147483774" r:id="rId4"/>
    <p:sldLayoutId id="2147483745" r:id="rId5"/>
    <p:sldLayoutId id="2147483757" r:id="rId6"/>
    <p:sldLayoutId id="2147483763" r:id="rId7"/>
    <p:sldLayoutId id="2147483776" r:id="rId8"/>
    <p:sldLayoutId id="2147483777" r:id="rId9"/>
    <p:sldLayoutId id="2147483778" r:id="rId10"/>
    <p:sldLayoutId id="2147483779" r:id="rId11"/>
    <p:sldLayoutId id="2147483740" r:id="rId1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penui5.hana.ondemand.com/#/topic/b0fb4de7364f4bcbb053a99aa645affe"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openui5.hana.ondemand.com/#/topic/21515f09c0324218bb705b27407f5d61"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mailto:bernhard.siewert@sap.com" TargetMode="External"/><Relationship Id="rId2" Type="http://schemas.openxmlformats.org/officeDocument/2006/relationships/hyperlink" Target="mailto:thorsten.erlewein@sap.com"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openui5.hana.ondemand.com/#/topic/fb19f501b16e4e4991eb6a017770945b"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openui5.hana.ondemand.com/#/topic/5ee619fc1370463ea674ee04b65ed83b"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openui5.hana.ondemand.com/#/topic/3d85d5eec1594be0a71236d5e61f89aa"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p:txBody>
          <a:bodyPr/>
          <a:lstStyle/>
          <a:p>
            <a:r>
              <a:rPr lang="en-US"/>
              <a:t>Thorsten Erlewein, Bernhard Siewert, SAP</a:t>
            </a:r>
          </a:p>
          <a:p>
            <a:pPr lvl="0"/>
            <a:r>
              <a:rPr lang="en-US"/>
              <a:t>June 28, 2019</a:t>
            </a:r>
          </a:p>
        </p:txBody>
      </p:sp>
      <p:sp>
        <p:nvSpPr>
          <p:cNvPr id="4" name="Title"/>
          <p:cNvSpPr>
            <a:spLocks noGrp="1"/>
          </p:cNvSpPr>
          <p:nvPr>
            <p:ph type="title"/>
          </p:nvPr>
        </p:nvSpPr>
        <p:spPr/>
        <p:txBody>
          <a:bodyPr/>
          <a:lstStyle/>
          <a:p>
            <a:r>
              <a:rPr lang="en-US"/>
              <a:t>Awesome UI5 Features</a:t>
            </a:r>
            <a:br>
              <a:rPr lang="en-US"/>
            </a:br>
            <a:r>
              <a:rPr lang="en-US">
                <a:solidFill>
                  <a:schemeClr val="accent1"/>
                </a:solidFill>
              </a:rPr>
              <a:t>and why we use them in</a:t>
            </a:r>
            <a:br>
              <a:rPr lang="en-US">
                <a:solidFill>
                  <a:schemeClr val="accent1"/>
                </a:solidFill>
              </a:rPr>
            </a:br>
            <a:r>
              <a:rPr lang="en-US">
                <a:solidFill>
                  <a:schemeClr val="accent1"/>
                </a:solidFill>
              </a:rPr>
              <a:t>Fiori elements</a:t>
            </a:r>
            <a:endParaRPr lang="de-DE">
              <a:solidFill>
                <a:schemeClr val="accent1"/>
              </a:solidFill>
            </a:endParaRPr>
          </a:p>
        </p:txBody>
      </p:sp>
      <p:pic>
        <p:nvPicPr>
          <p:cNvPr id="9" name="Picture 8"/>
          <p:cNvPicPr>
            <a:picLocks noChangeAspect="1"/>
          </p:cNvPicPr>
          <p:nvPr/>
        </p:nvPicPr>
        <p:blipFill>
          <a:blip r:embed="rId2"/>
          <a:stretch>
            <a:fillRect/>
          </a:stretch>
        </p:blipFill>
        <p:spPr>
          <a:xfrm>
            <a:off x="5718587" y="2217109"/>
            <a:ext cx="6029396" cy="2343272"/>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vert="horz" lIns="0" tIns="0" rIns="0" bIns="0" rtlCol="0" anchor="t">
            <a:normAutofit/>
          </a:bodyPr>
          <a:lstStyle/>
          <a:p>
            <a:pPr>
              <a:spcBef>
                <a:spcPts val="0"/>
              </a:spcBef>
            </a:pPr>
            <a:r>
              <a:rPr lang="en-US"/>
              <a:t>By now you most likely understand that Fiori elements framework developers think </a:t>
            </a:r>
            <a:r>
              <a:rPr lang="en-US" i="1"/>
              <a:t>declarative</a:t>
            </a:r>
            <a:r>
              <a:rPr lang="en-US"/>
              <a:t> meaning UI5 XML.</a:t>
            </a:r>
          </a:p>
          <a:p>
            <a:pPr>
              <a:spcBef>
                <a:spcPts val="0"/>
              </a:spcBef>
            </a:pPr>
            <a:endParaRPr lang="en-US"/>
          </a:p>
          <a:p>
            <a:pPr>
              <a:spcBef>
                <a:spcPts val="0"/>
              </a:spcBef>
            </a:pPr>
            <a:r>
              <a:rPr lang="en-US"/>
              <a:t>However when it comes to event handlers, before version 1.56 one always needed a controller function with a fixed API </a:t>
            </a:r>
            <a:r>
              <a:rPr lang="en-US">
                <a:highlight>
                  <a:srgbClr val="C0C0C0"/>
                </a:highlight>
              </a:rPr>
              <a:t> </a:t>
            </a:r>
            <a:r>
              <a:rPr lang="en-US" err="1">
                <a:highlight>
                  <a:srgbClr val="C0C0C0"/>
                </a:highlight>
              </a:rPr>
              <a:t>myHandler</a:t>
            </a:r>
            <a:r>
              <a:rPr lang="en-US">
                <a:highlight>
                  <a:srgbClr val="C0C0C0"/>
                </a:highlight>
              </a:rPr>
              <a:t>: function(</a:t>
            </a:r>
            <a:r>
              <a:rPr lang="en-US" err="1">
                <a:highlight>
                  <a:srgbClr val="C0C0C0"/>
                </a:highlight>
              </a:rPr>
              <a:t>oEvent</a:t>
            </a:r>
            <a:r>
              <a:rPr lang="en-US">
                <a:highlight>
                  <a:srgbClr val="C0C0C0"/>
                </a:highlight>
              </a:rPr>
              <a:t>) {...} </a:t>
            </a:r>
            <a:r>
              <a:rPr lang="en-US"/>
              <a:t> and that function typically needs to know a lot about the view and the data model.</a:t>
            </a:r>
          </a:p>
          <a:p>
            <a:r>
              <a:rPr lang="en-US"/>
              <a:t>In Fiori elements we have templates that create the XML dynamically for the individual services. But we don't dynamically create controller code or reusable functions based on JavaScript. Instead we use the advanced syntax that allows us to pass the </a:t>
            </a:r>
            <a:r>
              <a:rPr lang="en-US" b="1"/>
              <a:t>right</a:t>
            </a:r>
            <a:r>
              <a:rPr lang="en-US"/>
              <a:t> data to a few generic functions. So rather than </a:t>
            </a:r>
            <a:r>
              <a:rPr lang="en-US">
                <a:highlight>
                  <a:srgbClr val="C0C0C0"/>
                </a:highlight>
              </a:rPr>
              <a:t>press=".</a:t>
            </a:r>
            <a:r>
              <a:rPr lang="en-US" err="1">
                <a:highlight>
                  <a:srgbClr val="C0C0C0"/>
                </a:highlight>
              </a:rPr>
              <a:t>myHandler</a:t>
            </a:r>
            <a:r>
              <a:rPr lang="en-US">
                <a:highlight>
                  <a:srgbClr val="C0C0C0"/>
                </a:highlight>
              </a:rPr>
              <a:t>"</a:t>
            </a:r>
            <a:r>
              <a:rPr lang="en-US"/>
              <a:t> we can now create something like </a:t>
            </a:r>
            <a:r>
              <a:rPr lang="en-US">
                <a:highlight>
                  <a:srgbClr val="C0C0C0"/>
                </a:highlight>
              </a:rPr>
              <a:t>press="</a:t>
            </a:r>
            <a:r>
              <a:rPr lang="en-US" err="1">
                <a:highlight>
                  <a:srgbClr val="C0C0C0"/>
                </a:highlight>
              </a:rPr>
              <a:t>some.reuse.fn</a:t>
            </a:r>
            <a:r>
              <a:rPr lang="en-US">
                <a:highlight>
                  <a:srgbClr val="C0C0C0"/>
                </a:highlight>
              </a:rPr>
              <a:t>(${</a:t>
            </a:r>
            <a:r>
              <a:rPr lang="en-US" err="1">
                <a:highlight>
                  <a:srgbClr val="C0C0C0"/>
                </a:highlight>
              </a:rPr>
              <a:t>someProperty</a:t>
            </a:r>
            <a:r>
              <a:rPr lang="en-US">
                <a:highlight>
                  <a:srgbClr val="C0C0C0"/>
                </a:highlight>
              </a:rPr>
              <a:t>})</a:t>
            </a:r>
            <a:r>
              <a:rPr lang="en-US"/>
              <a:t> during templating.</a:t>
            </a:r>
          </a:p>
          <a:p>
            <a:r>
              <a:rPr lang="en-US">
                <a:hlinkClick r:id="rId2"/>
              </a:rPr>
              <a:t>see UI5 documentation</a:t>
            </a:r>
            <a:endParaRPr lang="en-US"/>
          </a:p>
        </p:txBody>
      </p:sp>
      <p:sp>
        <p:nvSpPr>
          <p:cNvPr id="4" name="Title 3"/>
          <p:cNvSpPr>
            <a:spLocks noGrp="1"/>
          </p:cNvSpPr>
          <p:nvPr>
            <p:ph type="title"/>
          </p:nvPr>
        </p:nvSpPr>
        <p:spPr>
          <a:xfrm>
            <a:off x="504001" y="504000"/>
            <a:ext cx="11186476" cy="369332"/>
          </a:xfrm>
        </p:spPr>
        <p:txBody>
          <a:bodyPr/>
          <a:lstStyle/>
          <a:p>
            <a:r>
              <a:rPr lang="en-US"/>
              <a:t>Declarative Event Handlers</a:t>
            </a:r>
          </a:p>
        </p:txBody>
      </p:sp>
    </p:spTree>
    <p:extLst>
      <p:ext uri="{BB962C8B-B14F-4D97-AF65-F5344CB8AC3E}">
        <p14:creationId xmlns:p14="http://schemas.microsoft.com/office/powerpoint/2010/main" val="58788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Controller </a:t>
            </a:r>
            <a:r>
              <a:rPr lang="en-US">
                <a:solidFill>
                  <a:schemeClr val="accent1"/>
                </a:solidFill>
              </a:rPr>
              <a:t>Extensions</a:t>
            </a:r>
          </a:p>
        </p:txBody>
      </p:sp>
    </p:spTree>
    <p:extLst>
      <p:ext uri="{BB962C8B-B14F-4D97-AF65-F5344CB8AC3E}">
        <p14:creationId xmlns:p14="http://schemas.microsoft.com/office/powerpoint/2010/main" val="119736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a:t>SAP software of course comes with enterprise qualities, with extensibility being the one which is maybe the most appreciated by our customers. So when it comes to introducing reusable functions for event handlers, formatters and more, Fiori elements needs to provide means to extend these functions by customers.</a:t>
            </a:r>
          </a:p>
          <a:p>
            <a:r>
              <a:rPr lang="en-US"/>
              <a:t>UI5 has introduced controller extensions as a great way to provide dedicated hooks in reusable functions.</a:t>
            </a:r>
          </a:p>
          <a:p>
            <a:r>
              <a:rPr lang="en-US">
                <a:hlinkClick r:id="rId2"/>
              </a:rPr>
              <a:t>see UI5 documentation</a:t>
            </a:r>
            <a:endParaRPr lang="en-US"/>
          </a:p>
        </p:txBody>
      </p:sp>
      <p:sp>
        <p:nvSpPr>
          <p:cNvPr id="4" name="Title 3"/>
          <p:cNvSpPr>
            <a:spLocks noGrp="1"/>
          </p:cNvSpPr>
          <p:nvPr>
            <p:ph type="title"/>
          </p:nvPr>
        </p:nvSpPr>
        <p:spPr/>
        <p:txBody>
          <a:bodyPr/>
          <a:lstStyle/>
          <a:p>
            <a:r>
              <a:rPr lang="de-DE"/>
              <a:t>Controller </a:t>
            </a:r>
            <a:r>
              <a:rPr lang="de-DE" err="1"/>
              <a:t>Extensions</a:t>
            </a:r>
            <a:endParaRPr lang="de-DE"/>
          </a:p>
        </p:txBody>
      </p:sp>
    </p:spTree>
    <p:extLst>
      <p:ext uri="{BB962C8B-B14F-4D97-AF65-F5344CB8AC3E}">
        <p14:creationId xmlns:p14="http://schemas.microsoft.com/office/powerpoint/2010/main" val="4116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a:t>Thank you.</a:t>
            </a:r>
          </a:p>
        </p:txBody>
      </p:sp>
      <p:sp>
        <p:nvSpPr>
          <p:cNvPr id="3" name="Contact information"/>
          <p:cNvSpPr>
            <a:spLocks noGrp="1"/>
          </p:cNvSpPr>
          <p:nvPr>
            <p:ph type="body" sz="quarter" idx="10"/>
          </p:nvPr>
        </p:nvSpPr>
        <p:spPr>
          <a:xfrm>
            <a:off x="504000" y="2905487"/>
            <a:ext cx="5593588" cy="2501010"/>
          </a:xfrm>
        </p:spPr>
        <p:txBody>
          <a:bodyPr/>
          <a:lstStyle/>
          <a:p>
            <a:r>
              <a:rPr lang="en-US"/>
              <a:t>Contact information:</a:t>
            </a:r>
          </a:p>
          <a:p>
            <a:pPr lvl="1"/>
            <a:r>
              <a:rPr lang="en-US" b="1"/>
              <a:t>Thorsten Erlewein</a:t>
            </a:r>
          </a:p>
          <a:p>
            <a:pPr lvl="1"/>
            <a:r>
              <a:rPr lang="en-US"/>
              <a:t>Development Architect </a:t>
            </a:r>
            <a:r>
              <a:rPr lang="en-US" err="1"/>
              <a:t>Ux</a:t>
            </a:r>
            <a:r>
              <a:rPr lang="en-US"/>
              <a:t> Engineering</a:t>
            </a:r>
          </a:p>
          <a:p>
            <a:pPr lvl="1"/>
            <a:r>
              <a:rPr lang="en-US">
                <a:hlinkClick r:id="rId2"/>
              </a:rPr>
              <a:t>thorsten.erlewein@sap.com</a:t>
            </a:r>
            <a:endParaRPr lang="en-US"/>
          </a:p>
          <a:p>
            <a:pPr lvl="1"/>
            <a:endParaRPr lang="en-US"/>
          </a:p>
          <a:p>
            <a:pPr lvl="1"/>
            <a:r>
              <a:rPr lang="en-US" b="1"/>
              <a:t>Bernhard Siewert</a:t>
            </a:r>
          </a:p>
          <a:p>
            <a:pPr lvl="1"/>
            <a:r>
              <a:rPr lang="en-US"/>
              <a:t>Development Architect </a:t>
            </a:r>
            <a:r>
              <a:rPr lang="en-US" err="1"/>
              <a:t>Ux</a:t>
            </a:r>
            <a:r>
              <a:rPr lang="en-US"/>
              <a:t> Engineering</a:t>
            </a:r>
          </a:p>
          <a:p>
            <a:pPr lvl="1"/>
            <a:r>
              <a:rPr lang="en-US">
                <a:hlinkClick r:id="rId3"/>
              </a:rPr>
              <a:t>bernhard.siewert@sap.com</a:t>
            </a:r>
            <a:r>
              <a:rPr lang="en-US"/>
              <a:t> </a:t>
            </a:r>
          </a:p>
          <a:p>
            <a:pPr lvl="1"/>
            <a:endParaRPr lang="en-US"/>
          </a:p>
        </p:txBody>
      </p:sp>
      <p:pic>
        <p:nvPicPr>
          <p:cNvPr id="5" name="Picture 4"/>
          <p:cNvPicPr>
            <a:picLocks noChangeAspect="1"/>
          </p:cNvPicPr>
          <p:nvPr/>
        </p:nvPicPr>
        <p:blipFill>
          <a:blip r:embed="rId4"/>
          <a:stretch>
            <a:fillRect/>
          </a:stretch>
        </p:blipFill>
        <p:spPr>
          <a:xfrm>
            <a:off x="5718587" y="2217109"/>
            <a:ext cx="6029396" cy="2343272"/>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fontScale="92500" lnSpcReduction="10000"/>
          </a:bodyPr>
          <a:lstStyle/>
          <a:p>
            <a:r>
              <a:rPr lang="en-US"/>
              <a:t>Fiori elements is a metadata driven UI framework made with UI5. It provides consistent user interfaces for Fiori applications based on OData services.</a:t>
            </a:r>
          </a:p>
          <a:p>
            <a:r>
              <a:rPr lang="en-US"/>
              <a:t>Within the Fiori elements framework we use awesome UI5 features, that we want to introduce in this repository.</a:t>
            </a:r>
          </a:p>
          <a:p>
            <a:endParaRPr lang="en-US"/>
          </a:p>
          <a:p>
            <a:pPr lvl="1"/>
            <a:r>
              <a:rPr lang="en-US"/>
              <a:t>Component Based Routing</a:t>
            </a:r>
          </a:p>
          <a:p>
            <a:pPr lvl="1"/>
            <a:r>
              <a:rPr lang="en-US"/>
              <a:t>Transformation Using XML Preprocessor</a:t>
            </a:r>
          </a:p>
          <a:p>
            <a:pPr lvl="1"/>
            <a:r>
              <a:rPr lang="en-US"/>
              <a:t>XML View Cache</a:t>
            </a:r>
          </a:p>
          <a:p>
            <a:pPr lvl="1"/>
            <a:r>
              <a:rPr lang="en-US"/>
              <a:t>Declarative Event Handlers </a:t>
            </a:r>
          </a:p>
          <a:p>
            <a:pPr lvl="1"/>
            <a:r>
              <a:rPr lang="en-US"/>
              <a:t>Controller Extensions</a:t>
            </a:r>
          </a:p>
          <a:p>
            <a:pPr marL="0" lvl="1" indent="0">
              <a:buNone/>
            </a:pPr>
            <a:endParaRPr lang="en-US"/>
          </a:p>
          <a:p>
            <a:pPr marL="0" lvl="1" indent="0">
              <a:buNone/>
            </a:pPr>
            <a:r>
              <a:rPr lang="en-US" i="1"/>
              <a:t>Disclaimer: Obviously, we use a lot more awesome UI5 features in Fiori elements than the ones mentioned in this session. We couldn't do what we do without the powerful OData support in UI5. However the features presented </a:t>
            </a:r>
            <a:r>
              <a:rPr lang="en-US" b="1" i="1"/>
              <a:t>here</a:t>
            </a:r>
            <a:r>
              <a:rPr lang="en-US" i="1"/>
              <a:t> can be used with or without OData as they are model agnostic.</a:t>
            </a:r>
            <a:endParaRPr lang="en-US"/>
          </a:p>
          <a:p>
            <a:pPr lvl="2"/>
            <a:endParaRPr lang="en-US"/>
          </a:p>
          <a:p>
            <a:pPr lvl="2"/>
            <a:endParaRPr lang="en-US"/>
          </a:p>
        </p:txBody>
      </p:sp>
      <p:sp>
        <p:nvSpPr>
          <p:cNvPr id="4" name="Title 3"/>
          <p:cNvSpPr>
            <a:spLocks noGrp="1"/>
          </p:cNvSpPr>
          <p:nvPr>
            <p:ph type="title"/>
          </p:nvPr>
        </p:nvSpPr>
        <p:spPr>
          <a:xfrm>
            <a:off x="504001" y="504000"/>
            <a:ext cx="11186476" cy="646331"/>
          </a:xfrm>
        </p:spPr>
        <p:txBody>
          <a:bodyPr/>
          <a:lstStyle/>
          <a:p>
            <a:r>
              <a:rPr lang="en-US"/>
              <a:t>Awesome UI5 Features </a:t>
            </a:r>
            <a:br>
              <a:rPr lang="en-US"/>
            </a:br>
            <a:r>
              <a:rPr lang="en-US" sz="1800" b="0"/>
              <a:t>and why we use them in Fiori elements</a:t>
            </a:r>
          </a:p>
        </p:txBody>
      </p:sp>
    </p:spTree>
    <p:extLst>
      <p:ext uri="{BB962C8B-B14F-4D97-AF65-F5344CB8AC3E}">
        <p14:creationId xmlns:p14="http://schemas.microsoft.com/office/powerpoint/2010/main" val="364688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Component Based </a:t>
            </a:r>
            <a:r>
              <a:rPr lang="en-US">
                <a:solidFill>
                  <a:schemeClr val="accent1"/>
                </a:solidFill>
              </a:rPr>
              <a:t>Routing</a:t>
            </a: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a:t>Fiori elements transforms annotated OData metadata into UI5 XML views. That transformation needs to happen before the view is used. So we wrap those dynamic views inside of UI5 Components to be able to trigger the transformation when needed.</a:t>
            </a:r>
          </a:p>
          <a:p>
            <a:r>
              <a:rPr lang="en-US"/>
              <a:t>In addition UI5 Components have a built-in dependency management using the </a:t>
            </a:r>
            <a:r>
              <a:rPr lang="en-US" i="1" err="1"/>
              <a:t>manifest.json</a:t>
            </a:r>
            <a:r>
              <a:rPr lang="en-US"/>
              <a:t>. This enables an asynchronous library and component preload. Views don't offer a declaration of dependencies.</a:t>
            </a:r>
          </a:p>
          <a:p>
            <a:r>
              <a:rPr lang="en-US"/>
              <a:t>To be able to leverage such reusable components UI5 has introduced support for specifying components in the routing section of the </a:t>
            </a:r>
            <a:r>
              <a:rPr lang="en-US" i="1" err="1"/>
              <a:t>manifest.json</a:t>
            </a:r>
            <a:endParaRPr lang="en-US"/>
          </a:p>
          <a:p>
            <a:r>
              <a:rPr lang="en-US">
                <a:hlinkClick r:id="rId2"/>
              </a:rPr>
              <a:t>see UI5 documentation</a:t>
            </a:r>
            <a:endParaRPr lang="en-US"/>
          </a:p>
        </p:txBody>
      </p:sp>
      <p:sp>
        <p:nvSpPr>
          <p:cNvPr id="4" name="Title 3"/>
          <p:cNvSpPr>
            <a:spLocks noGrp="1"/>
          </p:cNvSpPr>
          <p:nvPr>
            <p:ph type="title"/>
          </p:nvPr>
        </p:nvSpPr>
        <p:spPr/>
        <p:txBody>
          <a:bodyPr/>
          <a:lstStyle/>
          <a:p>
            <a:r>
              <a:rPr lang="en-US"/>
              <a:t>Component Based Routing</a:t>
            </a:r>
          </a:p>
        </p:txBody>
      </p:sp>
    </p:spTree>
    <p:extLst>
      <p:ext uri="{BB962C8B-B14F-4D97-AF65-F5344CB8AC3E}">
        <p14:creationId xmlns:p14="http://schemas.microsoft.com/office/powerpoint/2010/main" val="4210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Transformation Using </a:t>
            </a:r>
            <a:r>
              <a:rPr lang="en-US">
                <a:solidFill>
                  <a:schemeClr val="accent1"/>
                </a:solidFill>
              </a:rPr>
              <a:t>XML Preprocessor</a:t>
            </a:r>
          </a:p>
        </p:txBody>
      </p:sp>
    </p:spTree>
    <p:extLst>
      <p:ext uri="{BB962C8B-B14F-4D97-AF65-F5344CB8AC3E}">
        <p14:creationId xmlns:p14="http://schemas.microsoft.com/office/powerpoint/2010/main" val="21244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a:t>OData services provide access to data of many business objects with different structure. Fiori elements transforms these objects and their structures, plus semantic annotations on top into the appropriate controls and data bindings.</a:t>
            </a:r>
          </a:p>
          <a:p>
            <a:r>
              <a:rPr lang="en-US"/>
              <a:t>UI5 provides the XML preprocessor that allows to preprocess an XML view before it is turns into real UI5 controls. This method is called XML templating.</a:t>
            </a:r>
          </a:p>
          <a:p>
            <a:r>
              <a:rPr lang="en-US">
                <a:hlinkClick r:id="rId2"/>
              </a:rPr>
              <a:t>see UI5 documentation</a:t>
            </a:r>
            <a:endParaRPr lang="en-US"/>
          </a:p>
        </p:txBody>
      </p:sp>
      <p:sp>
        <p:nvSpPr>
          <p:cNvPr id="4" name="Title 3"/>
          <p:cNvSpPr>
            <a:spLocks noGrp="1"/>
          </p:cNvSpPr>
          <p:nvPr>
            <p:ph type="title"/>
          </p:nvPr>
        </p:nvSpPr>
        <p:spPr/>
        <p:txBody>
          <a:bodyPr/>
          <a:lstStyle/>
          <a:p>
            <a:r>
              <a:rPr lang="en-US"/>
              <a:t>Transformation Using XML Preprocessor</a:t>
            </a:r>
          </a:p>
        </p:txBody>
      </p:sp>
    </p:spTree>
    <p:extLst>
      <p:ext uri="{BB962C8B-B14F-4D97-AF65-F5344CB8AC3E}">
        <p14:creationId xmlns:p14="http://schemas.microsoft.com/office/powerpoint/2010/main" val="326552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XML View </a:t>
            </a:r>
            <a:r>
              <a:rPr lang="en-US">
                <a:solidFill>
                  <a:schemeClr val="accent1"/>
                </a:solidFill>
              </a:rPr>
              <a:t>Cache</a:t>
            </a:r>
          </a:p>
        </p:txBody>
      </p:sp>
    </p:spTree>
    <p:extLst>
      <p:ext uri="{BB962C8B-B14F-4D97-AF65-F5344CB8AC3E}">
        <p14:creationId xmlns:p14="http://schemas.microsoft.com/office/powerpoint/2010/main" val="41193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a:t>As the definition of business objects and their structures rarely changes, it is not necessary to do the transformation (the XML templating) all the time.</a:t>
            </a:r>
          </a:p>
          <a:p>
            <a:r>
              <a:rPr lang="en-US"/>
              <a:t>Fiori elements leverages the XML View Cache of UI5 in order to ensure that the transformation is only done when there is a reason to do so.</a:t>
            </a:r>
          </a:p>
          <a:p>
            <a:r>
              <a:rPr lang="en-US">
                <a:hlinkClick r:id="rId2"/>
              </a:rPr>
              <a:t>see UI5 documentation</a:t>
            </a:r>
            <a:endParaRPr lang="en-US"/>
          </a:p>
        </p:txBody>
      </p:sp>
      <p:sp>
        <p:nvSpPr>
          <p:cNvPr id="4" name="Title 3"/>
          <p:cNvSpPr>
            <a:spLocks noGrp="1"/>
          </p:cNvSpPr>
          <p:nvPr>
            <p:ph type="title"/>
          </p:nvPr>
        </p:nvSpPr>
        <p:spPr/>
        <p:txBody>
          <a:bodyPr/>
          <a:lstStyle/>
          <a:p>
            <a:r>
              <a:rPr lang="de-DE"/>
              <a:t>XML View Cache</a:t>
            </a:r>
          </a:p>
        </p:txBody>
      </p:sp>
    </p:spTree>
    <p:extLst>
      <p:ext uri="{BB962C8B-B14F-4D97-AF65-F5344CB8AC3E}">
        <p14:creationId xmlns:p14="http://schemas.microsoft.com/office/powerpoint/2010/main" val="304293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Declarative </a:t>
            </a:r>
            <a:r>
              <a:rPr lang="en-US">
                <a:solidFill>
                  <a:schemeClr val="accent1"/>
                </a:solidFill>
              </a:rPr>
              <a:t>Event Handlers</a:t>
            </a:r>
          </a:p>
        </p:txBody>
      </p:sp>
    </p:spTree>
    <p:extLst>
      <p:ext uri="{BB962C8B-B14F-4D97-AF65-F5344CB8AC3E}">
        <p14:creationId xmlns:p14="http://schemas.microsoft.com/office/powerpoint/2010/main" val="2153530856"/>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50EE29CC-DD2E-4439-A145-C804F83C5388}" vid="{B3D1D71E-CB70-4A8E-B5EE-4E78B1EFD5F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C70A8FDF3AD494497D4ED4F2D433465" ma:contentTypeVersion="3" ma:contentTypeDescription="Ein neues Dokument erstellen." ma:contentTypeScope="" ma:versionID="1c8ba6c6494adace0fcfd1ed85eef98e">
  <xsd:schema xmlns:xsd="http://www.w3.org/2001/XMLSchema" xmlns:xs="http://www.w3.org/2001/XMLSchema" xmlns:p="http://schemas.microsoft.com/office/2006/metadata/properties" xmlns:ns2="cf03c0ce-6c1e-4182-97c7-0c3b398a3c19" targetNamespace="http://schemas.microsoft.com/office/2006/metadata/properties" ma:root="true" ma:fieldsID="39c9103c2f5ec7b1ee81454e49b23186" ns2:_="">
    <xsd:import namespace="cf03c0ce-6c1e-4182-97c7-0c3b398a3c19"/>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03c0ce-6c1e-4182-97c7-0c3b398a3c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AA3C33-C817-4C29-B68E-48FE50772B54}">
  <ds:schemaRefs>
    <ds:schemaRef ds:uri="cf03c0ce-6c1e-4182-97c7-0c3b398a3c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4DE48D2-FFC5-4D27-A0B0-8BEABB099E4A}">
  <ds:schemaRefs>
    <ds:schemaRef ds:uri="cf03c0ce-6c1e-4182-97c7-0c3b398a3c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C704F8-E492-4D0C-B57C-F66B10524C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SAP_2018_16x9_Black</Template>
  <Application>Microsoft Office PowerPoint</Application>
  <PresentationFormat>Custom</PresentationFormat>
  <Slides>13</Slides>
  <Notes>5</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SAP 2018 16x9 black</vt:lpstr>
      <vt:lpstr>Awesome UI5 Features and why we use them in Fiori elements</vt:lpstr>
      <vt:lpstr>Awesome UI5 Features  and why we use them in Fiori elements</vt:lpstr>
      <vt:lpstr>Component Based Routing</vt:lpstr>
      <vt:lpstr>Component Based Routing</vt:lpstr>
      <vt:lpstr>Transformation Using XML Preprocessor</vt:lpstr>
      <vt:lpstr>Transformation Using XML Preprocessor</vt:lpstr>
      <vt:lpstr>XML View Cache</vt:lpstr>
      <vt:lpstr>XML View Cache</vt:lpstr>
      <vt:lpstr>Declarative Event Handlers</vt:lpstr>
      <vt:lpstr>Declarative Event Handlers</vt:lpstr>
      <vt:lpstr>Controller Extensions</vt:lpstr>
      <vt:lpstr>Controller Extensions</vt:lpstr>
      <vt:lpstr>Thank you.</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2018/16:9/black</cp:keywords>
  <cp:revision>1</cp:revision>
  <dcterms:created xsi:type="dcterms:W3CDTF">2018-05-14T15:14:40Z</dcterms:created>
  <dcterms:modified xsi:type="dcterms:W3CDTF">2019-07-01T09:19:02Z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0x0101006C70A8FDF3AD494497D4ED4F2D433465</vt:lpwstr>
  </property>
  <property fmtid="{D5CDD505-2E9C-101B-9397-08002B2CF9AE}" pid="9" name="AuthorIds_UIVersion_512">
    <vt:lpwstr>12</vt:lpwstr>
  </property>
</Properties>
</file>