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1" r:id="rId4"/>
    <p:sldId id="301" r:id="rId5"/>
    <p:sldId id="303" r:id="rId6"/>
    <p:sldId id="302" r:id="rId7"/>
    <p:sldId id="304" r:id="rId8"/>
    <p:sldId id="306" r:id="rId9"/>
    <p:sldId id="257" r:id="rId10"/>
    <p:sldId id="259" r:id="rId11"/>
    <p:sldId id="260" r:id="rId12"/>
    <p:sldId id="305" r:id="rId13"/>
    <p:sldId id="307" r:id="rId14"/>
    <p:sldId id="308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B05-3A24-4291-A781-AF32975A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BFE5-F382-4545-883C-FE995A66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D92-62D5-45F0-8670-FC79FC3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7321-0B84-4508-97F1-3F2BDC6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8109-FF03-40D9-A823-52C5E7F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D72-7839-4E2A-8F6A-806D6D5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C9B1-3D9E-4745-AC67-A9AF43DF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9EE-876D-4D47-BA26-DE4475B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56C-1235-42E5-9711-D56531C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4BE-DF63-49AF-BD4A-4F81B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C168-6933-4546-9DAA-837481B6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66D-C772-4CD2-B143-67E54C8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2B4-8AF2-49C5-99B8-433320D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285-FA87-4AB6-BEDB-C303C2F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AD7-BC19-407F-939B-6B68891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FFB-597F-4C37-8CC1-BB8F7D2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6AA-6DD9-453C-9DC3-DFFE446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1EF-25CF-4AA6-83C6-822710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77CA-4569-4F9A-AE85-FE342AB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9DA-383B-43D1-A8B0-17533C33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ED5-29D0-4A4F-87F3-4A1B84C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3925-A323-4B02-8BF8-B2AE4B39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AEFF-79F1-45F2-87AC-5CA6FD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C0A4-BE6C-41FE-B6BD-A6E6D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D78-972D-4E6C-8711-2930D9E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40D-C35E-4DD7-AF84-99C8331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8DD-B534-4C1A-BD34-AB3EEDCE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FC00-F7EA-46A1-A7F2-22E0F9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7851-9DDF-4537-A2F7-538D64BE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141-B3CB-43DA-BC96-655BE36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203C-2B35-4DCA-AC11-CD3DECE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C62-CCD4-4D4E-AE42-CB3B39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632-A367-464D-807A-755E9784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B7EB-ECD9-4452-98C4-CCA5EE3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3FDF-E300-4C9C-9F15-39CCDA2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5E5C-B257-4EC8-9BD5-3743D84F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B94-669D-40F6-9923-5DE1AA5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32B7-991F-48FB-BB26-5983D6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4A203-5594-4688-9D94-60E58E6B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F4A-0F9F-4406-9CF8-9E551DD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BFCE-FEBC-4B29-9C65-0BD99BF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431C-7317-4239-859E-BC107D37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DC99-29C7-4213-AD06-8A5ED91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4321-F7BB-40F2-99BE-A6BEFC4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7658-3ECD-43AC-B683-BB28910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20B3-E2EA-458C-B25A-2377F16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35B-59F8-4912-9E06-93BD517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B96-3F7F-41A5-9B6B-07A373E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AE3D-E900-4D2F-B737-E5DB1D4A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1342-79D1-453E-BA52-2CF4497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128-193C-4C61-B601-D4CE4D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6F1D-C624-4707-A1DF-8670F71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106-9719-48A1-9691-D5F1CA5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067E-811C-40EB-93CC-51FDEDCB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8337-5F3A-4D32-8B9F-1D9DC749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7AF4-A490-415D-9CF3-039B825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3688-1D2D-4471-A2C3-D477140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801D-17F6-4728-88AA-85CD14F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C9F-2627-4541-80CD-BF9A52A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07-D6FD-4481-93B2-DE5B5727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58C-2F9B-45C8-8A91-F2251105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C65-606F-4741-9B24-075F4F9447DA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29A8-10AB-4123-9F6D-FDA815CB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C0BF-FE4E-473D-A135-EB1C8AE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2999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QML Arduino GUI</a:t>
            </a:r>
            <a:br>
              <a:rPr lang="en-US" dirty="0"/>
            </a:br>
            <a:r>
              <a:rPr lang="en-US" dirty="0"/>
              <a:t>Training Handout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6911"/>
            <a:ext cx="9144000" cy="1029994"/>
          </a:xfrm>
        </p:spPr>
        <p:txBody>
          <a:bodyPr/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926080" y="701162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4F4B53AD-985A-4B87-B941-168E7D2E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1162"/>
            <a:ext cx="2682240" cy="182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CCF8-676E-4BCA-890A-A47A6366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vs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A821-D6A5-4657-BD5C-D05D9AB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apter 1 Differences Between Command Line Interface And Graphical User  Interface - Gui graphical user interface">
            <a:extLst>
              <a:ext uri="{FF2B5EF4-FFF2-40B4-BE49-F238E27FC236}">
                <a16:creationId xmlns:a16="http://schemas.microsoft.com/office/drawing/2014/main" id="{5162E8CD-1720-49B2-A192-990DF5CA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68" y="1977378"/>
            <a:ext cx="8095664" cy="40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858B-D938-45EA-8D1B-5DD054A4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</a:t>
            </a:r>
          </a:p>
        </p:txBody>
      </p:sp>
      <p:pic>
        <p:nvPicPr>
          <p:cNvPr id="2050" name="Picture 2" descr="Python GUI Login - Graphical Registration And Login System In Python">
            <a:extLst>
              <a:ext uri="{FF2B5EF4-FFF2-40B4-BE49-F238E27FC236}">
                <a16:creationId xmlns:a16="http://schemas.microsoft.com/office/drawing/2014/main" id="{BA21E86D-249E-495F-9C73-A6338DD9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" y="1915924"/>
            <a:ext cx="3667142" cy="25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524F5-AC45-4F24-8F5A-104C42F9719D}"/>
              </a:ext>
            </a:extLst>
          </p:cNvPr>
          <p:cNvSpPr txBox="1"/>
          <p:nvPr/>
        </p:nvSpPr>
        <p:spPr>
          <a:xfrm>
            <a:off x="992944" y="4815247"/>
            <a:ext cx="277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  <p:pic>
        <p:nvPicPr>
          <p:cNvPr id="1026" name="Picture 2" descr="Mr B">
            <a:extLst>
              <a:ext uri="{FF2B5EF4-FFF2-40B4-BE49-F238E27FC236}">
                <a16:creationId xmlns:a16="http://schemas.microsoft.com/office/drawing/2014/main" id="{2323A93D-8E87-40A4-97C5-A80DF0F7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81" y="1614885"/>
            <a:ext cx="3438637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1C8E0-4C06-446D-9CA2-D93571D2BE9F}"/>
              </a:ext>
            </a:extLst>
          </p:cNvPr>
          <p:cNvSpPr txBox="1"/>
          <p:nvPr/>
        </p:nvSpPr>
        <p:spPr>
          <a:xfrm>
            <a:off x="5224829" y="4815247"/>
            <a:ext cx="277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PySimpleGUI</a:t>
            </a:r>
            <a:endParaRPr lang="en-US" dirty="0"/>
          </a:p>
        </p:txBody>
      </p:sp>
      <p:pic>
        <p:nvPicPr>
          <p:cNvPr id="1028" name="Picture 4" descr="GitHub - seanwu1105/pyqt5-qtquick2-example: A sample of QtQuick 2 providing  material and fluent design themes in PyQt5.">
            <a:extLst>
              <a:ext uri="{FF2B5EF4-FFF2-40B4-BE49-F238E27FC236}">
                <a16:creationId xmlns:a16="http://schemas.microsoft.com/office/drawing/2014/main" id="{EC385F8A-A834-4B99-BE89-3B40BD8C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21" y="2482185"/>
            <a:ext cx="3942280" cy="1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DDE36-2274-4BF5-86E4-2BB46836280C}"/>
              </a:ext>
            </a:extLst>
          </p:cNvPr>
          <p:cNvSpPr txBox="1"/>
          <p:nvPr/>
        </p:nvSpPr>
        <p:spPr>
          <a:xfrm>
            <a:off x="8421859" y="4815247"/>
            <a:ext cx="277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PyQt</a:t>
            </a:r>
            <a:r>
              <a:rPr lang="en-US" dirty="0"/>
              <a:t> QML</a:t>
            </a:r>
          </a:p>
        </p:txBody>
      </p:sp>
    </p:spTree>
    <p:extLst>
      <p:ext uri="{BB962C8B-B14F-4D97-AF65-F5344CB8AC3E}">
        <p14:creationId xmlns:p14="http://schemas.microsoft.com/office/powerpoint/2010/main" val="7459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845-AA75-454C-BC6B-B017BD2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" y="0"/>
            <a:ext cx="10515600" cy="1325563"/>
          </a:xfrm>
        </p:spPr>
        <p:txBody>
          <a:bodyPr/>
          <a:lstStyle/>
          <a:p>
            <a:r>
              <a:rPr lang="en-US" dirty="0"/>
              <a:t>Today Workshop Project with PyQt5</a:t>
            </a:r>
          </a:p>
        </p:txBody>
      </p:sp>
      <p:pic>
        <p:nvPicPr>
          <p:cNvPr id="4098" name="Picture 2" descr="Mungkin gambar layar dan teks yang menyatakan 'Thonny pythont, enggabung Arduino PyQt5 GUI komponen ########## 16 ARDUINO ARDUINO PyQt5 GUI written by Muhammad Husni table( ANALOG OUTPUT 20 selj setj selj 40 50 60 DIGITAL INPUT OUTPUT OUTPUT 30 on 70 ########## 20 ANALOG INPUT OUTPUT2 name 80 Center 10 จด OUTPUT3 90 on 100 Python 3.8.2 (C:/ %Run main.py &gt;&gt;&gt; FREE SOFTWARE, main.py INPUT INPUT2 EDUCATIONAL PURPOSE Type here search 50 Programs/Python/Python38/pyth Pos:4,376 .dows(CRLF) 23°C A图합后 8:34PM 6/17/2022'">
            <a:extLst>
              <a:ext uri="{FF2B5EF4-FFF2-40B4-BE49-F238E27FC236}">
                <a16:creationId xmlns:a16="http://schemas.microsoft.com/office/drawing/2014/main" id="{C02F590C-B454-4CF8-BB4E-AC8B624EE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3465" r="13750" b="13009"/>
          <a:stretch/>
        </p:blipFill>
        <p:spPr bwMode="auto">
          <a:xfrm>
            <a:off x="1647092" y="1027906"/>
            <a:ext cx="8897815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956E-D7E3-41B0-B2E3-FBC4A38D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7328-4EA6-43CC-8646-ACD7EEAF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4" t="17831" r="30077" b="25937"/>
          <a:stretch/>
        </p:blipFill>
        <p:spPr>
          <a:xfrm>
            <a:off x="4795677" y="2356973"/>
            <a:ext cx="7396323" cy="4135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13F3D-7197-489C-8B38-A2940AF4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17340" r="85806" b="60197"/>
          <a:stretch/>
        </p:blipFill>
        <p:spPr>
          <a:xfrm>
            <a:off x="254624" y="3498579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C7D55B6-9AEF-4941-9E05-7681E40DC7AF}"/>
              </a:ext>
            </a:extLst>
          </p:cNvPr>
          <p:cNvSpPr/>
          <p:nvPr/>
        </p:nvSpPr>
        <p:spPr>
          <a:xfrm>
            <a:off x="3108960" y="4218499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0CA00D-9233-41BF-BFDD-274FB55D48B8}"/>
              </a:ext>
            </a:extLst>
          </p:cNvPr>
          <p:cNvSpPr/>
          <p:nvPr/>
        </p:nvSpPr>
        <p:spPr>
          <a:xfrm rot="10800000">
            <a:off x="3108960" y="4754563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37C-528C-418A-A756-CF0E6D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34C9-B58E-49CD-AD38-BEECF24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Installation</a:t>
            </a:r>
          </a:p>
          <a:p>
            <a:r>
              <a:rPr lang="en-US" dirty="0"/>
              <a:t>Notepad++</a:t>
            </a:r>
          </a:p>
          <a:p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marL="0" indent="0">
              <a:buNone/>
            </a:pPr>
            <a:r>
              <a:rPr lang="en-US" dirty="0"/>
              <a:t>	- PyQt5 Library </a:t>
            </a:r>
          </a:p>
          <a:p>
            <a:r>
              <a:rPr lang="en-US" dirty="0"/>
              <a:t>Arduino IDE</a:t>
            </a:r>
          </a:p>
          <a:p>
            <a:r>
              <a:rPr lang="en-US" dirty="0"/>
              <a:t>CH340 Driver</a:t>
            </a:r>
          </a:p>
        </p:txBody>
      </p:sp>
    </p:spTree>
    <p:extLst>
      <p:ext uri="{BB962C8B-B14F-4D97-AF65-F5344CB8AC3E}">
        <p14:creationId xmlns:p14="http://schemas.microsoft.com/office/powerpoint/2010/main" val="185515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5AF-44FC-4F3F-9ED7-9B93C3D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Wiring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780E4-1ECE-4B01-94C8-2BC19DC93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4" t="17831" r="30077" b="25937"/>
          <a:stretch/>
        </p:blipFill>
        <p:spPr>
          <a:xfrm>
            <a:off x="1682847" y="1690688"/>
            <a:ext cx="8826305" cy="49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706-84B9-4F0E-B266-428EB19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CODE FIRST TO MAKE SURE PREPARATION DONE PERFECTLY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68CE7-4B0F-4D30-8333-AC4E5EA5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4" t="17831" r="30077" b="25937"/>
          <a:stretch/>
        </p:blipFill>
        <p:spPr>
          <a:xfrm>
            <a:off x="4795677" y="2722098"/>
            <a:ext cx="7396323" cy="4135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EFA3C-CB50-4040-BE02-853FA9903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17340" r="85806" b="60197"/>
          <a:stretch/>
        </p:blipFill>
        <p:spPr>
          <a:xfrm>
            <a:off x="493072" y="3863704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74F736-16CA-4479-9D66-BE35C2EA4C92}"/>
              </a:ext>
            </a:extLst>
          </p:cNvPr>
          <p:cNvSpPr/>
          <p:nvPr/>
        </p:nvSpPr>
        <p:spPr>
          <a:xfrm>
            <a:off x="3108960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204D99-C4E5-4AA7-9BE6-AA638B58DEE7}"/>
              </a:ext>
            </a:extLst>
          </p:cNvPr>
          <p:cNvSpPr/>
          <p:nvPr/>
        </p:nvSpPr>
        <p:spPr>
          <a:xfrm rot="10800000">
            <a:off x="3108960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D70346-5776-4C7D-B6C9-EA6F4BAB2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3465" r="13750" b="13009"/>
          <a:stretch/>
        </p:blipFill>
        <p:spPr bwMode="auto">
          <a:xfrm>
            <a:off x="114902" y="1832480"/>
            <a:ext cx="3611050" cy="232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5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6337-6655-44E2-B628-9BC3DF20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PyQt5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768-8B22-4E7F-8FC3-34B87AC6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windows</a:t>
            </a:r>
          </a:p>
          <a:p>
            <a:r>
              <a:rPr lang="en-US" dirty="0"/>
              <a:t>add text</a:t>
            </a:r>
          </a:p>
          <a:p>
            <a:r>
              <a:rPr lang="en-US" dirty="0"/>
              <a:t>Add button</a:t>
            </a:r>
          </a:p>
          <a:p>
            <a:r>
              <a:rPr lang="en-US" dirty="0"/>
              <a:t>Add slider</a:t>
            </a:r>
          </a:p>
          <a:p>
            <a:r>
              <a:rPr lang="en-US" dirty="0"/>
              <a:t>Add image</a:t>
            </a:r>
          </a:p>
          <a:p>
            <a:r>
              <a:rPr lang="en-US" dirty="0"/>
              <a:t>Add gauge and circular gauge</a:t>
            </a:r>
          </a:p>
          <a:p>
            <a:r>
              <a:rPr lang="en-US" dirty="0"/>
              <a:t>Integrate python and </a:t>
            </a:r>
            <a:r>
              <a:rPr lang="en-US" dirty="0" err="1"/>
              <a:t>qml</a:t>
            </a:r>
            <a:endParaRPr lang="en-US" dirty="0"/>
          </a:p>
          <a:p>
            <a:r>
              <a:rPr lang="en-US" dirty="0"/>
              <a:t>Serial data parsing</a:t>
            </a:r>
          </a:p>
        </p:txBody>
      </p:sp>
    </p:spTree>
    <p:extLst>
      <p:ext uri="{BB962C8B-B14F-4D97-AF65-F5344CB8AC3E}">
        <p14:creationId xmlns:p14="http://schemas.microsoft.com/office/powerpoint/2010/main" val="31205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665-0DCA-4142-BB69-1C56F5F8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40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Pengalaman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1CA8-79E2-44AC-BEE6-E1C7BA3D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" y="844061"/>
            <a:ext cx="10515600" cy="678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Software Dynamic Positioning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44E4-9A2E-48AB-8715-F84379B5D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5303"/>
          <a:stretch/>
        </p:blipFill>
        <p:spPr>
          <a:xfrm>
            <a:off x="0" y="1314080"/>
            <a:ext cx="10044332" cy="5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665-0DCA-4142-BB69-1C56F5F8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84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Pengalaman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1CA8-79E2-44AC-BEE6-E1C7BA3D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426"/>
            <a:ext cx="10515600" cy="678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Software Cable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A631-8EB8-46CA-881A-970759808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3"/>
          <a:stretch/>
        </p:blipFill>
        <p:spPr>
          <a:xfrm>
            <a:off x="0" y="1356851"/>
            <a:ext cx="10255348" cy="5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E0D4-23BB-4C69-B0EF-47F7B24F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Pengalaman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A8ED-048A-4A34-A92A-2971F179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6480"/>
            <a:ext cx="10515600" cy="50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Software Survey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laut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E059-6C79-4637-BEBA-17B1E9FA5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5500" b="8287"/>
          <a:stretch/>
        </p:blipFill>
        <p:spPr>
          <a:xfrm>
            <a:off x="0" y="1560672"/>
            <a:ext cx="9256542" cy="4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0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665-0DCA-4142-BB69-1C56F5F8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84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Pengalaman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1CA8-79E2-44AC-BEE6-E1C7BA3D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886"/>
            <a:ext cx="10515600" cy="678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Software </a:t>
            </a:r>
            <a:r>
              <a:rPr lang="en-US" dirty="0" err="1"/>
              <a:t>kendali</a:t>
            </a:r>
            <a:r>
              <a:rPr lang="en-US" dirty="0"/>
              <a:t> Underwater ROV</a:t>
            </a:r>
          </a:p>
        </p:txBody>
      </p:sp>
      <p:pic>
        <p:nvPicPr>
          <p:cNvPr id="2050" name="Picture 2" descr="Mungkin gambar dalam ruangan">
            <a:extLst>
              <a:ext uri="{FF2B5EF4-FFF2-40B4-BE49-F238E27FC236}">
                <a16:creationId xmlns:a16="http://schemas.microsoft.com/office/drawing/2014/main" id="{47C91EA7-D265-4880-84FD-EB534E27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911"/>
            <a:ext cx="8989255" cy="55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1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904-76DD-4CAC-ADB3-698CE50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353"/>
            <a:ext cx="12576518" cy="987914"/>
          </a:xfrm>
        </p:spPr>
        <p:txBody>
          <a:bodyPr>
            <a:normAutofit/>
          </a:bodyPr>
          <a:lstStyle/>
          <a:p>
            <a:r>
              <a:rPr lang="en-US" sz="4000" dirty="0" err="1"/>
              <a:t>Pengalaman</a:t>
            </a:r>
            <a:r>
              <a:rPr lang="en-US" sz="4000" dirty="0"/>
              <a:t> di </a:t>
            </a:r>
            <a:r>
              <a:rPr lang="en-US" sz="4000" dirty="0" err="1"/>
              <a:t>pemrograman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5B1A-F85A-488D-A82A-643A41DC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8173"/>
            <a:ext cx="10515600" cy="987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ICU Ventilator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969FF-6A98-4221-890B-3D98743A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971"/>
            <a:ext cx="9397218" cy="52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D665-BAEF-477D-B1D1-01809106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Pengalaman</a:t>
            </a:r>
            <a:r>
              <a:rPr lang="en-US" dirty="0"/>
              <a:t> di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QML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08BF-77D3-4480-A6B6-41EB1076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3939"/>
            <a:ext cx="10515600" cy="478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Ardumeka</a:t>
            </a:r>
            <a:r>
              <a:rPr lang="en-US" dirty="0"/>
              <a:t> PID GUI</a:t>
            </a:r>
          </a:p>
        </p:txBody>
      </p:sp>
      <p:pic>
        <p:nvPicPr>
          <p:cNvPr id="3074" name="Picture 2" descr="Keterangan foto tidak tersedia.">
            <a:extLst>
              <a:ext uri="{FF2B5EF4-FFF2-40B4-BE49-F238E27FC236}">
                <a16:creationId xmlns:a16="http://schemas.microsoft.com/office/drawing/2014/main" id="{EE11C942-D1EC-4037-BEA5-17AA56B4A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r="15769"/>
          <a:stretch/>
        </p:blipFill>
        <p:spPr bwMode="auto">
          <a:xfrm>
            <a:off x="2930799" y="1124464"/>
            <a:ext cx="6330402" cy="57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ADC-E672-4860-861A-6D0F6B6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GUI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7DBE9-815C-4F61-9F57-D7FBEBB6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1" y="2107574"/>
            <a:ext cx="6533886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5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Python QML Arduino GUI Training Handout</vt:lpstr>
      <vt:lpstr>About me</vt:lpstr>
      <vt:lpstr>Pengalaman di pemrograman dengan python QML</vt:lpstr>
      <vt:lpstr>Pengalaman di pemrograman dengan python QML</vt:lpstr>
      <vt:lpstr>Pengalaman di pemrograman dengan python QML</vt:lpstr>
      <vt:lpstr>Pengalaman di pemrograman dengan python QML</vt:lpstr>
      <vt:lpstr>Pengalaman di pemrograman dengan python QML</vt:lpstr>
      <vt:lpstr>Pengalaman di pemrograman dengan python QML</vt:lpstr>
      <vt:lpstr>What is GUI ?</vt:lpstr>
      <vt:lpstr>GUI vs CLI</vt:lpstr>
      <vt:lpstr>Python GUI</vt:lpstr>
      <vt:lpstr>Today Workshop Project with PyQt5</vt:lpstr>
      <vt:lpstr>PowerPoint Presentation</vt:lpstr>
      <vt:lpstr>Preparation</vt:lpstr>
      <vt:lpstr>Hardware Wiring</vt:lpstr>
      <vt:lpstr>RUN EXAMPLE CODE FIRST TO MAKE SURE PREPARATION DONE PERFECTLY </vt:lpstr>
      <vt:lpstr>HOW PyQt5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QML Arduino GUI</dc:title>
  <dc:creator>User</dc:creator>
  <cp:lastModifiedBy>User</cp:lastModifiedBy>
  <cp:revision>38</cp:revision>
  <dcterms:created xsi:type="dcterms:W3CDTF">2022-07-30T08:14:09Z</dcterms:created>
  <dcterms:modified xsi:type="dcterms:W3CDTF">2022-07-30T09:41:29Z</dcterms:modified>
</cp:coreProperties>
</file>