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E44C-9DBB-4EBB-9964-C748EA6C5E51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2A00-0BCA-4900-9657-54AC23F279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erley</dc:creator>
  <cp:lastModifiedBy>erley</cp:lastModifiedBy>
  <cp:revision>1</cp:revision>
  <dcterms:created xsi:type="dcterms:W3CDTF">2014-09-26T20:12:51Z</dcterms:created>
  <dcterms:modified xsi:type="dcterms:W3CDTF">2014-09-26T20:13:06Z</dcterms:modified>
</cp:coreProperties>
</file>