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8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75" d="100"/>
          <a:sy n="75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851402" y="3698123"/>
            <a:ext cx="4867730" cy="1163718"/>
          </a:xfrm>
        </p:spPr>
        <p:txBody>
          <a:bodyPr>
            <a:noAutofit/>
          </a:bodyPr>
          <a:lstStyle/>
          <a:p>
            <a:pPr algn="r"/>
            <a:r>
              <a:rPr lang="pt-BR" sz="2800" dirty="0" smtClean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</a:rPr>
              <a:t>Uma forma melhor de descrever seus pepinos</a:t>
            </a:r>
            <a:endParaRPr lang="pt-BR" sz="2800" dirty="0">
              <a:solidFill>
                <a:schemeClr val="bg2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99753">
            <a:off x="2241884" y="575735"/>
            <a:ext cx="3613251" cy="4702175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5195208" y="1953525"/>
            <a:ext cx="4611916" cy="16937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2000" b="1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Kino</a:t>
            </a:r>
            <a:endParaRPr lang="pt-BR" sz="12000" b="1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07216" y="1902725"/>
            <a:ext cx="4611916" cy="1693798"/>
          </a:xfrm>
        </p:spPr>
        <p:txBody>
          <a:bodyPr/>
          <a:lstStyle/>
          <a:p>
            <a:pPr algn="r"/>
            <a:r>
              <a:rPr lang="pt-BR" sz="12000" u="sng" dirty="0" err="1" smtClean="0">
                <a:solidFill>
                  <a:schemeClr val="tx1"/>
                </a:solidFill>
                <a:latin typeface="Bell MT" panose="02020503060305020303" pitchFamily="18" charset="0"/>
              </a:rPr>
              <a:t>Kino</a:t>
            </a:r>
            <a:endParaRPr lang="pt-BR" sz="12000" u="sng" dirty="0">
              <a:solidFill>
                <a:schemeClr val="tx1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429033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TM10001106[[fn=Selo]]</Template>
  <TotalTime>7</TotalTime>
  <Words>9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Agency FB</vt:lpstr>
      <vt:lpstr>Arial</vt:lpstr>
      <vt:lpstr>Bell MT</vt:lpstr>
      <vt:lpstr>Gill Sans MT</vt:lpstr>
      <vt:lpstr>Impact</vt:lpstr>
      <vt:lpstr>Badge</vt:lpstr>
      <vt:lpstr>Kino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Kino</dc:title>
  <dc:creator>Erlimar Silva Campos</dc:creator>
  <cp:lastModifiedBy>Erlimar Silva Campos</cp:lastModifiedBy>
  <cp:revision>1</cp:revision>
  <dcterms:created xsi:type="dcterms:W3CDTF">2018-02-16T14:30:26Z</dcterms:created>
  <dcterms:modified xsi:type="dcterms:W3CDTF">2018-02-16T14:38:16Z</dcterms:modified>
</cp:coreProperties>
</file>