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340" r:id="rId3"/>
    <p:sldId id="338" r:id="rId4"/>
    <p:sldId id="341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6" r:id="rId14"/>
    <p:sldId id="351" r:id="rId15"/>
    <p:sldId id="368" r:id="rId16"/>
    <p:sldId id="369" r:id="rId17"/>
    <p:sldId id="370" r:id="rId18"/>
    <p:sldId id="357" r:id="rId19"/>
    <p:sldId id="358" r:id="rId20"/>
    <p:sldId id="359" r:id="rId21"/>
    <p:sldId id="364" r:id="rId22"/>
    <p:sldId id="353" r:id="rId23"/>
    <p:sldId id="363" r:id="rId24"/>
    <p:sldId id="362" r:id="rId25"/>
    <p:sldId id="361" r:id="rId26"/>
    <p:sldId id="365" r:id="rId27"/>
    <p:sldId id="360" r:id="rId28"/>
    <p:sldId id="366" r:id="rId29"/>
    <p:sldId id="367" r:id="rId30"/>
    <p:sldId id="355" r:id="rId31"/>
    <p:sldId id="35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27D95-F071-4924-B611-3E31AF4EEA59}" v="3" dt="2025-08-07T13:09:49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20827D95-F071-4924-B611-3E31AF4EEA59}"/>
    <pc:docChg chg="custSel addSld modSld">
      <pc:chgData name="Patricia Gomes" userId="bb63466496312404" providerId="LiveId" clId="{20827D95-F071-4924-B611-3E31AF4EEA59}" dt="2025-08-07T13:09:49.006" v="101" actId="20577"/>
      <pc:docMkLst>
        <pc:docMk/>
      </pc:docMkLst>
      <pc:sldChg chg="modSp mod">
        <pc:chgData name="Patricia Gomes" userId="bb63466496312404" providerId="LiveId" clId="{20827D95-F071-4924-B611-3E31AF4EEA59}" dt="2025-08-07T11:34:02.363" v="21" actId="20577"/>
        <pc:sldMkLst>
          <pc:docMk/>
          <pc:sldMk cId="2898601666" sldId="344"/>
        </pc:sldMkLst>
        <pc:spChg chg="mod">
          <ac:chgData name="Patricia Gomes" userId="bb63466496312404" providerId="LiveId" clId="{20827D95-F071-4924-B611-3E31AF4EEA59}" dt="2025-08-07T11:34:02.363" v="21" actId="20577"/>
          <ac:spMkLst>
            <pc:docMk/>
            <pc:sldMk cId="2898601666" sldId="344"/>
            <ac:spMk id="2" creationId="{D3A10519-54FD-BD79-769E-3837F54C1FF9}"/>
          </ac:spMkLst>
        </pc:spChg>
      </pc:sldChg>
      <pc:sldChg chg="modSp mod">
        <pc:chgData name="Patricia Gomes" userId="bb63466496312404" providerId="LiveId" clId="{20827D95-F071-4924-B611-3E31AF4EEA59}" dt="2025-08-07T13:09:49.006" v="101" actId="20577"/>
        <pc:sldMkLst>
          <pc:docMk/>
          <pc:sldMk cId="1791195692" sldId="354"/>
        </pc:sldMkLst>
        <pc:spChg chg="mod">
          <ac:chgData name="Patricia Gomes" userId="bb63466496312404" providerId="LiveId" clId="{20827D95-F071-4924-B611-3E31AF4EEA59}" dt="2025-08-07T13:09:49.006" v="101" actId="20577"/>
          <ac:spMkLst>
            <pc:docMk/>
            <pc:sldMk cId="1791195692" sldId="354"/>
            <ac:spMk id="3" creationId="{E5B4F667-AE37-454B-3C36-85A2C2E85FF0}"/>
          </ac:spMkLst>
        </pc:spChg>
      </pc:sldChg>
      <pc:sldChg chg="addSp delSp modSp add mod">
        <pc:chgData name="Patricia Gomes" userId="bb63466496312404" providerId="LiveId" clId="{20827D95-F071-4924-B611-3E31AF4EEA59}" dt="2025-08-07T12:51:22.997" v="31" actId="1076"/>
        <pc:sldMkLst>
          <pc:docMk/>
          <pc:sldMk cId="278204737" sldId="368"/>
        </pc:sldMkLst>
        <pc:picChg chg="del">
          <ac:chgData name="Patricia Gomes" userId="bb63466496312404" providerId="LiveId" clId="{20827D95-F071-4924-B611-3E31AF4EEA59}" dt="2025-08-07T12:51:01.520" v="23" actId="478"/>
          <ac:picMkLst>
            <pc:docMk/>
            <pc:sldMk cId="278204737" sldId="368"/>
            <ac:picMk id="5" creationId="{84DFD312-C408-B395-FAC5-6F94248F0473}"/>
          </ac:picMkLst>
        </pc:picChg>
        <pc:picChg chg="add mod">
          <ac:chgData name="Patricia Gomes" userId="bb63466496312404" providerId="LiveId" clId="{20827D95-F071-4924-B611-3E31AF4EEA59}" dt="2025-08-07T12:51:22.997" v="31" actId="1076"/>
          <ac:picMkLst>
            <pc:docMk/>
            <pc:sldMk cId="278204737" sldId="368"/>
            <ac:picMk id="6" creationId="{F97CA41F-6E13-4DD7-F050-521B740541E2}"/>
          </ac:picMkLst>
        </pc:picChg>
      </pc:sldChg>
      <pc:sldChg chg="addSp delSp modSp add mod">
        <pc:chgData name="Patricia Gomes" userId="bb63466496312404" providerId="LiveId" clId="{20827D95-F071-4924-B611-3E31AF4EEA59}" dt="2025-08-07T12:54:37.487" v="46" actId="1076"/>
        <pc:sldMkLst>
          <pc:docMk/>
          <pc:sldMk cId="1449242663" sldId="369"/>
        </pc:sldMkLst>
        <pc:picChg chg="add mod">
          <ac:chgData name="Patricia Gomes" userId="bb63466496312404" providerId="LiveId" clId="{20827D95-F071-4924-B611-3E31AF4EEA59}" dt="2025-08-07T12:54:37.487" v="46" actId="1076"/>
          <ac:picMkLst>
            <pc:docMk/>
            <pc:sldMk cId="1449242663" sldId="369"/>
            <ac:picMk id="5" creationId="{3F5E21C8-168F-FD7E-07BC-EE98775C473E}"/>
          </ac:picMkLst>
        </pc:picChg>
        <pc:picChg chg="del">
          <ac:chgData name="Patricia Gomes" userId="bb63466496312404" providerId="LiveId" clId="{20827D95-F071-4924-B611-3E31AF4EEA59}" dt="2025-08-07T12:51:38.207" v="33" actId="478"/>
          <ac:picMkLst>
            <pc:docMk/>
            <pc:sldMk cId="1449242663" sldId="369"/>
            <ac:picMk id="6" creationId="{1626FBFE-079C-F613-942C-84C683405BD0}"/>
          </ac:picMkLst>
        </pc:picChg>
      </pc:sldChg>
      <pc:sldChg chg="addSp delSp modSp add mod">
        <pc:chgData name="Patricia Gomes" userId="bb63466496312404" providerId="LiveId" clId="{20827D95-F071-4924-B611-3E31AF4EEA59}" dt="2025-08-07T12:54:25.593" v="43" actId="14100"/>
        <pc:sldMkLst>
          <pc:docMk/>
          <pc:sldMk cId="844717730" sldId="370"/>
        </pc:sldMkLst>
        <pc:picChg chg="del">
          <ac:chgData name="Patricia Gomes" userId="bb63466496312404" providerId="LiveId" clId="{20827D95-F071-4924-B611-3E31AF4EEA59}" dt="2025-08-07T12:54:04.102" v="36" actId="478"/>
          <ac:picMkLst>
            <pc:docMk/>
            <pc:sldMk cId="844717730" sldId="370"/>
            <ac:picMk id="5" creationId="{81303A9B-CF50-585B-51DD-9C4BC518182D}"/>
          </ac:picMkLst>
        </pc:picChg>
        <pc:picChg chg="add mod">
          <ac:chgData name="Patricia Gomes" userId="bb63466496312404" providerId="LiveId" clId="{20827D95-F071-4924-B611-3E31AF4EEA59}" dt="2025-08-07T12:54:25.593" v="43" actId="14100"/>
          <ac:picMkLst>
            <pc:docMk/>
            <pc:sldMk cId="844717730" sldId="370"/>
            <ac:picMk id="6" creationId="{ED9FAADD-0B89-A9FF-1965-ACF3A23D8D82}"/>
          </ac:picMkLst>
        </pc:picChg>
      </pc:sldChg>
    </pc:docChg>
  </pc:docChgLst>
  <pc:docChgLst>
    <pc:chgData name="Patricia Gomes" userId="bb63466496312404" providerId="LiveId" clId="{13E7F7FE-B2BF-47CB-BA72-2D6099F188DB}"/>
    <pc:docChg chg="delSld modSld sldOrd">
      <pc:chgData name="Patricia Gomes" userId="bb63466496312404" providerId="LiveId" clId="{13E7F7FE-B2BF-47CB-BA72-2D6099F188DB}" dt="2025-08-07T10:52:11.357" v="32" actId="1076"/>
      <pc:docMkLst>
        <pc:docMk/>
      </pc:docMkLst>
      <pc:sldChg chg="del">
        <pc:chgData name="Patricia Gomes" userId="bb63466496312404" providerId="LiveId" clId="{13E7F7FE-B2BF-47CB-BA72-2D6099F188DB}" dt="2025-03-06T20:47:34.869" v="0" actId="2696"/>
        <pc:sldMkLst>
          <pc:docMk/>
          <pc:sldMk cId="2263981434" sldId="339"/>
        </pc:sldMkLst>
      </pc:sldChg>
      <pc:sldChg chg="ord">
        <pc:chgData name="Patricia Gomes" userId="bb63466496312404" providerId="LiveId" clId="{13E7F7FE-B2BF-47CB-BA72-2D6099F188DB}" dt="2025-03-06T21:04:21.792" v="22"/>
        <pc:sldMkLst>
          <pc:docMk/>
          <pc:sldMk cId="1791195692" sldId="354"/>
        </pc:sldMkLst>
      </pc:sldChg>
      <pc:sldChg chg="modSp mod">
        <pc:chgData name="Patricia Gomes" userId="bb63466496312404" providerId="LiveId" clId="{13E7F7FE-B2BF-47CB-BA72-2D6099F188DB}" dt="2025-03-06T21:11:56.252" v="24"/>
        <pc:sldMkLst>
          <pc:docMk/>
          <pc:sldMk cId="511296562" sldId="355"/>
        </pc:sldMkLst>
      </pc:sldChg>
      <pc:sldChg chg="modSp mod">
        <pc:chgData name="Patricia Gomes" userId="bb63466496312404" providerId="LiveId" clId="{13E7F7FE-B2BF-47CB-BA72-2D6099F188DB}" dt="2025-08-07T10:52:11.357" v="32" actId="1076"/>
        <pc:sldMkLst>
          <pc:docMk/>
          <pc:sldMk cId="681109180" sldId="362"/>
        </pc:sldMkLst>
        <pc:spChg chg="mod">
          <ac:chgData name="Patricia Gomes" userId="bb63466496312404" providerId="LiveId" clId="{13E7F7FE-B2BF-47CB-BA72-2D6099F188DB}" dt="2025-08-07T10:51:46.130" v="26" actId="1076"/>
          <ac:spMkLst>
            <pc:docMk/>
            <pc:sldMk cId="681109180" sldId="362"/>
            <ac:spMk id="2" creationId="{5E39A2E7-C06E-38E9-0457-223D5EFC4187}"/>
          </ac:spMkLst>
        </pc:spChg>
        <pc:picChg chg="mod">
          <ac:chgData name="Patricia Gomes" userId="bb63466496312404" providerId="LiveId" clId="{13E7F7FE-B2BF-47CB-BA72-2D6099F188DB}" dt="2025-08-07T10:52:11.357" v="32" actId="1076"/>
          <ac:picMkLst>
            <pc:docMk/>
            <pc:sldMk cId="681109180" sldId="362"/>
            <ac:picMk id="5" creationId="{0925E81A-BE8E-073B-16AE-B870ECC86B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A524-D841-438C-9498-E43B98EB4E03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3847-955D-4CFE-91ED-BB7204243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4F5AF-2CDD-4B39-855E-1B3D670DC7A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xVhkbDQiQ" TargetMode="External"/><Relationship Id="rId2" Type="http://schemas.openxmlformats.org/officeDocument/2006/relationships/hyperlink" Target="https://www.youtube.com/watch?v=mn_ZwfDaWU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U447SzpWrM" TargetMode="External"/><Relationship Id="rId5" Type="http://schemas.openxmlformats.org/officeDocument/2006/relationships/hyperlink" Target="https://www.youtube.com/watch?v=sXBmdcpncic" TargetMode="External"/><Relationship Id="rId4" Type="http://schemas.openxmlformats.org/officeDocument/2006/relationships/hyperlink" Target="https://www.youtube.com/watch?v=hLaGcL-i7Ew&amp;t=32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p.ufpel.edu.br/nucleomatceng/files/2012/07/Matrizes.pdf" TargetMode="External"/><Relationship Id="rId2" Type="http://schemas.openxmlformats.org/officeDocument/2006/relationships/hyperlink" Target="https://www.matematica.pt/util/resumos/tipos-matrizes-algebra.php#google_vignet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n.ufpe.br/~brgccf/archive/Algebra%20Linear%20Boldrini.pdf" TargetMode="External"/><Relationship Id="rId4" Type="http://schemas.openxmlformats.org/officeDocument/2006/relationships/hyperlink" Target="https://www.ime.unicamp.br/~chico/ma092/ma092_29_oper_matrize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PATRICIA SILVA GOMES KONDO</a:t>
            </a:r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BD1275-D27F-10C9-D3EA-3BA1E6BB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6" y="2200137"/>
            <a:ext cx="8521662" cy="29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E16301-395D-CFA9-ED02-E34DB18D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38180"/>
            <a:ext cx="10392351" cy="17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1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MATRIZ POR UM ESCALAR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1713AC-58FD-B744-650B-3F04E8FE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5" y="2195340"/>
            <a:ext cx="10389675" cy="34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7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FD0A-F525-FA33-1775-36CC5B28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05404-965C-3C75-D6ED-7049643F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PROPRIEDADES DA MULTIPLICAÇÃO DE MATRIZ POR ESCALAR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A36649-FD05-5826-0335-C5BB8F3C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77" y="2307614"/>
            <a:ext cx="5299786" cy="3265919"/>
          </a:xfrm>
        </p:spPr>
      </p:pic>
    </p:spTree>
    <p:extLst>
      <p:ext uri="{BB962C8B-B14F-4D97-AF65-F5344CB8AC3E}">
        <p14:creationId xmlns:p14="http://schemas.microsoft.com/office/powerpoint/2010/main" val="289790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UMA MATRIZ POR OUTRA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77931A-FC05-4727-F95F-7DD78487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79" y="1873566"/>
            <a:ext cx="8710827" cy="42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ABC9-AEDC-C9DB-3A8B-FC32E7FC7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44778-E64E-E7B3-D06A-8E065D54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UMA MATRIZ POR OUTRA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1A0E298-2983-0116-B292-EA12ADDD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ACFA9B-1653-CC84-2776-078ED6A0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7CA41F-6E13-4DD7-F050-521B7405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76" y="1914528"/>
            <a:ext cx="10478848" cy="39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315C-9CA4-82AE-874A-FC5E1541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9919-A0FA-1754-0EB1-A40121A4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UMA MATRIZ POR OUTRA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5439A7-1074-A3CD-DBC4-2865BEA6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F9617-992C-AC59-E049-3EAE1C65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5E21C8-168F-FD7E-07BC-EE98775C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7" y="2264280"/>
            <a:ext cx="11103866" cy="28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4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2773-5280-724F-1D64-49B1C04F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F27D-7074-8C9F-6EC8-6EE1950B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UMA MATRIZ POR OUTRA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2EB512-061C-0A76-35CD-ACFB09DC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004E3-739B-DD73-4B97-9BE5678D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FAADD-0B89-A9FF-1965-ACF3A23D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" y="2298255"/>
            <a:ext cx="10674942" cy="31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63DE-A7ED-AFEB-FEB4-B28A4B00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CÁLCULO DE UM ELEMENTO QUALQUER DE UMA MATRIZ PRODUTO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139774-2531-48A9-CCC3-464EF84D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90" y="1771147"/>
            <a:ext cx="7774368" cy="45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8757-B2F3-2D0E-670B-D98C3AC3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4B88-C31F-5178-5C58-CC0B1853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COMUTATIVIDADE DA MULTIPLICAÇÃO DE DUAS MATRIZES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2BB9CA-6E20-89F7-6474-3FE1B91A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1860208"/>
            <a:ext cx="8285583" cy="4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CF4159-12A9-DDEA-AA0B-D1B43715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7847"/>
            <a:ext cx="7125694" cy="38772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B6E69BD-EABB-2BC0-C28A-0515978D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9" y="5705063"/>
            <a:ext cx="761153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E61D-10F6-943C-7992-4D16EFF7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COMUTATIVIDADE DA MULTIPLICAÇÃO DE DUAS MATRIZES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AB8933-DABD-656C-4BD4-9E2667ED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1791381"/>
            <a:ext cx="7296084" cy="4245525"/>
          </a:xfrm>
        </p:spPr>
      </p:pic>
    </p:spTree>
    <p:extLst>
      <p:ext uri="{BB962C8B-B14F-4D97-AF65-F5344CB8AC3E}">
        <p14:creationId xmlns:p14="http://schemas.microsoft.com/office/powerpoint/2010/main" val="279961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E4D8E-E62D-B963-9FB5-DBDC4C75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F386-F22E-BA30-2673-F61D6FCF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45" y="603845"/>
            <a:ext cx="9791544" cy="1103658"/>
          </a:xfrm>
        </p:spPr>
        <p:txBody>
          <a:bodyPr>
            <a:normAutofit fontScale="90000"/>
          </a:bodyPr>
          <a:lstStyle/>
          <a:p>
            <a:r>
              <a:rPr lang="pt-BR" dirty="0"/>
              <a:t>COMUTATIVIDADE DA MULTIPLICAÇÃO DE DUAS MATRIZES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4F30BA-2197-B0B9-ADD3-4A430E268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792" y="1846263"/>
            <a:ext cx="4803007" cy="4308204"/>
          </a:xfrm>
        </p:spPr>
      </p:pic>
    </p:spTree>
    <p:extLst>
      <p:ext uri="{BB962C8B-B14F-4D97-AF65-F5344CB8AC3E}">
        <p14:creationId xmlns:p14="http://schemas.microsoft.com/office/powerpoint/2010/main" val="184296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TRANSPOSTA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00BB7-EB14-3EFF-FEE6-5B78E7F3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9" y="2124093"/>
            <a:ext cx="10161209" cy="33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78DBD-6A23-90C7-4F9C-61E4F4D0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 MATRIZ TRANSPOSTA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CB87E-B787-EB4F-57CA-95AFEA2E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68" y="2421194"/>
            <a:ext cx="4973053" cy="3431817"/>
          </a:xfrm>
        </p:spPr>
      </p:pic>
    </p:spTree>
    <p:extLst>
      <p:ext uri="{BB962C8B-B14F-4D97-AF65-F5344CB8AC3E}">
        <p14:creationId xmlns:p14="http://schemas.microsoft.com/office/powerpoint/2010/main" val="387522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01CB-60DF-51BE-5247-0FC7853EC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9A2E7-C06E-38E9-0457-223D5EFC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746"/>
            <a:ext cx="10058400" cy="916266"/>
          </a:xfrm>
        </p:spPr>
        <p:txBody>
          <a:bodyPr/>
          <a:lstStyle/>
          <a:p>
            <a:r>
              <a:rPr lang="pt-BR" dirty="0"/>
              <a:t>PROPRIEDADES DA  MATRIZ TRANSPOSTA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25E81A-BE8E-073B-16AE-B870ECC8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376" y="989012"/>
            <a:ext cx="5145158" cy="5309657"/>
          </a:xfrm>
        </p:spPr>
      </p:pic>
    </p:spTree>
    <p:extLst>
      <p:ext uri="{BB962C8B-B14F-4D97-AF65-F5344CB8AC3E}">
        <p14:creationId xmlns:p14="http://schemas.microsoft.com/office/powerpoint/2010/main" val="68110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2ADD9-320E-D15B-2859-9E698032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B5E7-64F8-275C-AB31-B2E227C7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SIMÉTRICA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E84FE9-223B-3AB8-F32C-42FC52B0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653" y="1846263"/>
            <a:ext cx="6131020" cy="4022725"/>
          </a:xfrm>
        </p:spPr>
      </p:pic>
    </p:spTree>
    <p:extLst>
      <p:ext uri="{BB962C8B-B14F-4D97-AF65-F5344CB8AC3E}">
        <p14:creationId xmlns:p14="http://schemas.microsoft.com/office/powerpoint/2010/main" val="3928520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4104-8FB3-0CAC-F67D-2204D85B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5780-0BBD-93AA-D800-9B74442F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ANTISSIMÉTRICA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0A0D69-322D-EBEE-1F9A-6DA17BCE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263" y="2019044"/>
            <a:ext cx="7163800" cy="3677163"/>
          </a:xfrm>
        </p:spPr>
      </p:pic>
    </p:spTree>
    <p:extLst>
      <p:ext uri="{BB962C8B-B14F-4D97-AF65-F5344CB8AC3E}">
        <p14:creationId xmlns:p14="http://schemas.microsoft.com/office/powerpoint/2010/main" val="184233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4CAB-61D2-E99B-38E6-A195643D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ORTOGONAL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C3E1C6-7D4A-B167-B554-4494B8524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3" y="1846263"/>
            <a:ext cx="6384025" cy="4372039"/>
          </a:xfrm>
        </p:spPr>
      </p:pic>
    </p:spTree>
    <p:extLst>
      <p:ext uri="{BB962C8B-B14F-4D97-AF65-F5344CB8AC3E}">
        <p14:creationId xmlns:p14="http://schemas.microsoft.com/office/powerpoint/2010/main" val="395416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976A6-8003-3987-452F-08A09141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TRIANGULAR  - SUPERIOR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5F5D2B-D2CA-BCE5-E247-3520E9B6D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1467"/>
            <a:ext cx="10260596" cy="4232659"/>
          </a:xfrm>
        </p:spPr>
      </p:pic>
    </p:spTree>
    <p:extLst>
      <p:ext uri="{BB962C8B-B14F-4D97-AF65-F5344CB8AC3E}">
        <p14:creationId xmlns:p14="http://schemas.microsoft.com/office/powerpoint/2010/main" val="268852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6530-6FC0-03A2-5CF5-C410205D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2A5-02E5-A389-C797-0101CCBE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TRIANGULAR - INFERIOR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CE95459-58B6-416C-7BB9-43E3C3B4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9240"/>
            <a:ext cx="9902801" cy="4134675"/>
          </a:xfrm>
        </p:spPr>
      </p:pic>
    </p:spTree>
    <p:extLst>
      <p:ext uri="{BB962C8B-B14F-4D97-AF65-F5344CB8AC3E}">
        <p14:creationId xmlns:p14="http://schemas.microsoft.com/office/powerpoint/2010/main" val="71249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LINHA E MATRIZ COLUNA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B70CA7-0091-0743-4E87-9B078F6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6" y="2076213"/>
            <a:ext cx="9206464" cy="39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8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7BB0-589E-C302-FFD2-7B616F79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5AA33-FBB9-9958-A7C3-9AF1F7E5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https://www.youtube.com/watch?v=birX8wltc8Y</a:t>
            </a:r>
          </a:p>
          <a:p>
            <a:r>
              <a:rPr lang="pt-BR" dirty="0">
                <a:hlinkClick r:id="rId2"/>
              </a:rPr>
              <a:t>https://www.youtube.com/watch?v=mn_ZwfDaWUQ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https://www.youtube.com/watch?v=C0xVhkbDQiQ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https://www.youtube.com/watch?v=hLaGcL-i7Ew&amp;t=32s</a:t>
            </a:r>
            <a:endParaRPr lang="pt-BR" dirty="0"/>
          </a:p>
          <a:p>
            <a:r>
              <a:rPr lang="pt-BR" dirty="0">
                <a:hlinkClick r:id="rId5"/>
              </a:rPr>
              <a:t>https://www.youtube.com/watch?v=sXBmdcpncic</a:t>
            </a:r>
            <a:endParaRPr lang="pt-BR" dirty="0"/>
          </a:p>
          <a:p>
            <a:r>
              <a:rPr lang="pt-BR" dirty="0">
                <a:hlinkClick r:id="rId6"/>
              </a:rPr>
              <a:t>https://www.youtube.com/watch?v=bU447SzpWrM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29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36121-5CE0-2CAE-732C-0E8702D3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4F667-AE37-454B-3C36-85A2C2E8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https://www.matematica.pt/util/resumos/tipos-matrizes-algebra.php#google_vignette</a:t>
            </a:r>
            <a:endParaRPr lang="pt-BR" dirty="0"/>
          </a:p>
          <a:p>
            <a:r>
              <a:rPr lang="pt-BR" dirty="0">
                <a:hlinkClick r:id="rId3"/>
              </a:rPr>
              <a:t>https://wp.ufpel.edu.br/nucleomatceng/files/2012/07/Matrizes.pdf</a:t>
            </a:r>
            <a:endParaRPr lang="pt-BR" dirty="0"/>
          </a:p>
          <a:p>
            <a:r>
              <a:rPr lang="pt-BR" dirty="0">
                <a:hlinkClick r:id="rId4"/>
              </a:rPr>
              <a:t>https://www.ime.unicamp.br/~chico/ma092/ma092_29_oper_matrizes.pdf</a:t>
            </a:r>
            <a:endParaRPr lang="pt-BR" dirty="0"/>
          </a:p>
          <a:p>
            <a:r>
              <a:rPr lang="pt-BR" dirty="0">
                <a:hlinkClick r:id="rId5"/>
              </a:rPr>
              <a:t>https://www.cin.ufpe.br/~brgccf/archive/Algebra%20Linear%20Boldrini.pdf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1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QUADRADA E MATRIZ RETANGULAR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48A626-4C8D-FAF0-020F-D802DB03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3671"/>
            <a:ext cx="10654455" cy="17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DIAGONAL E MATRIZ ESCALAR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AB2D39-9C23-ED06-FDF1-E9450B1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2635"/>
            <a:ext cx="9691688" cy="38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IDENTIDADE (EX. MATRIZ DIAGONAL)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B6168-DE86-6B05-2E1A-BDBB2F9B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62832"/>
            <a:ext cx="10428869" cy="30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ZERO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3952F-0B87-A1FE-8021-589F7EC4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9" y="2195340"/>
            <a:ext cx="9396934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D6D242-2C1D-733B-338D-D1769FD7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9" y="2014375"/>
            <a:ext cx="10200808" cy="31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6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DE634B-AAB5-F475-2E8C-06D257F5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26713"/>
            <a:ext cx="10009451" cy="19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98F5241F08146BD22380A35D55BF8" ma:contentTypeVersion="0" ma:contentTypeDescription="Crie um novo documento." ma:contentTypeScope="" ma:versionID="5f3d903584ad7270f7e55bceada204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34E2A2-ED07-4027-AB6C-FF70EF001523}"/>
</file>

<file path=customXml/itemProps2.xml><?xml version="1.0" encoding="utf-8"?>
<ds:datastoreItem xmlns:ds="http://schemas.openxmlformats.org/officeDocument/2006/customXml" ds:itemID="{A6EE7258-0654-493A-A8EB-DA5AD24F9A2A}"/>
</file>

<file path=customXml/itemProps3.xml><?xml version="1.0" encoding="utf-8"?>
<ds:datastoreItem xmlns:ds="http://schemas.openxmlformats.org/officeDocument/2006/customXml" ds:itemID="{AF236CDD-2F54-480F-9ACB-26E815C0361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1420</TotalTime>
  <Words>290</Words>
  <Application>Microsoft Office PowerPoint</Application>
  <PresentationFormat>Widescreen</PresentationFormat>
  <Paragraphs>43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Retrospectiva</vt:lpstr>
      <vt:lpstr>MATRIZES</vt:lpstr>
      <vt:lpstr>DEFINIÇÃO</vt:lpstr>
      <vt:lpstr>MATRIZ LINHA E MATRIZ COLUNA</vt:lpstr>
      <vt:lpstr>MATRIZ QUADRADA E MATRIZ RETANGULAR</vt:lpstr>
      <vt:lpstr>MATRIZ DIAGONAL E MATRIZ ESCALAR</vt:lpstr>
      <vt:lpstr>MATRIZ IDENTIDADE (EX. MATRIZ DIAGONAL)</vt:lpstr>
      <vt:lpstr>MATRIZ ZERO</vt:lpstr>
      <vt:lpstr>IGUALDADE</vt:lpstr>
      <vt:lpstr>ADIÇÃO</vt:lpstr>
      <vt:lpstr>ADIÇÃO</vt:lpstr>
      <vt:lpstr>SUBTRAÇÃO</vt:lpstr>
      <vt:lpstr>PRODUTO DE MATRIZ POR UM ESCALAR</vt:lpstr>
      <vt:lpstr>PROPRIEDADES DA MULTIPLICAÇÃO DE MATRIZ POR ESCALAR</vt:lpstr>
      <vt:lpstr>PRODUTO DE UMA MATRIZ POR OUTRA</vt:lpstr>
      <vt:lpstr>PRODUTO DE UMA MATRIZ POR OUTRA</vt:lpstr>
      <vt:lpstr>PRODUTO DE UMA MATRIZ POR OUTRA</vt:lpstr>
      <vt:lpstr>PRODUTO DE UMA MATRIZ POR OUTRA</vt:lpstr>
      <vt:lpstr>CÁLCULO DE UM ELEMENTO QUALQUER DE UMA MATRIZ PRODUTO</vt:lpstr>
      <vt:lpstr>COMUTATIVIDADE DA MULTIPLICAÇÃO DE DUAS MATRIZES</vt:lpstr>
      <vt:lpstr>COMUTATIVIDADE DA MULTIPLICAÇÃO DE DUAS MATRIZES</vt:lpstr>
      <vt:lpstr>COMUTATIVIDADE DA MULTIPLICAÇÃO DE DUAS MATRIZES</vt:lpstr>
      <vt:lpstr>MATRIZ TRANSPOSTA</vt:lpstr>
      <vt:lpstr>PROPRIEDADES DA  MATRIZ TRANSPOSTA</vt:lpstr>
      <vt:lpstr>PROPRIEDADES DA  MATRIZ TRANSPOSTA</vt:lpstr>
      <vt:lpstr>MATRIZ SIMÉTRICA</vt:lpstr>
      <vt:lpstr>MATRIZ ANTISSIMÉTRICA</vt:lpstr>
      <vt:lpstr>MATRIZ ORTOGONAL</vt:lpstr>
      <vt:lpstr>MATRIZ TRIANGULAR  - SUPERIOR</vt:lpstr>
      <vt:lpstr>MATRIZ TRIANGULAR - INFERIOR</vt:lpstr>
      <vt:lpstr>APLICAÇÕES</vt:lpstr>
      <vt:lpstr>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</dc:title>
  <dc:creator>Marco Antonio Caetano</dc:creator>
  <cp:lastModifiedBy>Patricia Gomes</cp:lastModifiedBy>
  <cp:revision>186</cp:revision>
  <dcterms:created xsi:type="dcterms:W3CDTF">2022-07-12T12:52:14Z</dcterms:created>
  <dcterms:modified xsi:type="dcterms:W3CDTF">2025-08-07T13:11:23Z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2023-02-11T16:51:03Z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b9bc793c-2ce0-4832-82dc-885c2c7ff92c</vt:lpwstr>
  </property>
  <property fmtid="{D5CDD505-2E9C-101B-9397-08002B2CF9AE}" pid="7" name="MSIP_Label_defa4170-0d19-0005-0004-bc88714345d2_ActionId">
    <vt:lpwstr>38e26557-ff27-46c5-8c3f-c68c5fda68b7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0x010100F1398F5241F08146BD22380A35D55BF8</vt:lpwstr>
  </property>
</Properties>
</file>