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261" r:id="rId7"/>
    <p:sldId id="262" r:id="rId8"/>
    <p:sldId id="263" r:id="rId9"/>
    <p:sldId id="264" r:id="rId10"/>
    <p:sldId id="293" r:id="rId11"/>
    <p:sldId id="265" r:id="rId12"/>
    <p:sldId id="294" r:id="rId13"/>
    <p:sldId id="277" r:id="rId14"/>
    <p:sldId id="278" r:id="rId15"/>
    <p:sldId id="288" r:id="rId16"/>
    <p:sldId id="290" r:id="rId17"/>
    <p:sldId id="260" r:id="rId18"/>
    <p:sldId id="291" r:id="rId19"/>
    <p:sldId id="266" r:id="rId20"/>
    <p:sldId id="267" r:id="rId21"/>
    <p:sldId id="289" r:id="rId22"/>
    <p:sldId id="268" r:id="rId23"/>
    <p:sldId id="295" r:id="rId24"/>
    <p:sldId id="269" r:id="rId25"/>
    <p:sldId id="296" r:id="rId26"/>
    <p:sldId id="271" r:id="rId27"/>
    <p:sldId id="272" r:id="rId28"/>
    <p:sldId id="273" r:id="rId29"/>
    <p:sldId id="270" r:id="rId30"/>
    <p:sldId id="274" r:id="rId31"/>
    <p:sldId id="279" r:id="rId32"/>
    <p:sldId id="280" r:id="rId33"/>
    <p:sldId id="281" r:id="rId34"/>
    <p:sldId id="282" r:id="rId35"/>
    <p:sldId id="283" r:id="rId36"/>
    <p:sldId id="308" r:id="rId37"/>
    <p:sldId id="284" r:id="rId38"/>
    <p:sldId id="310" r:id="rId39"/>
    <p:sldId id="285" r:id="rId40"/>
    <p:sldId id="309" r:id="rId41"/>
    <p:sldId id="287" r:id="rId42"/>
    <p:sldId id="275" r:id="rId43"/>
    <p:sldId id="298" r:id="rId44"/>
    <p:sldId id="299" r:id="rId45"/>
    <p:sldId id="311" r:id="rId46"/>
    <p:sldId id="300" r:id="rId47"/>
    <p:sldId id="312" r:id="rId48"/>
    <p:sldId id="301" r:id="rId49"/>
    <p:sldId id="302" r:id="rId50"/>
    <p:sldId id="303" r:id="rId51"/>
    <p:sldId id="276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E4F127D6-A721-4C31-9A38-D39D8334110E}"/>
    <pc:docChg chg="modSld">
      <pc:chgData name="Patricia Gomes" userId="bb63466496312404" providerId="LiveId" clId="{E4F127D6-A721-4C31-9A38-D39D8334110E}" dt="2025-08-28T14:40:01.268" v="7" actId="20577"/>
      <pc:docMkLst>
        <pc:docMk/>
      </pc:docMkLst>
      <pc:sldChg chg="modSp mod">
        <pc:chgData name="Patricia Gomes" userId="bb63466496312404" providerId="LiveId" clId="{E4F127D6-A721-4C31-9A38-D39D8334110E}" dt="2025-08-28T14:40:01.268" v="7" actId="20577"/>
        <pc:sldMkLst>
          <pc:docMk/>
          <pc:sldMk cId="1674094959" sldId="256"/>
        </pc:sldMkLst>
        <pc:spChg chg="mod">
          <ac:chgData name="Patricia Gomes" userId="bb63466496312404" providerId="LiveId" clId="{E4F127D6-A721-4C31-9A38-D39D8334110E}" dt="2025-08-28T14:40:01.268" v="7" actId="20577"/>
          <ac:spMkLst>
            <pc:docMk/>
            <pc:sldMk cId="1674094959" sldId="256"/>
            <ac:spMk id="3" creationId="{29EF9EB7-484F-6128-3B04-9698CCDE58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A544F-A1FE-DB10-452C-2E31C4B21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066AF-F38F-ABAE-50C5-EE8616E4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08F67-2EB9-F161-1CD1-9FDA7FF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54782-8244-467B-CD9E-2523B8AE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1E6A6-7B32-596F-DB32-F67C9906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31F2-1E54-AC70-4F86-78F5A2F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89B806-3694-77AC-5426-580F6A62A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9DFBB-470C-00C6-9CC8-F58CAE7E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67AC7-7A4E-AF0F-FAD7-7E719595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7E7C3-D31D-6150-4B15-149F597C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85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4AE132-B7C1-AEB4-D29B-937C31A6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09A40D-406D-3DCB-6BEF-88762412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717F5-97A9-0361-1ECC-F71D995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B4DD1-3A12-D4C6-AD7F-BDDD132B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2CC5B-4FCB-DD09-D0BE-99DD0BF6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7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E89E-CFE7-C771-4325-A358F4C3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EDD0E-C337-3D92-8E88-AA78122C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F5FB2-E61A-C3FE-F9F3-4731FFF8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388BB-371F-AA96-C05A-C455AAA4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7783A-C4FC-F9CF-4A42-8D5C8D94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06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49D1-BEB2-D5D9-9675-624C67BA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DBAB22-3FDE-8194-C82C-4941CEC1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88F75-29E8-45D0-444D-40DDAA59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469AE-7DC3-913E-367D-1DF85595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3A9D0-A35B-35DA-40C7-6043AA43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3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EA3F-B255-3334-2840-5584EB2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2B2A7-16B2-AF1D-84B2-D42C8A4F7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D5049D-19AA-365A-4933-B0257B90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64EFA-436F-991D-1A70-7B4089FB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C47382-1693-1201-7F2D-E4F9D50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2A84F5-4A41-DD8E-C312-3C3EFBA8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2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42DA5-A8CC-BDDA-868C-23DBD11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E31CD0-1F70-BE2E-6933-73DA92CA4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A1E27C-F45B-AA7E-5635-DDB26843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E8AFD9-9B9C-D83E-174D-03670D67A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2F6533-3E59-51AA-D778-0989582D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09B8B8-65FF-F45E-E205-52D11EF4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3B0722-20A6-3EC3-1C1F-E14E4D9D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616AA-5676-E469-A696-06FAF32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6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1092E-FA5B-4CE1-8486-FF829638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1EF11E-E258-5B81-64F2-C3944A5D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472478-4D18-B2A5-823A-112219F2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9DFCE7-B9B3-E4E2-D652-73FBB608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6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13481-BBA1-1FFF-D596-31E1F3CC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EE1637-88B1-E9C4-16E1-45FD12D3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21690-966B-9596-5AD3-B032C87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3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D07C-F2F2-A57A-E597-6DD03DF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F08C1-35A3-4CC4-0C5A-4FB55C56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306C61-E024-D03C-0006-61812C5F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855691-824D-44EA-8779-5AA2A9F1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98E10-F832-0891-BC19-9E9DE61E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E1568F-58BA-A629-664F-BC0E041F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42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DEB7-8152-D9D7-490C-3C0459A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EB503B-6477-9C5C-EF60-B3A73CB39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80E1E9-60B2-324F-1D17-DAC9A293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355172-9C59-6D32-E2B1-A70C7BD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E7A7B-8427-94DD-5934-62D83D12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F1CB93-7527-EE7A-F45A-BA6EC749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53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D788F5-400E-53FF-F5C6-01B67BC5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44F08-BB6F-1F17-8628-C6DEB7C7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C7860-D2E6-5C51-1AEA-96F001F89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7F29D-57F4-4BA6-AE5F-15291AC95A2E}" type="datetimeFigureOut">
              <a:rPr lang="pt-BR" smtClean="0"/>
              <a:t>28/08/2025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0CC7B-5ACE-EB1E-DB2D-98EA3401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80F36E-E7D2-509A-3948-E5A8B50C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9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adcampus.spo.ifsp.edu.br/pluginfile.php/29859/mod_resource/content/1/Determinant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478A-95AA-6643-F8E2-6F3D5EE4F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0" y="1122364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dirty="0"/>
              <a:t>DETERMINANTES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F9EB7-484F-6128-3B04-9698CCDE5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754"/>
            <a:ext cx="9144000" cy="1655762"/>
          </a:xfrm>
        </p:spPr>
        <p:txBody>
          <a:bodyPr/>
          <a:lstStyle/>
          <a:p>
            <a:r>
              <a:rPr lang="pt-BR" dirty="0"/>
              <a:t>AULA 2</a:t>
            </a:r>
          </a:p>
          <a:p>
            <a:r>
              <a:rPr lang="pt-BR"/>
              <a:t>28/08/2025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409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9FD07-C2C9-D4B1-372B-DF8D96E7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3D96213-0B8C-29D5-4466-A1CE9784E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95" y="3169920"/>
            <a:ext cx="11221024" cy="1690838"/>
          </a:xfrm>
        </p:spPr>
      </p:pic>
    </p:spTree>
    <p:extLst>
      <p:ext uri="{BB962C8B-B14F-4D97-AF65-F5344CB8AC3E}">
        <p14:creationId xmlns:p14="http://schemas.microsoft.com/office/powerpoint/2010/main" val="69756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A25604C-DC89-F729-6F9C-2153CE25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13" y="962525"/>
            <a:ext cx="10402845" cy="29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848B5-2169-0CCD-FC02-BF898DF5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D767D8-4036-5AB7-0C2A-1792FE523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169" y="2245957"/>
            <a:ext cx="8218998" cy="1509613"/>
          </a:xfrm>
        </p:spPr>
      </p:pic>
    </p:spTree>
    <p:extLst>
      <p:ext uri="{BB962C8B-B14F-4D97-AF65-F5344CB8AC3E}">
        <p14:creationId xmlns:p14="http://schemas.microsoft.com/office/powerpoint/2010/main" val="11715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C33A481-EC5E-6762-A8C8-C625206A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21" y="3284207"/>
            <a:ext cx="1828958" cy="289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6BF1CAB-1056-F592-1A98-44FFEB60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215481"/>
            <a:ext cx="8887327" cy="58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0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86774D-2FF2-43EA-E0CB-6EE2AF561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87" y="1367072"/>
            <a:ext cx="10707059" cy="3769894"/>
          </a:xfrm>
        </p:spPr>
      </p:pic>
    </p:spTree>
    <p:extLst>
      <p:ext uri="{BB962C8B-B14F-4D97-AF65-F5344CB8AC3E}">
        <p14:creationId xmlns:p14="http://schemas.microsoft.com/office/powerpoint/2010/main" val="163153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BD543-7429-F844-C36D-9AC0D2C8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9A176B-0328-6E17-2896-C061CD96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75" y="2155372"/>
            <a:ext cx="11707088" cy="2759528"/>
          </a:xfrm>
        </p:spPr>
      </p:pic>
    </p:spTree>
    <p:extLst>
      <p:ext uri="{BB962C8B-B14F-4D97-AF65-F5344CB8AC3E}">
        <p14:creationId xmlns:p14="http://schemas.microsoft.com/office/powerpoint/2010/main" val="283365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72E6B-DE16-6F77-17E1-C2445E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BE0891-6C7E-E1A6-9FCC-6B0CB59D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1" y="2824843"/>
            <a:ext cx="10238191" cy="11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163B41F-C97D-F1C0-D0CE-F3B1863B0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31" y="1327355"/>
            <a:ext cx="11212105" cy="3688386"/>
          </a:xfrm>
        </p:spPr>
      </p:pic>
    </p:spTree>
    <p:extLst>
      <p:ext uri="{BB962C8B-B14F-4D97-AF65-F5344CB8AC3E}">
        <p14:creationId xmlns:p14="http://schemas.microsoft.com/office/powerpoint/2010/main" val="56886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333139-BF4F-EB4B-21DC-8BE44DF81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61" y="1219199"/>
            <a:ext cx="11681077" cy="3401962"/>
          </a:xfrm>
        </p:spPr>
      </p:pic>
    </p:spTree>
    <p:extLst>
      <p:ext uri="{BB962C8B-B14F-4D97-AF65-F5344CB8AC3E}">
        <p14:creationId xmlns:p14="http://schemas.microsoft.com/office/powerpoint/2010/main" val="319174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71844D-D17C-1C06-CF6C-4EF9C0AE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01" y="344127"/>
            <a:ext cx="11055594" cy="5801034"/>
          </a:xfrm>
        </p:spPr>
      </p:pic>
    </p:spTree>
    <p:extLst>
      <p:ext uri="{BB962C8B-B14F-4D97-AF65-F5344CB8AC3E}">
        <p14:creationId xmlns:p14="http://schemas.microsoft.com/office/powerpoint/2010/main" val="18595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AB9E26-0AC8-EEA3-C875-4AE6C210C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14" y="1126958"/>
            <a:ext cx="10784715" cy="4604083"/>
          </a:xfrm>
        </p:spPr>
      </p:pic>
    </p:spTree>
    <p:extLst>
      <p:ext uri="{BB962C8B-B14F-4D97-AF65-F5344CB8AC3E}">
        <p14:creationId xmlns:p14="http://schemas.microsoft.com/office/powerpoint/2010/main" val="28890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60D29A-BFF6-DE1F-08AD-22A91E8C4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0" y="693877"/>
            <a:ext cx="11489369" cy="3750303"/>
          </a:xfrm>
        </p:spPr>
      </p:pic>
    </p:spTree>
    <p:extLst>
      <p:ext uri="{BB962C8B-B14F-4D97-AF65-F5344CB8AC3E}">
        <p14:creationId xmlns:p14="http://schemas.microsoft.com/office/powerpoint/2010/main" val="294395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7C76C7C-5C0A-C757-4FB7-CE4D9A47F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34" y="1396181"/>
            <a:ext cx="11792531" cy="2580090"/>
          </a:xfrm>
        </p:spPr>
      </p:pic>
    </p:spTree>
    <p:extLst>
      <p:ext uri="{BB962C8B-B14F-4D97-AF65-F5344CB8AC3E}">
        <p14:creationId xmlns:p14="http://schemas.microsoft.com/office/powerpoint/2010/main" val="54790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7E0860-1A25-CAF2-7CD9-B4A2474D0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63" y="1681316"/>
            <a:ext cx="11468858" cy="2330245"/>
          </a:xfrm>
        </p:spPr>
      </p:pic>
    </p:spTree>
    <p:extLst>
      <p:ext uri="{BB962C8B-B14F-4D97-AF65-F5344CB8AC3E}">
        <p14:creationId xmlns:p14="http://schemas.microsoft.com/office/powerpoint/2010/main" val="6007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81BF56-92E2-E342-95C3-640E2645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47" y="400137"/>
            <a:ext cx="11105305" cy="5145256"/>
          </a:xfrm>
        </p:spPr>
      </p:pic>
    </p:spTree>
    <p:extLst>
      <p:ext uri="{BB962C8B-B14F-4D97-AF65-F5344CB8AC3E}">
        <p14:creationId xmlns:p14="http://schemas.microsoft.com/office/powerpoint/2010/main" val="399530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995D21A-579A-EB89-3DC2-D9D3079E0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39" y="4114803"/>
            <a:ext cx="11052162" cy="997971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BE37CD-EC3D-D3A1-87CC-7E339C3B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5" y="799889"/>
            <a:ext cx="11565910" cy="23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2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FA3F59-C7E8-A98A-7D70-B63A4B11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" y="304799"/>
            <a:ext cx="10896284" cy="57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7FFD-8C0C-481C-1F85-9501F245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RESPOSTAS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928CFE-9D7E-DEAE-15B8-42E09911A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17" y="3429000"/>
            <a:ext cx="3810999" cy="1325563"/>
          </a:xfrm>
        </p:spPr>
      </p:pic>
    </p:spTree>
    <p:extLst>
      <p:ext uri="{BB962C8B-B14F-4D97-AF65-F5344CB8AC3E}">
        <p14:creationId xmlns:p14="http://schemas.microsoft.com/office/powerpoint/2010/main" val="408130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BD543-7429-F844-C36D-9AC0D2C8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911"/>
            <a:ext cx="10515600" cy="4174218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PROPRIEDADES </a:t>
            </a:r>
            <a:br>
              <a:rPr lang="pt-BR" sz="8000" dirty="0"/>
            </a:br>
            <a:r>
              <a:rPr lang="pt-BR" sz="8000" dirty="0"/>
              <a:t>DOS </a:t>
            </a:r>
            <a:br>
              <a:rPr lang="pt-BR" sz="8000" dirty="0"/>
            </a:br>
            <a:r>
              <a:rPr lang="pt-BR" sz="8000" dirty="0"/>
              <a:t>DETERMINANTES</a:t>
            </a:r>
          </a:p>
        </p:txBody>
      </p:sp>
    </p:spTree>
    <p:extLst>
      <p:ext uri="{BB962C8B-B14F-4D97-AF65-F5344CB8AC3E}">
        <p14:creationId xmlns:p14="http://schemas.microsoft.com/office/powerpoint/2010/main" val="154860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38FA47-ECC7-A22D-81A6-49367E8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01" y="1338943"/>
            <a:ext cx="10210179" cy="3788229"/>
          </a:xfrm>
        </p:spPr>
      </p:pic>
    </p:spTree>
    <p:extLst>
      <p:ext uri="{BB962C8B-B14F-4D97-AF65-F5344CB8AC3E}">
        <p14:creationId xmlns:p14="http://schemas.microsoft.com/office/powerpoint/2010/main" val="406003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5F9065-6626-6566-659B-30D284892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43" y="2253343"/>
            <a:ext cx="11726420" cy="1959428"/>
          </a:xfrm>
        </p:spPr>
      </p:pic>
    </p:spTree>
    <p:extLst>
      <p:ext uri="{BB962C8B-B14F-4D97-AF65-F5344CB8AC3E}">
        <p14:creationId xmlns:p14="http://schemas.microsoft.com/office/powerpoint/2010/main" val="31448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760DA1-C302-7397-4C6D-9489593E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7" y="2502568"/>
            <a:ext cx="11328491" cy="18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5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0036C6-0F11-A58F-107C-580D4245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8" y="1130711"/>
            <a:ext cx="11026143" cy="42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5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514F56-52AE-8032-884F-3B073B448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920" y="405935"/>
            <a:ext cx="9381922" cy="6046129"/>
          </a:xfrm>
        </p:spPr>
      </p:pic>
    </p:spTree>
    <p:extLst>
      <p:ext uri="{BB962C8B-B14F-4D97-AF65-F5344CB8AC3E}">
        <p14:creationId xmlns:p14="http://schemas.microsoft.com/office/powerpoint/2010/main" val="342190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EE17A1-86BB-B124-058A-F83D8794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4" y="1331495"/>
            <a:ext cx="11945591" cy="2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241F7D-26FB-66D1-BAEC-470242ABA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17" y="1042737"/>
            <a:ext cx="11641595" cy="3962400"/>
          </a:xfrm>
        </p:spPr>
      </p:pic>
    </p:spTree>
    <p:extLst>
      <p:ext uri="{BB962C8B-B14F-4D97-AF65-F5344CB8AC3E}">
        <p14:creationId xmlns:p14="http://schemas.microsoft.com/office/powerpoint/2010/main" val="98841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EB2D0D1-845A-AB76-6300-E7DB4638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05" y="1604210"/>
            <a:ext cx="11428358" cy="2342148"/>
          </a:xfrm>
        </p:spPr>
      </p:pic>
    </p:spTree>
    <p:extLst>
      <p:ext uri="{BB962C8B-B14F-4D97-AF65-F5344CB8AC3E}">
        <p14:creationId xmlns:p14="http://schemas.microsoft.com/office/powerpoint/2010/main" val="136512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E86FE9-0C38-B253-FAD9-80128585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9" y="1941096"/>
            <a:ext cx="11851742" cy="1989220"/>
          </a:xfrm>
        </p:spPr>
      </p:pic>
    </p:spTree>
    <p:extLst>
      <p:ext uri="{BB962C8B-B14F-4D97-AF65-F5344CB8AC3E}">
        <p14:creationId xmlns:p14="http://schemas.microsoft.com/office/powerpoint/2010/main" val="271012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CC13BE-76F4-805E-6E0D-EDC37411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7" y="593557"/>
            <a:ext cx="11095704" cy="4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3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CE908C-AC13-544D-D2E1-8B378043E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43" y="952567"/>
            <a:ext cx="11471513" cy="3410885"/>
          </a:xfrm>
        </p:spPr>
      </p:pic>
    </p:spTree>
    <p:extLst>
      <p:ext uri="{BB962C8B-B14F-4D97-AF65-F5344CB8AC3E}">
        <p14:creationId xmlns:p14="http://schemas.microsoft.com/office/powerpoint/2010/main" val="286625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286F7DF7-E659-08D0-EAF2-FBE9E7348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5" y="2438400"/>
            <a:ext cx="11429217" cy="2986448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231F06-7F95-E0E4-C548-F3DBCA9DB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88" y="941250"/>
            <a:ext cx="1858290" cy="4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3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D68DD9-32E1-0D0F-81D5-5D67C9FC2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52" y="1203159"/>
            <a:ext cx="11575096" cy="4010526"/>
          </a:xfrm>
        </p:spPr>
      </p:pic>
    </p:spTree>
    <p:extLst>
      <p:ext uri="{BB962C8B-B14F-4D97-AF65-F5344CB8AC3E}">
        <p14:creationId xmlns:p14="http://schemas.microsoft.com/office/powerpoint/2010/main" val="15659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D498D3-2652-D48B-DE1E-A1753B18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7" y="1953126"/>
            <a:ext cx="11344846" cy="14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1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D615B91-993C-281C-6344-24EF60DE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181459"/>
            <a:ext cx="9252155" cy="61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4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D0279E-B78C-8125-E882-06131E2D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30" y="705853"/>
            <a:ext cx="10566027" cy="50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3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6AF3D6-AE61-8F46-B2F7-3DCB21037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86" y="577516"/>
            <a:ext cx="11224978" cy="4908883"/>
          </a:xfrm>
        </p:spPr>
      </p:pic>
    </p:spTree>
    <p:extLst>
      <p:ext uri="{BB962C8B-B14F-4D97-AF65-F5344CB8AC3E}">
        <p14:creationId xmlns:p14="http://schemas.microsoft.com/office/powerpoint/2010/main" val="2913733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701C39-D20F-0E0D-AE53-B78198BE3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7" y="1411705"/>
            <a:ext cx="11128948" cy="3176337"/>
          </a:xfrm>
        </p:spPr>
      </p:pic>
    </p:spTree>
    <p:extLst>
      <p:ext uri="{BB962C8B-B14F-4D97-AF65-F5344CB8AC3E}">
        <p14:creationId xmlns:p14="http://schemas.microsoft.com/office/powerpoint/2010/main" val="2200477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BB1D36-2C18-292A-307A-39C285D6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74" y="1700463"/>
            <a:ext cx="9506950" cy="1728537"/>
          </a:xfrm>
        </p:spPr>
      </p:pic>
    </p:spTree>
    <p:extLst>
      <p:ext uri="{BB962C8B-B14F-4D97-AF65-F5344CB8AC3E}">
        <p14:creationId xmlns:p14="http://schemas.microsoft.com/office/powerpoint/2010/main" val="414476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95F82A-9452-159C-1F94-E2AF5E564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06" y="732523"/>
            <a:ext cx="10666552" cy="53583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6D4BE0-C304-A96E-C7FF-B0D961C6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86" y="1913797"/>
            <a:ext cx="11404752" cy="30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D72846-BB9F-87EA-C570-3C74CFA7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89" y="1909011"/>
            <a:ext cx="8078893" cy="1224628"/>
          </a:xfrm>
        </p:spPr>
      </p:pic>
    </p:spTree>
    <p:extLst>
      <p:ext uri="{BB962C8B-B14F-4D97-AF65-F5344CB8AC3E}">
        <p14:creationId xmlns:p14="http://schemas.microsoft.com/office/powerpoint/2010/main" val="630559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3C8836-9648-4084-4378-7C5ECBC02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42" y="718144"/>
            <a:ext cx="9368590" cy="5573718"/>
          </a:xfrm>
        </p:spPr>
      </p:pic>
    </p:spTree>
    <p:extLst>
      <p:ext uri="{BB962C8B-B14F-4D97-AF65-F5344CB8AC3E}">
        <p14:creationId xmlns:p14="http://schemas.microsoft.com/office/powerpoint/2010/main" val="3164680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973880E-D54B-500D-0D2B-8EEB45126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92" y="1090863"/>
            <a:ext cx="10841126" cy="3577390"/>
          </a:xfrm>
        </p:spPr>
      </p:pic>
    </p:spTree>
    <p:extLst>
      <p:ext uri="{BB962C8B-B14F-4D97-AF65-F5344CB8AC3E}">
        <p14:creationId xmlns:p14="http://schemas.microsoft.com/office/powerpoint/2010/main" val="2411962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565A3D-AFB9-3549-8DC2-A3DC9D6B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41" y="1058778"/>
            <a:ext cx="10934763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F34211-9E9C-403B-9D2A-100D394D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87" y="1634156"/>
            <a:ext cx="10649465" cy="2215949"/>
          </a:xfrm>
        </p:spPr>
      </p:pic>
    </p:spTree>
    <p:extLst>
      <p:ext uri="{BB962C8B-B14F-4D97-AF65-F5344CB8AC3E}">
        <p14:creationId xmlns:p14="http://schemas.microsoft.com/office/powerpoint/2010/main" val="3956129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4A0433A-A979-F6DF-70A8-ED533DF7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04" y="2486528"/>
            <a:ext cx="11143591" cy="1397735"/>
          </a:xfrm>
        </p:spPr>
      </p:pic>
    </p:spTree>
    <p:extLst>
      <p:ext uri="{BB962C8B-B14F-4D97-AF65-F5344CB8AC3E}">
        <p14:creationId xmlns:p14="http://schemas.microsoft.com/office/powerpoint/2010/main" val="228915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72E6B-DE16-6F77-17E1-C2445E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7ED94-6F99-33B9-46A8-0833E6CB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6099"/>
            <a:ext cx="10515600" cy="309086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https://eadcampus.spo.ifsp.edu.br/pluginfile.php/29859/mod_resource/content/1/Determinantes.pdf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63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D970-3DE9-4037-2CF5-DCA93984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6664B03-32BF-D3B0-59BB-D67CC39A2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55" y="2626894"/>
            <a:ext cx="10380724" cy="1787790"/>
          </a:xfrm>
        </p:spPr>
      </p:pic>
    </p:spTree>
    <p:extLst>
      <p:ext uri="{BB962C8B-B14F-4D97-AF65-F5344CB8AC3E}">
        <p14:creationId xmlns:p14="http://schemas.microsoft.com/office/powerpoint/2010/main" val="37254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F411E4-0588-4ADC-76FB-DE2FA609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79" y="1475873"/>
            <a:ext cx="11054203" cy="2502569"/>
          </a:xfrm>
        </p:spPr>
      </p:pic>
    </p:spTree>
    <p:extLst>
      <p:ext uri="{BB962C8B-B14F-4D97-AF65-F5344CB8AC3E}">
        <p14:creationId xmlns:p14="http://schemas.microsoft.com/office/powerpoint/2010/main" val="35900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BD543-7429-F844-C36D-9AC0D2C8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72EFEFB-2EA6-FB5E-E7D0-8F17008A9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02" y="2644877"/>
            <a:ext cx="10396888" cy="1189186"/>
          </a:xfrm>
        </p:spPr>
      </p:pic>
    </p:spTree>
    <p:extLst>
      <p:ext uri="{BB962C8B-B14F-4D97-AF65-F5344CB8AC3E}">
        <p14:creationId xmlns:p14="http://schemas.microsoft.com/office/powerpoint/2010/main" val="30759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E3E0CB-C094-8A65-8170-D0FEBDFAE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24" y="2085474"/>
            <a:ext cx="11290219" cy="2165684"/>
          </a:xfrm>
        </p:spPr>
      </p:pic>
    </p:spTree>
    <p:extLst>
      <p:ext uri="{BB962C8B-B14F-4D97-AF65-F5344CB8AC3E}">
        <p14:creationId xmlns:p14="http://schemas.microsoft.com/office/powerpoint/2010/main" val="3109748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1398F5241F08146BD22380A35D55BF8" ma:contentTypeVersion="3" ma:contentTypeDescription="Crie um novo documento." ma:contentTypeScope="" ma:versionID="014c76a6f96d369da185ddf3c6121409">
  <xsd:schema xmlns:xsd="http://www.w3.org/2001/XMLSchema" xmlns:xs="http://www.w3.org/2001/XMLSchema" xmlns:p="http://schemas.microsoft.com/office/2006/metadata/properties" xmlns:ns2="a0f1ce18-22e2-44df-a463-4f6e54418e3d" targetNamespace="http://schemas.microsoft.com/office/2006/metadata/properties" ma:root="true" ma:fieldsID="74d6c753c74e5a87cb6ad0ac8900bfe3" ns2:_="">
    <xsd:import namespace="a0f1ce18-22e2-44df-a463-4f6e54418e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1ce18-22e2-44df-a463-4f6e54418e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036328-94DD-42F9-827E-73A58E64BC21}"/>
</file>

<file path=customXml/itemProps2.xml><?xml version="1.0" encoding="utf-8"?>
<ds:datastoreItem xmlns:ds="http://schemas.openxmlformats.org/officeDocument/2006/customXml" ds:itemID="{A81537A0-32AB-4534-BFDF-4C66425E0975}"/>
</file>

<file path=customXml/itemProps3.xml><?xml version="1.0" encoding="utf-8"?>
<ds:datastoreItem xmlns:ds="http://schemas.openxmlformats.org/officeDocument/2006/customXml" ds:itemID="{548DE3BF-33CC-404B-99FF-6AA162546590}"/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46</Words>
  <Application>Microsoft Office PowerPoint</Application>
  <PresentationFormat>Widescreen</PresentationFormat>
  <Paragraphs>13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Tema do Office</vt:lpstr>
      <vt:lpstr>DETERMINANTES</vt:lpstr>
      <vt:lpstr>Apresentação do PowerPoint</vt:lpstr>
      <vt:lpstr>Apresentação do PowerPoint</vt:lpstr>
      <vt:lpstr>Apresentação do PowerPoint</vt:lpstr>
      <vt:lpstr>Apresentação do PowerPoint</vt:lpstr>
      <vt:lpstr>RESPOSTAS</vt:lpstr>
      <vt:lpstr>Apresentação do PowerPoint</vt:lpstr>
      <vt:lpstr>EXEMPLO</vt:lpstr>
      <vt:lpstr>Apresentação do PowerPoint</vt:lpstr>
      <vt:lpstr>RESPOSTAS</vt:lpstr>
      <vt:lpstr>Apresentação do PowerPoint</vt:lpstr>
      <vt:lpstr>RESPOSTAS</vt:lpstr>
      <vt:lpstr>Apresentação do PowerPoint</vt:lpstr>
      <vt:lpstr>Apresentação do PowerPoint</vt:lpstr>
      <vt:lpstr>EXERCÍCIOS</vt:lpstr>
      <vt:lpstr>RESPOSTAS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RESPOSTAS</vt:lpstr>
      <vt:lpstr>PROPRIEDADES  DOS  DETERMINANTES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Gomes</dc:creator>
  <cp:lastModifiedBy>Patricia Gomes</cp:lastModifiedBy>
  <cp:revision>16</cp:revision>
  <dcterms:created xsi:type="dcterms:W3CDTF">2024-09-28T08:08:25Z</dcterms:created>
  <dcterms:modified xsi:type="dcterms:W3CDTF">2025-08-28T14:40:04Z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0x010100F1398F5241F08146BD22380A35D55BF8</vt:lpwstr>
  </property>
</Properties>
</file>