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9C00-19D7-4C44-A3B1-AC795CC13521}" type="datetimeFigureOut">
              <a:rPr lang="en-US" smtClean="0"/>
              <a:pPr/>
              <a:t>4/27/11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Decoupled Software 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Fuyao</a:t>
            </a:r>
            <a:r>
              <a:rPr lang="en-US" dirty="0" smtClean="0"/>
              <a:t> Zhao</a:t>
            </a:r>
          </a:p>
          <a:p>
            <a:r>
              <a:rPr lang="en-US" dirty="0" smtClean="0"/>
              <a:t>Mark Hahnenberg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extract</a:t>
            </a:r>
            <a:r>
              <a:rPr lang="en-US" dirty="0" smtClean="0"/>
              <a:t> general thread</a:t>
            </a:r>
            <a:r>
              <a:rPr lang="en-US" dirty="0" smtClean="0"/>
              <a:t>-level parallelism from loop bodies.</a:t>
            </a:r>
          </a:p>
          <a:p>
            <a:endParaRPr lang="en-US" dirty="0" smtClean="0"/>
          </a:p>
          <a:p>
            <a:r>
              <a:rPr lang="en-US" dirty="0" smtClean="0"/>
              <a:t>Other constraints:</a:t>
            </a:r>
          </a:p>
          <a:p>
            <a:pPr lvl="1"/>
            <a:r>
              <a:rPr lang="en-US" dirty="0" smtClean="0"/>
              <a:t>LLVM compiler framework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custom hardware support</a:t>
            </a: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28863"/>
            <a:ext cx="31242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274638"/>
            <a:ext cx="87206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7868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Analyze the dependences in the program and build a </a:t>
            </a:r>
            <a:r>
              <a:rPr lang="en-US" dirty="0" smtClean="0"/>
              <a:t>graph, find </a:t>
            </a:r>
            <a:r>
              <a:rPr lang="en-US" dirty="0" err="1" smtClean="0"/>
              <a:t>SCCs</a:t>
            </a:r>
            <a:r>
              <a:rPr lang="en-US" dirty="0" smtClean="0"/>
              <a:t>, coalesce into a DAG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Dependence types: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Anti</a:t>
            </a:r>
          </a:p>
          <a:p>
            <a:pPr lvl="2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Loop iteration</a:t>
            </a:r>
          </a:p>
        </p:txBody>
      </p:sp>
      <p:pic>
        <p:nvPicPr>
          <p:cNvPr id="5" name="Picture 4" descr="p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1417638"/>
            <a:ext cx="1562100" cy="5257800"/>
          </a:xfrm>
          <a:prstGeom prst="rect">
            <a:avLst/>
          </a:prstGeom>
        </p:spPr>
      </p:pic>
      <p:pic>
        <p:nvPicPr>
          <p:cNvPr id="6" name="Picture 5" descr="d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12" y="2540000"/>
            <a:ext cx="1424238" cy="3795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Partitioning and Code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Partition the DAG into separate threads</a:t>
            </a:r>
          </a:p>
          <a:p>
            <a:endParaRPr lang="en-US" dirty="0" smtClean="0"/>
          </a:p>
          <a:p>
            <a:r>
              <a:rPr lang="en-US" dirty="0" smtClean="0"/>
              <a:t>Copy instructions from the partition into separate, newly created functions</a:t>
            </a:r>
          </a:p>
          <a:p>
            <a:endParaRPr lang="en-US" dirty="0" smtClean="0"/>
          </a:p>
          <a:p>
            <a:r>
              <a:rPr lang="en-US" dirty="0" smtClean="0"/>
              <a:t>Initialize</a:t>
            </a:r>
            <a:r>
              <a:rPr lang="en-US" dirty="0" smtClean="0"/>
              <a:t> </a:t>
            </a:r>
            <a:r>
              <a:rPr lang="en-US" dirty="0" smtClean="0"/>
              <a:t>threads </a:t>
            </a:r>
            <a:r>
              <a:rPr lang="en-US" dirty="0" smtClean="0"/>
              <a:t>with</a:t>
            </a:r>
            <a:r>
              <a:rPr lang="en-US" dirty="0" smtClean="0"/>
              <a:t> new loop functions</a:t>
            </a:r>
          </a:p>
          <a:p>
            <a:endParaRPr lang="en-US" dirty="0" smtClean="0"/>
          </a:p>
          <a:p>
            <a:r>
              <a:rPr lang="en-US" dirty="0" smtClean="0"/>
              <a:t>Main thread waits for auxiliary threads to finish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9391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 points where dependences need to be communicated between threads</a:t>
            </a:r>
          </a:p>
          <a:p>
            <a:endParaRPr lang="en-US" dirty="0" smtClean="0"/>
          </a:p>
          <a:p>
            <a:r>
              <a:rPr lang="en-US" dirty="0" smtClean="0"/>
              <a:t>Insert a produce in the producer thread</a:t>
            </a:r>
          </a:p>
          <a:p>
            <a:endParaRPr lang="en-US" dirty="0" smtClean="0"/>
          </a:p>
          <a:p>
            <a:r>
              <a:rPr lang="en-US" dirty="0" smtClean="0"/>
              <a:t>Insert a consume in the consumer thread</a:t>
            </a:r>
            <a:endParaRPr lang="en-US" dirty="0"/>
          </a:p>
        </p:txBody>
      </p:sp>
      <p:pic>
        <p:nvPicPr>
          <p:cNvPr id="4" name="Picture 3" descr="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1" y="1600200"/>
            <a:ext cx="4735689" cy="4157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455356" cy="4525963"/>
          </a:xfrm>
        </p:spPr>
        <p:txBody>
          <a:bodyPr/>
          <a:lstStyle/>
          <a:p>
            <a:r>
              <a:rPr lang="en-US" dirty="0" smtClean="0"/>
              <a:t>Built an external library in C</a:t>
            </a:r>
          </a:p>
          <a:p>
            <a:endParaRPr lang="en-US" dirty="0" smtClean="0"/>
          </a:p>
          <a:p>
            <a:r>
              <a:rPr lang="en-US" dirty="0" smtClean="0"/>
              <a:t>Fixed-size thread-safe queues</a:t>
            </a:r>
          </a:p>
          <a:p>
            <a:pPr lvl="1"/>
            <a:r>
              <a:rPr lang="en-US" dirty="0" smtClean="0"/>
              <a:t>Block on pop if queue is empty</a:t>
            </a:r>
          </a:p>
          <a:p>
            <a:pPr lvl="1"/>
            <a:r>
              <a:rPr lang="en-US" dirty="0" smtClean="0"/>
              <a:t>Block on push if queue is full</a:t>
            </a:r>
          </a:p>
          <a:p>
            <a:endParaRPr lang="en-US" dirty="0" smtClean="0"/>
          </a:p>
          <a:p>
            <a:r>
              <a:rPr lang="en-US" dirty="0" smtClean="0"/>
              <a:t>Functions callable from LLVM (for produce and consume)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37111" y="1862666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Original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7111" y="4684889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simple_sync</a:t>
            </a:r>
            <a:r>
              <a:rPr lang="en-US" dirty="0" smtClean="0">
                <a:solidFill>
                  <a:srgbClr val="000000"/>
                </a:solidFill>
              </a:rPr>
              <a:t> 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7111" y="3146778"/>
            <a:ext cx="1989667" cy="867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DSWP optimized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rot="5400000">
            <a:off x="6914445" y="2829278"/>
            <a:ext cx="635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 rot="5400000">
            <a:off x="6896806" y="4349750"/>
            <a:ext cx="67027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2739" y="4200071"/>
            <a:ext cx="16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against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2738" y="2592780"/>
            <a:ext cx="191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by LLVM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7905" y="5879218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executable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 rot="16200000" flipH="1">
            <a:off x="6882122" y="5528601"/>
            <a:ext cx="70044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testing and benchmarks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threads between loop bodies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Improved thread synchronization cost model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191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Decoupled Software Pipelining</vt:lpstr>
      <vt:lpstr>Problem</vt:lpstr>
      <vt:lpstr>Dependence Analysis</vt:lpstr>
      <vt:lpstr>Thread Partitioning and Code Splitting</vt:lpstr>
      <vt:lpstr>Synchronization Insertion</vt:lpstr>
      <vt:lpstr>Runtime Support</vt:lpstr>
      <vt:lpstr>Results</vt:lpstr>
      <vt:lpstr>Future Work</vt:lpstr>
    </vt:vector>
  </TitlesOfParts>
  <Company>Carnegie Mellon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Decoupled Software Pipelining</dc:title>
  <dc:creator>Mark Hahnenberg</dc:creator>
  <cp:lastModifiedBy>Mark Hahnenberg</cp:lastModifiedBy>
  <cp:revision>8</cp:revision>
  <cp:lastPrinted>2011-04-28T03:14:49Z</cp:lastPrinted>
  <dcterms:created xsi:type="dcterms:W3CDTF">2011-04-28T01:38:32Z</dcterms:created>
  <dcterms:modified xsi:type="dcterms:W3CDTF">2011-04-28T03:59:44Z</dcterms:modified>
</cp:coreProperties>
</file>