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9C00-19D7-4C44-A3B1-AC795CC13521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15745-project-dsw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1331"/>
            <a:ext cx="7772400" cy="2139119"/>
          </a:xfrm>
        </p:spPr>
        <p:txBody>
          <a:bodyPr/>
          <a:lstStyle/>
          <a:p>
            <a:r>
              <a:rPr lang="en-US" dirty="0" smtClean="0"/>
              <a:t>Decoupled </a:t>
            </a:r>
            <a:r>
              <a:rPr lang="en-US" dirty="0" smtClean="0"/>
              <a:t>Software Pipelining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Fuyao</a:t>
            </a:r>
            <a:r>
              <a:rPr lang="en-US" dirty="0" smtClean="0"/>
              <a:t> Zhao</a:t>
            </a:r>
          </a:p>
          <a:p>
            <a:r>
              <a:rPr lang="en-US" dirty="0" smtClean="0"/>
              <a:t>Mark Hahnenberg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579" y="5324030"/>
            <a:ext cx="76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Repository: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://code.google.com/p/15745-project-dswp/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extract general thread-level parallelism from loop bodies.</a:t>
            </a:r>
          </a:p>
          <a:p>
            <a:endParaRPr lang="en-US" dirty="0" smtClean="0"/>
          </a:p>
          <a:p>
            <a:r>
              <a:rPr lang="en-US" dirty="0" smtClean="0"/>
              <a:t>Other constraints:</a:t>
            </a:r>
          </a:p>
          <a:p>
            <a:pPr lvl="1"/>
            <a:r>
              <a:rPr lang="en-US" dirty="0" smtClean="0"/>
              <a:t>LLVM compiler framework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custom hardware support</a:t>
            </a: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28863"/>
            <a:ext cx="31242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274638"/>
            <a:ext cx="87206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Dependence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7868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Analyze the dependences in the program and build a graph, find </a:t>
            </a:r>
            <a:r>
              <a:rPr lang="en-US" dirty="0" err="1" smtClean="0"/>
              <a:t>SCCs</a:t>
            </a:r>
            <a:r>
              <a:rPr lang="en-US" dirty="0" smtClean="0"/>
              <a:t>, coalesce into a DAG</a:t>
            </a:r>
          </a:p>
          <a:p>
            <a:endParaRPr lang="en-US" dirty="0" smtClean="0"/>
          </a:p>
          <a:p>
            <a:r>
              <a:rPr lang="en-US" dirty="0" smtClean="0"/>
              <a:t>Dependence 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Register</a:t>
            </a:r>
            <a:endParaRPr lang="en-US" dirty="0" smtClean="0"/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Anti</a:t>
            </a:r>
            <a:endParaRPr lang="en-US" dirty="0" smtClean="0"/>
          </a:p>
          <a:p>
            <a:pPr lvl="2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Control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Loop iteration</a:t>
            </a:r>
          </a:p>
        </p:txBody>
      </p:sp>
      <p:pic>
        <p:nvPicPr>
          <p:cNvPr id="5" name="Picture 4" descr="p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0" y="1417638"/>
            <a:ext cx="1562100" cy="5257800"/>
          </a:xfrm>
          <a:prstGeom prst="rect">
            <a:avLst/>
          </a:prstGeom>
        </p:spPr>
      </p:pic>
      <p:pic>
        <p:nvPicPr>
          <p:cNvPr id="6" name="Picture 5" descr="da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32" y="3792512"/>
            <a:ext cx="1047275" cy="27912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Partitioning and Code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 the DAG into separate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Minimize the total execution time</a:t>
            </a:r>
          </a:p>
          <a:p>
            <a:pPr lvl="1"/>
            <a:r>
              <a:rPr lang="en-US" dirty="0" smtClean="0"/>
              <a:t>NP-Complete</a:t>
            </a:r>
            <a:endParaRPr lang="en-US" dirty="0" smtClean="0"/>
          </a:p>
          <a:p>
            <a:pPr lvl="1"/>
            <a:r>
              <a:rPr lang="en-US" dirty="0" smtClean="0"/>
              <a:t>Using heuristic try to balance each thread </a:t>
            </a:r>
          </a:p>
          <a:p>
            <a:r>
              <a:rPr lang="en-US" dirty="0" smtClean="0"/>
              <a:t>Code Splitting</a:t>
            </a:r>
          </a:p>
          <a:p>
            <a:pPr lvl="1"/>
            <a:r>
              <a:rPr lang="en-US" dirty="0" smtClean="0"/>
              <a:t>Copy </a:t>
            </a:r>
            <a:r>
              <a:rPr lang="en-US" dirty="0" smtClean="0"/>
              <a:t>instructions from the partition into separate, newly created functions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smtClean="0"/>
              <a:t>threads with new loop functions</a:t>
            </a:r>
          </a:p>
          <a:p>
            <a:pPr lvl="1"/>
            <a:r>
              <a:rPr lang="en-US" dirty="0" smtClean="0"/>
              <a:t>Main </a:t>
            </a:r>
            <a:r>
              <a:rPr lang="en-US" dirty="0" smtClean="0"/>
              <a:t>thread waits for auxiliary threads to finish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</a:t>
            </a:r>
            <a:r>
              <a:rPr lang="en-US" dirty="0" smtClean="0"/>
              <a:t>and Runtime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9391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each dependency Insert a produce/consume in the producer/consume thread</a:t>
            </a:r>
          </a:p>
          <a:p>
            <a:endParaRPr lang="en-US" dirty="0"/>
          </a:p>
          <a:p>
            <a:r>
              <a:rPr lang="en-US" dirty="0"/>
              <a:t>Built an external library in C</a:t>
            </a:r>
          </a:p>
          <a:p>
            <a:endParaRPr lang="en-US" dirty="0"/>
          </a:p>
          <a:p>
            <a:r>
              <a:rPr lang="en-US" dirty="0"/>
              <a:t>Fixed-size thread-safe queues</a:t>
            </a:r>
          </a:p>
          <a:p>
            <a:pPr lvl="1"/>
            <a:r>
              <a:rPr lang="en-US" dirty="0"/>
              <a:t>Block on pop if queue is empty</a:t>
            </a:r>
          </a:p>
          <a:p>
            <a:pPr lvl="1"/>
            <a:r>
              <a:rPr lang="en-US" dirty="0"/>
              <a:t>Block on push if queue is full</a:t>
            </a:r>
          </a:p>
          <a:p>
            <a:endParaRPr lang="en-US" dirty="0"/>
          </a:p>
          <a:p>
            <a:r>
              <a:rPr lang="en-US" dirty="0"/>
              <a:t>Functions callable from LLVM (for produce and consume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 descr="sy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1" y="1600200"/>
            <a:ext cx="4735689" cy="4157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7336" y="1670163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Dependency Analyzer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70163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SCC and DAG builder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6" y="5055070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Debug Support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5570" y="5055070"/>
            <a:ext cx="1989667" cy="13351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Runtime support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98" y="3420640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Loop Splitter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2552807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Thread </a:t>
            </a:r>
            <a:r>
              <a:rPr lang="en-US" dirty="0" err="1" smtClean="0">
                <a:solidFill>
                  <a:srgbClr val="000000"/>
                </a:solidFill>
              </a:rPr>
              <a:t>Partitioner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197" y="4260250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Synchronization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27336" y="2695658"/>
            <a:ext cx="1928554" cy="18679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DSWP Loop Pass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9593" y="1593251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Original 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59593" y="4415474"/>
            <a:ext cx="1989667" cy="4938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simple_sync</a:t>
            </a:r>
            <a:r>
              <a:rPr lang="en-US" dirty="0" smtClean="0">
                <a:solidFill>
                  <a:srgbClr val="000000"/>
                </a:solidFill>
              </a:rPr>
              <a:t> 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9593" y="2877363"/>
            <a:ext cx="1989667" cy="867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DSWP optimized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2"/>
            <a:endCxn id="24" idx="0"/>
          </p:cNvCxnSpPr>
          <p:nvPr/>
        </p:nvCxnSpPr>
        <p:spPr>
          <a:xfrm rot="5400000">
            <a:off x="6836927" y="2559863"/>
            <a:ext cx="635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0"/>
          </p:cNvCxnSpPr>
          <p:nvPr/>
        </p:nvCxnSpPr>
        <p:spPr>
          <a:xfrm rot="5400000">
            <a:off x="6819288" y="4080335"/>
            <a:ext cx="670278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0832" y="3873290"/>
            <a:ext cx="105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47856" y="2386189"/>
            <a:ext cx="12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60387" y="5609803"/>
            <a:ext cx="1989667" cy="4938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executable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rot="16200000" flipH="1">
            <a:off x="6804604" y="5259186"/>
            <a:ext cx="700440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21" idx="0"/>
          </p:cNvCxnSpPr>
          <p:nvPr/>
        </p:nvCxnSpPr>
        <p:spPr>
          <a:xfrm flipH="1">
            <a:off x="3791613" y="2319275"/>
            <a:ext cx="30557" cy="37638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</p:cNvCxnSpPr>
          <p:nvPr/>
        </p:nvCxnSpPr>
        <p:spPr>
          <a:xfrm>
            <a:off x="2446867" y="1994719"/>
            <a:ext cx="783443" cy="8826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3"/>
          </p:cNvCxnSpPr>
          <p:nvPr/>
        </p:nvCxnSpPr>
        <p:spPr>
          <a:xfrm flipV="1">
            <a:off x="2446863" y="4358610"/>
            <a:ext cx="783447" cy="102101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3"/>
          </p:cNvCxnSpPr>
          <p:nvPr/>
        </p:nvCxnSpPr>
        <p:spPr>
          <a:xfrm flipV="1">
            <a:off x="2446864" y="4132414"/>
            <a:ext cx="544164" cy="45239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3"/>
            <a:endCxn id="21" idx="2"/>
          </p:cNvCxnSpPr>
          <p:nvPr/>
        </p:nvCxnSpPr>
        <p:spPr>
          <a:xfrm flipV="1">
            <a:off x="2446865" y="3629648"/>
            <a:ext cx="380471" cy="1155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3"/>
          </p:cNvCxnSpPr>
          <p:nvPr/>
        </p:nvCxnSpPr>
        <p:spPr>
          <a:xfrm>
            <a:off x="2446867" y="2877363"/>
            <a:ext cx="458703" cy="37614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8" idx="3"/>
            <a:endCxn id="27" idx="1"/>
          </p:cNvCxnSpPr>
          <p:nvPr/>
        </p:nvCxnSpPr>
        <p:spPr>
          <a:xfrm flipV="1">
            <a:off x="4895237" y="4057956"/>
            <a:ext cx="915595" cy="166467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1" idx="6"/>
            <a:endCxn id="28" idx="1"/>
          </p:cNvCxnSpPr>
          <p:nvPr/>
        </p:nvCxnSpPr>
        <p:spPr>
          <a:xfrm flipV="1">
            <a:off x="4755890" y="2570855"/>
            <a:ext cx="891966" cy="105879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6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Haven't run the optimizer on large program</a:t>
            </a:r>
          </a:p>
          <a:p>
            <a:r>
              <a:rPr lang="en-US" dirty="0" smtClean="0"/>
              <a:t>On simple program that calculate sum from 1 to 10000, it is much slower than original one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Run on </a:t>
            </a:r>
            <a:r>
              <a:rPr lang="en-US" dirty="0" smtClean="0"/>
              <a:t>un-optimized code give “unreal” opportunity </a:t>
            </a:r>
            <a:r>
              <a:rPr lang="en-US" dirty="0"/>
              <a:t>for parallelization</a:t>
            </a:r>
          </a:p>
          <a:p>
            <a:pPr lvl="1"/>
            <a:r>
              <a:rPr lang="en-US" dirty="0" smtClean="0"/>
              <a:t>Overhead of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the implementation, more </a:t>
            </a:r>
            <a:r>
              <a:rPr lang="en-US" dirty="0"/>
              <a:t>testing and </a:t>
            </a:r>
            <a:r>
              <a:rPr lang="en-US" dirty="0" smtClean="0"/>
              <a:t>benchmarks</a:t>
            </a:r>
            <a:endParaRPr lang="en-US" dirty="0" smtClean="0"/>
          </a:p>
          <a:p>
            <a:r>
              <a:rPr lang="en-US" dirty="0" smtClean="0"/>
              <a:t>Better dependency analysis, better alias analysis</a:t>
            </a:r>
          </a:p>
          <a:p>
            <a:r>
              <a:rPr lang="en-US" dirty="0" smtClean="0"/>
              <a:t>Formulation for synchronization cost based thread partition model, and better heuristic</a:t>
            </a:r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/>
              <a:t>the runtime overload </a:t>
            </a:r>
            <a:r>
              <a:rPr lang="en-US" dirty="0" smtClean="0"/>
              <a:t>(1. Persist </a:t>
            </a:r>
            <a:r>
              <a:rPr lang="en-US" dirty="0"/>
              <a:t>threads between loop </a:t>
            </a:r>
            <a:r>
              <a:rPr lang="en-US" dirty="0" smtClean="0"/>
              <a:t>bodies. 2. Profiling)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283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Decoupled Software Pipelining</vt:lpstr>
      <vt:lpstr>Problem</vt:lpstr>
      <vt:lpstr>Dependence Analysis</vt:lpstr>
      <vt:lpstr>Thread Partitioning and Code Splitting</vt:lpstr>
      <vt:lpstr>Synchronization and Runtime Support</vt:lpstr>
      <vt:lpstr>Architecture</vt:lpstr>
      <vt:lpstr>Results &amp; Analysis</vt:lpstr>
      <vt:lpstr>Future Work</vt:lpstr>
    </vt:vector>
  </TitlesOfParts>
  <Company>Carnegie Mellon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Decoupled Software Pipelining</dc:title>
  <dc:creator>Mark Hahnenberg</dc:creator>
  <cp:lastModifiedBy>Fuyao Zhao</cp:lastModifiedBy>
  <cp:revision>22</cp:revision>
  <cp:lastPrinted>2011-04-28T03:14:49Z</cp:lastPrinted>
  <dcterms:created xsi:type="dcterms:W3CDTF">2011-04-28T01:38:32Z</dcterms:created>
  <dcterms:modified xsi:type="dcterms:W3CDTF">2011-04-28T09:10:52Z</dcterms:modified>
</cp:coreProperties>
</file>