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38"/>
  </p:notesMasterIdLst>
  <p:sldIdLst>
    <p:sldId id="256" r:id="rId2"/>
    <p:sldId id="274" r:id="rId3"/>
    <p:sldId id="257" r:id="rId4"/>
    <p:sldId id="258" r:id="rId5"/>
    <p:sldId id="262" r:id="rId6"/>
    <p:sldId id="263" r:id="rId7"/>
    <p:sldId id="261" r:id="rId8"/>
    <p:sldId id="265" r:id="rId9"/>
    <p:sldId id="264" r:id="rId10"/>
    <p:sldId id="267" r:id="rId11"/>
    <p:sldId id="266" r:id="rId12"/>
    <p:sldId id="259" r:id="rId13"/>
    <p:sldId id="260" r:id="rId14"/>
    <p:sldId id="273" r:id="rId15"/>
    <p:sldId id="271" r:id="rId16"/>
    <p:sldId id="280" r:id="rId17"/>
    <p:sldId id="275" r:id="rId18"/>
    <p:sldId id="272" r:id="rId19"/>
    <p:sldId id="276" r:id="rId20"/>
    <p:sldId id="278" r:id="rId21"/>
    <p:sldId id="279" r:id="rId22"/>
    <p:sldId id="281" r:id="rId23"/>
    <p:sldId id="283" r:id="rId24"/>
    <p:sldId id="296" r:id="rId25"/>
    <p:sldId id="287" r:id="rId26"/>
    <p:sldId id="293" r:id="rId27"/>
    <p:sldId id="294" r:id="rId28"/>
    <p:sldId id="286" r:id="rId29"/>
    <p:sldId id="288" r:id="rId30"/>
    <p:sldId id="289" r:id="rId31"/>
    <p:sldId id="292" r:id="rId32"/>
    <p:sldId id="290" r:id="rId33"/>
    <p:sldId id="285" r:id="rId34"/>
    <p:sldId id="291" r:id="rId35"/>
    <p:sldId id="284" r:id="rId36"/>
    <p:sldId id="295" r:id="rId37"/>
  </p:sldIdLst>
  <p:sldSz cx="22860000" cy="1828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72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ia" initials="A" lastIdx="1" clrIdx="0">
    <p:extLst>
      <p:ext uri="{19B8F6BF-5375-455C-9EA6-DF929625EA0E}">
        <p15:presenceInfo xmlns:p15="http://schemas.microsoft.com/office/powerpoint/2012/main" userId="Alexandri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B4AA"/>
    <a:srgbClr val="2E2E2E"/>
    <a:srgbClr val="B0B4A2"/>
    <a:srgbClr val="E4A0A5"/>
    <a:srgbClr val="FFFFFF"/>
    <a:srgbClr val="000000"/>
    <a:srgbClr val="D9D9D9"/>
    <a:srgbClr val="585858"/>
    <a:srgbClr val="F5DBDD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633D3-4349-40B3-8A88-390A61DB25F3}" v="392" dt="2021-06-08T20:31:59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6357" autoAdjust="0"/>
  </p:normalViewPr>
  <p:slideViewPr>
    <p:cSldViewPr snapToGrid="0">
      <p:cViewPr varScale="1">
        <p:scale>
          <a:sx n="42" d="100"/>
          <a:sy n="42" d="100"/>
        </p:scale>
        <p:origin x="1878" y="60"/>
      </p:cViewPr>
      <p:guideLst>
        <p:guide orient="horz" pos="5760"/>
        <p:guide pos="7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772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325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743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012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839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413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58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956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7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523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620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573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735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921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9682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6878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35537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0669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58733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7943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36577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72148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08334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26685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64745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72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12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514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934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102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37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79272" y="2647378"/>
            <a:ext cx="21301406" cy="7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816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79252" y="10076890"/>
            <a:ext cx="21301406" cy="2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79252" y="1582310"/>
            <a:ext cx="21301406" cy="2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779252" y="4097690"/>
            <a:ext cx="21301406" cy="12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365760" lvl="0" indent="-3606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731520" lvl="1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2pPr>
            <a:lvl3pPr marL="1097280" lvl="2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3pPr>
            <a:lvl4pPr marL="1463040" lvl="3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4pPr>
            <a:lvl5pPr marL="1828800" lvl="4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5pPr>
            <a:lvl6pPr marL="2194560" lvl="5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6pPr>
            <a:lvl7pPr marL="2560320" lvl="6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7pPr>
            <a:lvl8pPr marL="2926080" lvl="7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8pPr>
            <a:lvl9pPr marL="3291840" lvl="8" indent="-320040" algn="l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7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79252" y="1582310"/>
            <a:ext cx="21301406" cy="2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79252" y="4097690"/>
            <a:ext cx="9999844" cy="12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365760" lvl="0" indent="-32004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160"/>
            </a:lvl1pPr>
            <a:lvl2pPr marL="731520" lvl="1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2pPr>
            <a:lvl3pPr marL="1097280" lvl="2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3pPr>
            <a:lvl4pPr marL="1463040" lvl="3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4pPr>
            <a:lvl5pPr marL="1828800" lvl="4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5pPr>
            <a:lvl6pPr marL="2194560" lvl="5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6pPr>
            <a:lvl7pPr marL="2560320" lvl="6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7pPr>
            <a:lvl8pPr marL="2926080" lvl="7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8pPr>
            <a:lvl9pPr marL="3291840" lvl="8" indent="-299720" algn="l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300"/>
              <a:buChar char="■"/>
              <a:defRPr sz="184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12081002" y="4097690"/>
            <a:ext cx="9999844" cy="12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365760" lvl="0" indent="-32004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160"/>
            </a:lvl1pPr>
            <a:lvl2pPr marL="731520" lvl="1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2pPr>
            <a:lvl3pPr marL="1097280" lvl="2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3pPr>
            <a:lvl4pPr marL="1463040" lvl="3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4pPr>
            <a:lvl5pPr marL="1828800" lvl="4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5pPr>
            <a:lvl6pPr marL="2194560" lvl="5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6pPr>
            <a:lvl7pPr marL="2560320" lvl="6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7pPr>
            <a:lvl8pPr marL="2926080" lvl="7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8pPr>
            <a:lvl9pPr marL="3291840" lvl="8" indent="-299720" algn="l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300"/>
              <a:buChar char="■"/>
              <a:defRPr sz="184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79252" y="1582310"/>
            <a:ext cx="21301406" cy="2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79250" y="1975466"/>
            <a:ext cx="7020000" cy="26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376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779250" y="4940800"/>
            <a:ext cx="7020000" cy="113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365760" lvl="0" indent="-29972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1840"/>
            </a:lvl1pPr>
            <a:lvl2pPr marL="731520" lvl="1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2pPr>
            <a:lvl3pPr marL="1097280" lvl="2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3pPr>
            <a:lvl4pPr marL="1463040" lvl="3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4pPr>
            <a:lvl5pPr marL="1828800" lvl="4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5pPr>
            <a:lvl6pPr marL="2194560" lvl="5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■"/>
              <a:defRPr sz="1840"/>
            </a:lvl6pPr>
            <a:lvl7pPr marL="2560320" lvl="6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●"/>
              <a:defRPr sz="1840"/>
            </a:lvl7pPr>
            <a:lvl8pPr marL="2926080" lvl="7" indent="-29972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300"/>
              <a:buChar char="○"/>
              <a:defRPr sz="1840"/>
            </a:lvl8pPr>
            <a:lvl9pPr marL="3291840" lvl="8" indent="-299720" algn="l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300"/>
              <a:buChar char="■"/>
              <a:defRPr sz="184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225627" y="1600534"/>
            <a:ext cx="15919689" cy="145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0"/>
              <a:buNone/>
              <a:defRPr sz="752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11430000" y="-444"/>
            <a:ext cx="11430000" cy="1828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2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63753" y="4384622"/>
            <a:ext cx="10112813" cy="5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00"/>
              <a:buNone/>
              <a:defRPr sz="656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663753" y="9966490"/>
            <a:ext cx="10112813" cy="43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328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12348750" y="2574490"/>
            <a:ext cx="9592500" cy="131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365760" lvl="0" indent="-36068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731520" lvl="1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2pPr>
            <a:lvl3pPr marL="1097280" lvl="2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3pPr>
            <a:lvl4pPr marL="1463040" lvl="3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4pPr>
            <a:lvl5pPr marL="1828800" lvl="4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5pPr>
            <a:lvl6pPr marL="2194560" lvl="5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6pPr>
            <a:lvl7pPr marL="2560320" lvl="6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7pPr>
            <a:lvl8pPr marL="2926080" lvl="7" indent="-320040" algn="l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8pPr>
            <a:lvl9pPr marL="3291840" lvl="8" indent="-320040" algn="l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7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779250" y="15042044"/>
            <a:ext cx="14997188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365760" lvl="0" indent="-1828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 hasCustomPrompt="1"/>
          </p:nvPr>
        </p:nvSpPr>
        <p:spPr>
          <a:xfrm>
            <a:off x="779252" y="3932890"/>
            <a:ext cx="21301406" cy="6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500"/>
              <a:buNone/>
              <a:defRPr sz="188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779252" y="11207910"/>
            <a:ext cx="21301406" cy="4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365760" lvl="0" indent="-36068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marL="731520" lvl="1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2pPr>
            <a:lvl3pPr marL="1097280" lvl="2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3pPr>
            <a:lvl4pPr marL="1463040" lvl="3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4pPr>
            <a:lvl5pPr marL="1828800" lvl="4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5pPr>
            <a:lvl6pPr marL="2194560" lvl="5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■"/>
              <a:defRPr/>
            </a:lvl6pPr>
            <a:lvl7pPr marL="2560320" lvl="6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●"/>
              <a:defRPr/>
            </a:lvl7pPr>
            <a:lvl8pPr marL="2926080" lvl="7" indent="-320040" algn="ctr">
              <a:lnSpc>
                <a:spcPct val="115000"/>
              </a:lnSpc>
              <a:spcBef>
                <a:spcPts val="2480"/>
              </a:spcBef>
              <a:spcAft>
                <a:spcPts val="0"/>
              </a:spcAft>
              <a:buSzPts val="2700"/>
              <a:buChar char="○"/>
              <a:defRPr/>
            </a:lvl8pPr>
            <a:lvl9pPr marL="3291840" lvl="8" indent="-320040" algn="ctr">
              <a:lnSpc>
                <a:spcPct val="115000"/>
              </a:lnSpc>
              <a:spcBef>
                <a:spcPts val="2480"/>
              </a:spcBef>
              <a:spcAft>
                <a:spcPts val="2480"/>
              </a:spcAft>
              <a:buSzPts val="27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252" y="1582310"/>
            <a:ext cx="21301406" cy="20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  <a:defRPr sz="5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252" y="4097690"/>
            <a:ext cx="21301406" cy="121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>
            <a:lvl1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al"/>
              <a:buChar char="●"/>
              <a:defRPr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○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●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○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●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0050" algn="l" rtl="0">
              <a:lnSpc>
                <a:spcPct val="115000"/>
              </a:lnSpc>
              <a:spcBef>
                <a:spcPts val="310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Char char="○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0050" algn="l" rtl="0">
              <a:lnSpc>
                <a:spcPct val="115000"/>
              </a:lnSpc>
              <a:spcBef>
                <a:spcPts val="3100"/>
              </a:spcBef>
              <a:spcAft>
                <a:spcPts val="3100"/>
              </a:spcAft>
              <a:buClr>
                <a:schemeClr val="dk2"/>
              </a:buClr>
              <a:buSzPts val="2700"/>
              <a:buFont typeface="Arial"/>
              <a:buChar char="■"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1181147" y="16580326"/>
            <a:ext cx="1371563" cy="1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14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6" Type="http://schemas.microsoft.com/office/2007/relationships/hdphoto" Target="../media/hdphoto4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0.pn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microsoft.com/office/2007/relationships/hdphoto" Target="../media/hdphoto5.wdp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microsoft.com/office/2007/relationships/hdphoto" Target="../media/hdphoto3.wdp"/><Relationship Id="rId3" Type="http://schemas.openxmlformats.org/officeDocument/2006/relationships/image" Target="../media/image2.png"/><Relationship Id="rId21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14.png"/><Relationship Id="rId5" Type="http://schemas.microsoft.com/office/2007/relationships/hdphoto" Target="../media/hdphoto1.wdp"/><Relationship Id="rId15" Type="http://schemas.microsoft.com/office/2007/relationships/hdphoto" Target="../media/hdphoto4.wdp"/><Relationship Id="rId10" Type="http://schemas.openxmlformats.org/officeDocument/2006/relationships/image" Target="../media/image19.png"/><Relationship Id="rId19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Relationship Id="rId2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microsoft.com/office/2007/relationships/hdphoto" Target="../media/hdphoto3.wdp"/><Relationship Id="rId3" Type="http://schemas.openxmlformats.org/officeDocument/2006/relationships/image" Target="../media/image2.png"/><Relationship Id="rId21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14.png"/><Relationship Id="rId5" Type="http://schemas.microsoft.com/office/2007/relationships/hdphoto" Target="../media/hdphoto1.wdp"/><Relationship Id="rId15" Type="http://schemas.microsoft.com/office/2007/relationships/hdphoto" Target="../media/hdphoto4.wdp"/><Relationship Id="rId10" Type="http://schemas.openxmlformats.org/officeDocument/2006/relationships/image" Target="../media/image19.png"/><Relationship Id="rId19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8.png"/><Relationship Id="rId2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4.emf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dmrp.army.mil/dmrdp/default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health.mil/About-MHS/MHS-Initiativ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l.mit.edu/r-d/biotechnology-and-human-systems" TargetMode="External"/><Relationship Id="rId5" Type="http://schemas.openxmlformats.org/officeDocument/2006/relationships/hyperlink" Target="https://mrdc.amedd.army.mil/" TargetMode="External"/><Relationship Id="rId10" Type="http://schemas.openxmlformats.org/officeDocument/2006/relationships/hyperlink" Target="https://jts.amedd.army.mil/index.cfm/committees/cotccc" TargetMode="External"/><Relationship Id="rId4" Type="http://schemas.openxmlformats.org/officeDocument/2006/relationships/hyperlink" Target="https://www.tatrc.org/www/labs-and-programs/mobile-health/" TargetMode="External"/><Relationship Id="rId9" Type="http://schemas.openxmlformats.org/officeDocument/2006/relationships/hyperlink" Target="https://jts.amedd.army.mil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microsoft.com/office/2007/relationships/hdphoto" Target="../media/hdphoto6.wdp"/><Relationship Id="rId26" Type="http://schemas.openxmlformats.org/officeDocument/2006/relationships/image" Target="../media/image39.svg"/><Relationship Id="rId3" Type="http://schemas.openxmlformats.org/officeDocument/2006/relationships/image" Target="../media/image8.png"/><Relationship Id="rId21" Type="http://schemas.openxmlformats.org/officeDocument/2006/relationships/image" Target="../media/image34.svg"/><Relationship Id="rId34" Type="http://schemas.openxmlformats.org/officeDocument/2006/relationships/image" Target="../media/image47.svg"/><Relationship Id="rId7" Type="http://schemas.openxmlformats.org/officeDocument/2006/relationships/image" Target="../media/image13.png"/><Relationship Id="rId12" Type="http://schemas.microsoft.com/office/2007/relationships/hdphoto" Target="../media/hdphoto4.wdp"/><Relationship Id="rId17" Type="http://schemas.openxmlformats.org/officeDocument/2006/relationships/image" Target="../media/image31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0.sv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5" Type="http://schemas.openxmlformats.org/officeDocument/2006/relationships/image" Target="../media/image2.png"/><Relationship Id="rId15" Type="http://schemas.openxmlformats.org/officeDocument/2006/relationships/image" Target="../media/image29.png"/><Relationship Id="rId23" Type="http://schemas.openxmlformats.org/officeDocument/2006/relationships/image" Target="../media/image36.svg"/><Relationship Id="rId28" Type="http://schemas.openxmlformats.org/officeDocument/2006/relationships/image" Target="../media/image41.svg"/><Relationship Id="rId36" Type="http://schemas.openxmlformats.org/officeDocument/2006/relationships/image" Target="../media/image49.svg"/><Relationship Id="rId10" Type="http://schemas.openxmlformats.org/officeDocument/2006/relationships/image" Target="../media/image6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svg"/><Relationship Id="rId35" Type="http://schemas.openxmlformats.org/officeDocument/2006/relationships/image" Target="../media/image48.png"/><Relationship Id="rId8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39.svg"/><Relationship Id="rId26" Type="http://schemas.openxmlformats.org/officeDocument/2006/relationships/image" Target="../media/image47.svg"/><Relationship Id="rId3" Type="http://schemas.openxmlformats.org/officeDocument/2006/relationships/image" Target="../media/image34.svg"/><Relationship Id="rId21" Type="http://schemas.openxmlformats.org/officeDocument/2006/relationships/image" Target="../media/image41.svg"/><Relationship Id="rId34" Type="http://schemas.openxmlformats.org/officeDocument/2006/relationships/image" Target="../media/image13.png"/><Relationship Id="rId7" Type="http://schemas.openxmlformats.org/officeDocument/2006/relationships/image" Target="../media/image30.svg"/><Relationship Id="rId12" Type="http://schemas.openxmlformats.org/officeDocument/2006/relationships/image" Target="../media/image2.png"/><Relationship Id="rId17" Type="http://schemas.openxmlformats.org/officeDocument/2006/relationships/image" Target="../media/image52.png"/><Relationship Id="rId25" Type="http://schemas.openxmlformats.org/officeDocument/2006/relationships/image" Target="../media/image46.png"/><Relationship Id="rId33" Type="http://schemas.openxmlformats.org/officeDocument/2006/relationships/image" Target="../media/image6.png"/><Relationship Id="rId2" Type="http://schemas.openxmlformats.org/officeDocument/2006/relationships/image" Target="../media/image50.png"/><Relationship Id="rId16" Type="http://schemas.openxmlformats.org/officeDocument/2006/relationships/image" Target="../media/image32.png"/><Relationship Id="rId20" Type="http://schemas.openxmlformats.org/officeDocument/2006/relationships/image" Target="../media/image53.png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11" Type="http://schemas.microsoft.com/office/2007/relationships/hdphoto" Target="../media/hdphoto4.wdp"/><Relationship Id="rId24" Type="http://schemas.openxmlformats.org/officeDocument/2006/relationships/image" Target="../media/image45.png"/><Relationship Id="rId32" Type="http://schemas.openxmlformats.org/officeDocument/2006/relationships/image" Target="../media/image5.png"/><Relationship Id="rId5" Type="http://schemas.openxmlformats.org/officeDocument/2006/relationships/image" Target="../media/image36.svg"/><Relationship Id="rId15" Type="http://schemas.microsoft.com/office/2007/relationships/hdphoto" Target="../media/hdphoto6.wdp"/><Relationship Id="rId23" Type="http://schemas.openxmlformats.org/officeDocument/2006/relationships/image" Target="../media/image43.svg"/><Relationship Id="rId28" Type="http://schemas.openxmlformats.org/officeDocument/2006/relationships/image" Target="../media/image49.svg"/><Relationship Id="rId10" Type="http://schemas.openxmlformats.org/officeDocument/2006/relationships/image" Target="../media/image18.png"/><Relationship Id="rId19" Type="http://schemas.openxmlformats.org/officeDocument/2006/relationships/image" Target="../media/image37.png"/><Relationship Id="rId31" Type="http://schemas.microsoft.com/office/2007/relationships/hdphoto" Target="../media/hdphoto3.wdp"/><Relationship Id="rId4" Type="http://schemas.openxmlformats.org/officeDocument/2006/relationships/image" Target="../media/image51.png"/><Relationship Id="rId9" Type="http://schemas.microsoft.com/office/2007/relationships/hdphoto" Target="../media/hdphoto1.wdp"/><Relationship Id="rId14" Type="http://schemas.openxmlformats.org/officeDocument/2006/relationships/image" Target="../media/image31.png"/><Relationship Id="rId22" Type="http://schemas.openxmlformats.org/officeDocument/2006/relationships/image" Target="../media/image42.png"/><Relationship Id="rId27" Type="http://schemas.openxmlformats.org/officeDocument/2006/relationships/image" Target="../media/image48.png"/><Relationship Id="rId30" Type="http://schemas.openxmlformats.org/officeDocument/2006/relationships/image" Target="../media/image12.png"/><Relationship Id="rId8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0.svg"/><Relationship Id="rId18" Type="http://schemas.openxmlformats.org/officeDocument/2006/relationships/image" Target="../media/image54.png"/><Relationship Id="rId26" Type="http://schemas.openxmlformats.org/officeDocument/2006/relationships/image" Target="../media/image39.svg"/><Relationship Id="rId3" Type="http://schemas.openxmlformats.org/officeDocument/2006/relationships/image" Target="../media/image8.png"/><Relationship Id="rId21" Type="http://schemas.openxmlformats.org/officeDocument/2006/relationships/image" Target="../media/image34.svg"/><Relationship Id="rId7" Type="http://schemas.microsoft.com/office/2007/relationships/hdphoto" Target="../media/hdphoto4.wdp"/><Relationship Id="rId12" Type="http://schemas.openxmlformats.org/officeDocument/2006/relationships/image" Target="../media/image29.png"/><Relationship Id="rId17" Type="http://schemas.microsoft.com/office/2007/relationships/hdphoto" Target="../media/hdphoto6.wdp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7.png"/><Relationship Id="rId24" Type="http://schemas.openxmlformats.org/officeDocument/2006/relationships/image" Target="../media/image37.png"/><Relationship Id="rId5" Type="http://schemas.openxmlformats.org/officeDocument/2006/relationships/image" Target="../media/image2.png"/><Relationship Id="rId15" Type="http://schemas.openxmlformats.org/officeDocument/2006/relationships/image" Target="../media/image6.png"/><Relationship Id="rId23" Type="http://schemas.openxmlformats.org/officeDocument/2006/relationships/image" Target="../media/image36.svg"/><Relationship Id="rId28" Type="http://schemas.openxmlformats.org/officeDocument/2006/relationships/image" Target="../media/image41.svg"/><Relationship Id="rId10" Type="http://schemas.microsoft.com/office/2007/relationships/hdphoto" Target="../media/hdphoto3.wdp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5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26" Type="http://schemas.openxmlformats.org/officeDocument/2006/relationships/image" Target="../media/image37.png"/><Relationship Id="rId3" Type="http://schemas.openxmlformats.org/officeDocument/2006/relationships/image" Target="../media/image8.png"/><Relationship Id="rId21" Type="http://schemas.openxmlformats.org/officeDocument/2006/relationships/image" Target="../media/image39.svg"/><Relationship Id="rId7" Type="http://schemas.microsoft.com/office/2007/relationships/hdphoto" Target="../media/hdphoto4.wdp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5" Type="http://schemas.openxmlformats.org/officeDocument/2006/relationships/image" Target="../media/image43.sv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3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7.png"/><Relationship Id="rId24" Type="http://schemas.openxmlformats.org/officeDocument/2006/relationships/image" Target="../media/image42.png"/><Relationship Id="rId5" Type="http://schemas.openxmlformats.org/officeDocument/2006/relationships/image" Target="../media/image2.png"/><Relationship Id="rId15" Type="http://schemas.openxmlformats.org/officeDocument/2006/relationships/image" Target="../media/image6.png"/><Relationship Id="rId23" Type="http://schemas.openxmlformats.org/officeDocument/2006/relationships/image" Target="../media/image41.svg"/><Relationship Id="rId10" Type="http://schemas.microsoft.com/office/2007/relationships/hdphoto" Target="../media/hdphoto3.wdp"/><Relationship Id="rId19" Type="http://schemas.openxmlformats.org/officeDocument/2006/relationships/image" Target="../media/image36.svg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5.png"/><Relationship Id="rId22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0.svg"/><Relationship Id="rId18" Type="http://schemas.openxmlformats.org/officeDocument/2006/relationships/image" Target="../media/image36.svg"/><Relationship Id="rId3" Type="http://schemas.openxmlformats.org/officeDocument/2006/relationships/image" Target="../media/image8.png"/><Relationship Id="rId21" Type="http://schemas.openxmlformats.org/officeDocument/2006/relationships/image" Target="../media/image40.png"/><Relationship Id="rId7" Type="http://schemas.microsoft.com/office/2007/relationships/hdphoto" Target="../media/hdphoto4.wdp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34.svg"/><Relationship Id="rId20" Type="http://schemas.openxmlformats.org/officeDocument/2006/relationships/image" Target="../media/image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7.png"/><Relationship Id="rId24" Type="http://schemas.openxmlformats.org/officeDocument/2006/relationships/image" Target="../media/image43.svg"/><Relationship Id="rId5" Type="http://schemas.openxmlformats.org/officeDocument/2006/relationships/image" Target="../media/image2.png"/><Relationship Id="rId15" Type="http://schemas.openxmlformats.org/officeDocument/2006/relationships/image" Target="../media/image33.png"/><Relationship Id="rId23" Type="http://schemas.openxmlformats.org/officeDocument/2006/relationships/image" Target="../media/image42.png"/><Relationship Id="rId10" Type="http://schemas.microsoft.com/office/2007/relationships/hdphoto" Target="../media/hdphoto3.wdp"/><Relationship Id="rId19" Type="http://schemas.openxmlformats.org/officeDocument/2006/relationships/image" Target="../media/image38.png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5.png"/><Relationship Id="rId22" Type="http://schemas.openxmlformats.org/officeDocument/2006/relationships/image" Target="../media/image41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9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8.png"/><Relationship Id="rId17" Type="http://schemas.openxmlformats.org/officeDocument/2006/relationships/image" Target="../media/image43.sv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5" Type="http://schemas.openxmlformats.org/officeDocument/2006/relationships/image" Target="../media/image41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4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8.png"/><Relationship Id="rId5" Type="http://schemas.openxmlformats.org/officeDocument/2006/relationships/image" Target="../media/image30.svg"/><Relationship Id="rId15" Type="http://schemas.openxmlformats.org/officeDocument/2006/relationships/image" Target="../media/image42.png"/><Relationship Id="rId10" Type="http://schemas.openxmlformats.org/officeDocument/2006/relationships/image" Target="../media/image36.svg"/><Relationship Id="rId4" Type="http://schemas.openxmlformats.org/officeDocument/2006/relationships/image" Target="../media/image29.png"/><Relationship Id="rId9" Type="http://schemas.openxmlformats.org/officeDocument/2006/relationships/image" Target="../media/image35.png"/><Relationship Id="rId14" Type="http://schemas.openxmlformats.org/officeDocument/2006/relationships/image" Target="../media/image4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8.png"/><Relationship Id="rId21" Type="http://schemas.openxmlformats.org/officeDocument/2006/relationships/image" Target="../media/image17.png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microsoft.com/office/2007/relationships/hdphoto" Target="../media/hdphoto2.wdp"/><Relationship Id="rId5" Type="http://schemas.openxmlformats.org/officeDocument/2006/relationships/image" Target="../media/image2.png"/><Relationship Id="rId15" Type="http://schemas.microsoft.com/office/2007/relationships/hdphoto" Target="../media/hdphoto3.wdp"/><Relationship Id="rId23" Type="http://schemas.microsoft.com/office/2007/relationships/hdphoto" Target="../media/hdphoto4.wdp"/><Relationship Id="rId10" Type="http://schemas.openxmlformats.org/officeDocument/2006/relationships/image" Target="../media/image10.png"/><Relationship Id="rId19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18" Type="http://schemas.openxmlformats.org/officeDocument/2006/relationships/image" Target="../media/image60.png"/><Relationship Id="rId3" Type="http://schemas.openxmlformats.org/officeDocument/2006/relationships/image" Target="../media/image2.png"/><Relationship Id="rId21" Type="http://schemas.openxmlformats.org/officeDocument/2006/relationships/image" Target="../media/image63.svg"/><Relationship Id="rId7" Type="http://schemas.openxmlformats.org/officeDocument/2006/relationships/image" Target="../media/image36.svg"/><Relationship Id="rId12" Type="http://schemas.openxmlformats.org/officeDocument/2006/relationships/image" Target="../media/image42.png"/><Relationship Id="rId17" Type="http://schemas.openxmlformats.org/officeDocument/2006/relationships/image" Target="../media/image59.sv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1.svg"/><Relationship Id="rId5" Type="http://schemas.openxmlformats.org/officeDocument/2006/relationships/image" Target="../media/image34.svg"/><Relationship Id="rId15" Type="http://schemas.openxmlformats.org/officeDocument/2006/relationships/image" Target="../media/image57.svg"/><Relationship Id="rId23" Type="http://schemas.openxmlformats.org/officeDocument/2006/relationships/image" Target="../media/image65.svg"/><Relationship Id="rId10" Type="http://schemas.openxmlformats.org/officeDocument/2006/relationships/image" Target="../media/image40.png"/><Relationship Id="rId19" Type="http://schemas.openxmlformats.org/officeDocument/2006/relationships/image" Target="../media/image61.svg"/><Relationship Id="rId4" Type="http://schemas.openxmlformats.org/officeDocument/2006/relationships/image" Target="../media/image33.png"/><Relationship Id="rId9" Type="http://schemas.openxmlformats.org/officeDocument/2006/relationships/image" Target="../media/image39.svg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9.svg"/><Relationship Id="rId18" Type="http://schemas.openxmlformats.org/officeDocument/2006/relationships/image" Target="../media/image6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38.png"/><Relationship Id="rId17" Type="http://schemas.openxmlformats.org/officeDocument/2006/relationships/image" Target="../media/image43.sv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5" Type="http://schemas.openxmlformats.org/officeDocument/2006/relationships/image" Target="../media/image41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0.svg"/><Relationship Id="rId18" Type="http://schemas.openxmlformats.org/officeDocument/2006/relationships/image" Target="../media/image35.png"/><Relationship Id="rId26" Type="http://schemas.openxmlformats.org/officeDocument/2006/relationships/image" Target="../media/image43.svg"/><Relationship Id="rId3" Type="http://schemas.openxmlformats.org/officeDocument/2006/relationships/image" Target="../media/image8.png"/><Relationship Id="rId21" Type="http://schemas.openxmlformats.org/officeDocument/2006/relationships/image" Target="../media/image38.png"/><Relationship Id="rId7" Type="http://schemas.microsoft.com/office/2007/relationships/hdphoto" Target="../media/hdphoto4.wdp"/><Relationship Id="rId12" Type="http://schemas.openxmlformats.org/officeDocument/2006/relationships/image" Target="../media/image29.png"/><Relationship Id="rId17" Type="http://schemas.openxmlformats.org/officeDocument/2006/relationships/image" Target="../media/image34.svg"/><Relationship Id="rId25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7.png"/><Relationship Id="rId24" Type="http://schemas.openxmlformats.org/officeDocument/2006/relationships/image" Target="../media/image41.svg"/><Relationship Id="rId5" Type="http://schemas.openxmlformats.org/officeDocument/2006/relationships/image" Target="../media/image2.png"/><Relationship Id="rId15" Type="http://schemas.openxmlformats.org/officeDocument/2006/relationships/image" Target="../media/image6.png"/><Relationship Id="rId23" Type="http://schemas.openxmlformats.org/officeDocument/2006/relationships/image" Target="../media/image40.png"/><Relationship Id="rId10" Type="http://schemas.microsoft.com/office/2007/relationships/hdphoto" Target="../media/hdphoto3.wdp"/><Relationship Id="rId19" Type="http://schemas.openxmlformats.org/officeDocument/2006/relationships/image" Target="../media/image36.svg"/><Relationship Id="rId4" Type="http://schemas.microsoft.com/office/2007/relationships/hdphoto" Target="../media/hdphoto1.wdp"/><Relationship Id="rId9" Type="http://schemas.openxmlformats.org/officeDocument/2006/relationships/image" Target="../media/image12.png"/><Relationship Id="rId14" Type="http://schemas.openxmlformats.org/officeDocument/2006/relationships/image" Target="../media/image5.png"/><Relationship Id="rId22" Type="http://schemas.openxmlformats.org/officeDocument/2006/relationships/image" Target="../media/image39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9.svg"/><Relationship Id="rId18" Type="http://schemas.openxmlformats.org/officeDocument/2006/relationships/image" Target="../media/image8.png"/><Relationship Id="rId26" Type="http://schemas.openxmlformats.org/officeDocument/2006/relationships/image" Target="../media/image67.png"/><Relationship Id="rId3" Type="http://schemas.openxmlformats.org/officeDocument/2006/relationships/image" Target="../media/image2.png"/><Relationship Id="rId21" Type="http://schemas.microsoft.com/office/2007/relationships/hdphoto" Target="../media/hdphoto4.wdp"/><Relationship Id="rId7" Type="http://schemas.openxmlformats.org/officeDocument/2006/relationships/image" Target="../media/image6.png"/><Relationship Id="rId12" Type="http://schemas.openxmlformats.org/officeDocument/2006/relationships/image" Target="../media/image38.png"/><Relationship Id="rId17" Type="http://schemas.openxmlformats.org/officeDocument/2006/relationships/image" Target="../media/image43.svg"/><Relationship Id="rId25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42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6.svg"/><Relationship Id="rId24" Type="http://schemas.microsoft.com/office/2007/relationships/hdphoto" Target="../media/hdphoto3.wdp"/><Relationship Id="rId5" Type="http://schemas.openxmlformats.org/officeDocument/2006/relationships/image" Target="../media/image30.svg"/><Relationship Id="rId15" Type="http://schemas.openxmlformats.org/officeDocument/2006/relationships/image" Target="../media/image41.svg"/><Relationship Id="rId23" Type="http://schemas.openxmlformats.org/officeDocument/2006/relationships/image" Target="../media/image12.png"/><Relationship Id="rId10" Type="http://schemas.openxmlformats.org/officeDocument/2006/relationships/image" Target="../media/image35.png"/><Relationship Id="rId19" Type="http://schemas.microsoft.com/office/2007/relationships/hdphoto" Target="../media/hdphoto1.wdp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40.png"/><Relationship Id="rId22" Type="http://schemas.openxmlformats.org/officeDocument/2006/relationships/image" Target="../media/image4.png"/><Relationship Id="rId27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70.png"/><Relationship Id="rId5" Type="http://schemas.openxmlformats.org/officeDocument/2006/relationships/image" Target="../media/image13.png"/><Relationship Id="rId10" Type="http://schemas.openxmlformats.org/officeDocument/2006/relationships/image" Target="../media/image69.png"/><Relationship Id="rId4" Type="http://schemas.openxmlformats.org/officeDocument/2006/relationships/image" Target="../media/image4.png"/><Relationship Id="rId9" Type="http://schemas.openxmlformats.org/officeDocument/2006/relationships/image" Target="../media/image68.png"/><Relationship Id="rId1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24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microsoft.com/office/2007/relationships/hdphoto" Target="../media/hdphoto4.wdp"/><Relationship Id="rId10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microsoft.com/office/2007/relationships/hdphoto" Target="../media/hdphoto4.wdp"/><Relationship Id="rId10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image" Target="../media/image2.png"/><Relationship Id="rId15" Type="http://schemas.openxmlformats.org/officeDocument/2006/relationships/image" Target="../media/image14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8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0840" y="7699913"/>
            <a:ext cx="3331680" cy="281133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2"/>
          <p:cNvSpPr/>
          <p:nvPr/>
        </p:nvSpPr>
        <p:spPr>
          <a:xfrm>
            <a:off x="3334620" y="3686227"/>
            <a:ext cx="1717920" cy="10653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53" name="Google Shape;53;p12"/>
          <p:cNvCxnSpPr/>
          <p:nvPr/>
        </p:nvCxnSpPr>
        <p:spPr>
          <a:xfrm>
            <a:off x="5338396" y="3915032"/>
            <a:ext cx="765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" name="Google Shape;54;p12"/>
          <p:cNvSpPr/>
          <p:nvPr/>
        </p:nvSpPr>
        <p:spPr>
          <a:xfrm>
            <a:off x="6389853" y="3377109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55" name="Google Shape;55;p12"/>
          <p:cNvSpPr/>
          <p:nvPr/>
        </p:nvSpPr>
        <p:spPr>
          <a:xfrm>
            <a:off x="6485853" y="3491513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56" name="Google Shape;56;p12"/>
          <p:cNvSpPr/>
          <p:nvPr/>
        </p:nvSpPr>
        <p:spPr>
          <a:xfrm>
            <a:off x="6729308" y="4834716"/>
            <a:ext cx="144000" cy="176880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57" name="Google Shape;57;p12"/>
          <p:cNvSpPr/>
          <p:nvPr/>
        </p:nvSpPr>
        <p:spPr>
          <a:xfrm>
            <a:off x="8501533" y="3336153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58" name="Google Shape;58;p12"/>
          <p:cNvSpPr/>
          <p:nvPr/>
        </p:nvSpPr>
        <p:spPr>
          <a:xfrm>
            <a:off x="8570141" y="3336153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59" name="Google Shape;59;p12"/>
          <p:cNvSpPr/>
          <p:nvPr/>
        </p:nvSpPr>
        <p:spPr>
          <a:xfrm>
            <a:off x="8501533" y="3513248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0" name="Google Shape;60;p12"/>
          <p:cNvSpPr/>
          <p:nvPr/>
        </p:nvSpPr>
        <p:spPr>
          <a:xfrm>
            <a:off x="9050173" y="3580060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1" name="Google Shape;61;p12"/>
          <p:cNvSpPr/>
          <p:nvPr/>
        </p:nvSpPr>
        <p:spPr>
          <a:xfrm>
            <a:off x="8844508" y="3580060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2" name="Google Shape;62;p12"/>
          <p:cNvSpPr/>
          <p:nvPr/>
        </p:nvSpPr>
        <p:spPr>
          <a:xfrm>
            <a:off x="9309020" y="3772256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3" name="Google Shape;63;p12"/>
          <p:cNvSpPr/>
          <p:nvPr/>
        </p:nvSpPr>
        <p:spPr>
          <a:xfrm>
            <a:off x="8995196" y="3772256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4" name="Google Shape;64;p12"/>
          <p:cNvSpPr/>
          <p:nvPr/>
        </p:nvSpPr>
        <p:spPr>
          <a:xfrm>
            <a:off x="8681372" y="3772256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5" name="Google Shape;65;p12"/>
          <p:cNvSpPr/>
          <p:nvPr/>
        </p:nvSpPr>
        <p:spPr>
          <a:xfrm>
            <a:off x="12270942" y="3377109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6" name="Google Shape;66;p12"/>
          <p:cNvSpPr/>
          <p:nvPr/>
        </p:nvSpPr>
        <p:spPr>
          <a:xfrm>
            <a:off x="12366942" y="3491513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67" name="Google Shape;67;p12"/>
          <p:cNvSpPr/>
          <p:nvPr/>
        </p:nvSpPr>
        <p:spPr>
          <a:xfrm>
            <a:off x="12610396" y="4834716"/>
            <a:ext cx="144000" cy="176880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68" name="Google Shape;68;p12"/>
          <p:cNvCxnSpPr/>
          <p:nvPr/>
        </p:nvCxnSpPr>
        <p:spPr>
          <a:xfrm>
            <a:off x="7426300" y="3915032"/>
            <a:ext cx="7656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" name="Google Shape;69;p12"/>
          <p:cNvCxnSpPr/>
          <p:nvPr/>
        </p:nvCxnSpPr>
        <p:spPr>
          <a:xfrm rot="10800000">
            <a:off x="11321947" y="3914278"/>
            <a:ext cx="748320" cy="14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0" name="Google Shape;70;p12"/>
          <p:cNvSpPr/>
          <p:nvPr/>
        </p:nvSpPr>
        <p:spPr>
          <a:xfrm>
            <a:off x="13291356" y="3949353"/>
            <a:ext cx="1398960" cy="106536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1" name="Google Shape;71;p12"/>
          <p:cNvSpPr/>
          <p:nvPr/>
        </p:nvSpPr>
        <p:spPr>
          <a:xfrm>
            <a:off x="13333980" y="4022112"/>
            <a:ext cx="1313760" cy="9196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2" name="Google Shape;72;p12"/>
          <p:cNvSpPr/>
          <p:nvPr/>
        </p:nvSpPr>
        <p:spPr>
          <a:xfrm>
            <a:off x="13154173" y="5014671"/>
            <a:ext cx="1536000" cy="639840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3" name="Google Shape;73;p12"/>
          <p:cNvSpPr/>
          <p:nvPr/>
        </p:nvSpPr>
        <p:spPr>
          <a:xfrm>
            <a:off x="10114844" y="6088876"/>
            <a:ext cx="1536000" cy="1765680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74" name="Google Shape;74;p12"/>
          <p:cNvCxnSpPr/>
          <p:nvPr/>
        </p:nvCxnSpPr>
        <p:spPr>
          <a:xfrm rot="10800000">
            <a:off x="10882844" y="5343916"/>
            <a:ext cx="0" cy="7449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" name="Google Shape;75;p12"/>
          <p:cNvCxnSpPr/>
          <p:nvPr/>
        </p:nvCxnSpPr>
        <p:spPr>
          <a:xfrm flipH="1">
            <a:off x="11754876" y="5948770"/>
            <a:ext cx="1536480" cy="9806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6" name="Google Shape;76;p12"/>
          <p:cNvSpPr/>
          <p:nvPr/>
        </p:nvSpPr>
        <p:spPr>
          <a:xfrm>
            <a:off x="12486302" y="3513248"/>
            <a:ext cx="389040" cy="436080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7" name="Google Shape;77;p12"/>
          <p:cNvSpPr/>
          <p:nvPr/>
        </p:nvSpPr>
        <p:spPr>
          <a:xfrm>
            <a:off x="13376349" y="4022112"/>
            <a:ext cx="389040" cy="436080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8" name="Google Shape;78;p12"/>
          <p:cNvSpPr/>
          <p:nvPr/>
        </p:nvSpPr>
        <p:spPr>
          <a:xfrm>
            <a:off x="8570141" y="3937532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79" name="Google Shape;79;p12"/>
          <p:cNvSpPr/>
          <p:nvPr/>
        </p:nvSpPr>
        <p:spPr>
          <a:xfrm>
            <a:off x="6570701" y="3513248"/>
            <a:ext cx="389040" cy="436080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80" name="Google Shape;8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80189" y="6481277"/>
            <a:ext cx="317712" cy="256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1372" y="4060342"/>
            <a:ext cx="266080" cy="19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03196" y="4043162"/>
            <a:ext cx="144000" cy="102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2"/>
          <p:cNvCxnSpPr/>
          <p:nvPr/>
        </p:nvCxnSpPr>
        <p:spPr>
          <a:xfrm>
            <a:off x="10880156" y="7854340"/>
            <a:ext cx="5280" cy="7785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4" name="Google Shape;84;p12"/>
          <p:cNvSpPr/>
          <p:nvPr/>
        </p:nvSpPr>
        <p:spPr>
          <a:xfrm>
            <a:off x="9814988" y="8795875"/>
            <a:ext cx="2304480" cy="1552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85" name="Google Shape;85;p12"/>
          <p:cNvSpPr/>
          <p:nvPr/>
        </p:nvSpPr>
        <p:spPr>
          <a:xfrm>
            <a:off x="9912525" y="8912108"/>
            <a:ext cx="2109360" cy="13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86" name="Google Shape;86;p12"/>
          <p:cNvSpPr txBox="1"/>
          <p:nvPr/>
        </p:nvSpPr>
        <p:spPr>
          <a:xfrm>
            <a:off x="9912515" y="8877554"/>
            <a:ext cx="1717920" cy="1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1.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2.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3.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4.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5.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2"/>
          <p:cNvCxnSpPr/>
          <p:nvPr/>
        </p:nvCxnSpPr>
        <p:spPr>
          <a:xfrm rot="10800000">
            <a:off x="8769836" y="9571459"/>
            <a:ext cx="748320" cy="14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8" name="Google Shape;88;p12"/>
          <p:cNvSpPr/>
          <p:nvPr/>
        </p:nvSpPr>
        <p:spPr>
          <a:xfrm>
            <a:off x="7814841" y="8632934"/>
            <a:ext cx="389040" cy="588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89" name="Google Shape;89;p12"/>
          <p:cNvSpPr txBox="1"/>
          <p:nvPr/>
        </p:nvSpPr>
        <p:spPr>
          <a:xfrm>
            <a:off x="7707420" y="8572905"/>
            <a:ext cx="765600" cy="106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440">
                <a:latin typeface="Calibri"/>
                <a:ea typeface="Calibri"/>
                <a:cs typeface="Calibri"/>
                <a:sym typeface="Calibri"/>
              </a:rPr>
              <a:t>1.</a:t>
            </a:r>
            <a:endParaRPr sz="144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440">
                <a:latin typeface="Calibri"/>
                <a:ea typeface="Calibri"/>
                <a:cs typeface="Calibri"/>
                <a:sym typeface="Calibri"/>
              </a:rPr>
              <a:t>2.</a:t>
            </a:r>
            <a:endParaRPr sz="144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3334621" y="4377409"/>
            <a:ext cx="1869360" cy="9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Reusable data collection device</a:t>
            </a:r>
            <a:endParaRPr sz="1120"/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Program</a:t>
            </a:r>
            <a:endParaRPr sz="1120"/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Sensors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Imbedded RFID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52828" y="3238684"/>
            <a:ext cx="536832" cy="383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40732" y="3238684"/>
            <a:ext cx="536832" cy="383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75644" y="3240057"/>
            <a:ext cx="536832" cy="383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71708" y="5396509"/>
            <a:ext cx="536832" cy="38384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2"/>
          <p:cNvSpPr txBox="1"/>
          <p:nvPr/>
        </p:nvSpPr>
        <p:spPr>
          <a:xfrm>
            <a:off x="5674539" y="5101621"/>
            <a:ext cx="3994477" cy="144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App 1 web app (pre-upload) 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Patient profile: uploaded images and videos, patient data</a:t>
            </a:r>
            <a:endParaRPr sz="1120"/>
          </a:p>
        </p:txBody>
      </p:sp>
      <p:sp>
        <p:nvSpPr>
          <p:cNvPr id="96" name="Google Shape;96;p12"/>
          <p:cNvSpPr txBox="1"/>
          <p:nvPr/>
        </p:nvSpPr>
        <p:spPr>
          <a:xfrm>
            <a:off x="9122260" y="3843835"/>
            <a:ext cx="2024880" cy="116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Patient profile uploaded to </a:t>
            </a: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web app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and accessed via RFID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 txBox="1"/>
          <p:nvPr/>
        </p:nvSpPr>
        <p:spPr>
          <a:xfrm>
            <a:off x="12565324" y="6671903"/>
            <a:ext cx="2304480" cy="127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RFID identified when patient is admitted into hospital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Patient profile loaded into “App 2”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12184793" y="8839428"/>
            <a:ext cx="2454960" cy="9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App 2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interfaces to app 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Triaged patients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5182722" y="8418194"/>
            <a:ext cx="2454960" cy="9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Doctor and nurse smart-device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Access to app 2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Alert system based on patient norms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9393144" y="7132320"/>
            <a:ext cx="131376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Hospital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3547196" y="7132344"/>
            <a:ext cx="2304480" cy="9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*RFID sent to EMS and hospitals via radiowaves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13222833" y="2959535"/>
            <a:ext cx="15360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Emergency Medical Services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11328669" y="5090444"/>
            <a:ext cx="1869360" cy="91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*EMS can add additional info to patient profile via  the web app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345603" y="8130711"/>
            <a:ext cx="389040" cy="388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2"/>
          <p:cNvSpPr txBox="1"/>
          <p:nvPr/>
        </p:nvSpPr>
        <p:spPr>
          <a:xfrm>
            <a:off x="0" y="0"/>
            <a:ext cx="22860000" cy="793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pPr algn="ctr"/>
            <a:r>
              <a:rPr lang="en" sz="216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Flow of Information Lemelson MIT</a:t>
            </a:r>
            <a:endParaRPr sz="216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2"/>
          <p:cNvCxnSpPr/>
          <p:nvPr/>
        </p:nvCxnSpPr>
        <p:spPr>
          <a:xfrm rot="10800000" flipH="1">
            <a:off x="4470948" y="2322240"/>
            <a:ext cx="1518720" cy="116928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07" name="Google Shape;107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93902" y="1444716"/>
            <a:ext cx="1214881" cy="79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63683" y="9069861"/>
            <a:ext cx="389040" cy="388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2"/>
          <p:cNvSpPr txBox="1"/>
          <p:nvPr/>
        </p:nvSpPr>
        <p:spPr>
          <a:xfrm>
            <a:off x="7478160" y="1215064"/>
            <a:ext cx="3331680" cy="1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SD Card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711214" indent="-457209">
              <a:buSzPts val="20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Collects patient data if no cellular connection is available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2"/>
          <p:cNvCxnSpPr/>
          <p:nvPr/>
        </p:nvCxnSpPr>
        <p:spPr>
          <a:xfrm>
            <a:off x="10345608" y="2036080"/>
            <a:ext cx="2045760" cy="9415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1" name="Google Shape;111;p12"/>
          <p:cNvSpPr txBox="1"/>
          <p:nvPr/>
        </p:nvSpPr>
        <p:spPr>
          <a:xfrm>
            <a:off x="12119472" y="9475303"/>
            <a:ext cx="2832311" cy="98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*Triage nurses are able to change the triage order based on their knowledge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2"/>
          <p:cNvSpPr txBox="1"/>
          <p:nvPr/>
        </p:nvSpPr>
        <p:spPr>
          <a:xfrm>
            <a:off x="3295556" y="9075515"/>
            <a:ext cx="2157276" cy="127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20" tIns="143020" rIns="143020" bIns="143020" anchor="t" anchorCtr="0">
            <a:noAutofit/>
          </a:bodyPr>
          <a:lstStyle/>
          <a:p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*Doctors and nurses have additional app 2 settings i.e. the alert system and patient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/>
          <p:nvPr/>
        </p:nvSpPr>
        <p:spPr>
          <a:xfrm>
            <a:off x="2854" y="5187745"/>
            <a:ext cx="10542888" cy="5784064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86261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0100727" y="5184490"/>
            <a:ext cx="4542132" cy="5788309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603408" y="6758813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23" name="Google Shape;323;p14"/>
          <p:cNvCxnSpPr/>
          <p:nvPr/>
        </p:nvCxnSpPr>
        <p:spPr>
          <a:xfrm flipH="1">
            <a:off x="2139409" y="7184176"/>
            <a:ext cx="8264529" cy="6415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0" name="Google Shape;330;p14"/>
          <p:cNvSpPr/>
          <p:nvPr/>
        </p:nvSpPr>
        <p:spPr>
          <a:xfrm>
            <a:off x="10632303" y="6273092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1" name="Google Shape;331;p14"/>
          <p:cNvSpPr/>
          <p:nvPr/>
        </p:nvSpPr>
        <p:spPr>
          <a:xfrm>
            <a:off x="10728303" y="6387495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2" name="Google Shape;332;p14"/>
          <p:cNvSpPr/>
          <p:nvPr/>
        </p:nvSpPr>
        <p:spPr>
          <a:xfrm>
            <a:off x="10971757" y="7730698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45" name="Google Shape;345;p14"/>
          <p:cNvCxnSpPr/>
          <p:nvPr/>
        </p:nvCxnSpPr>
        <p:spPr>
          <a:xfrm>
            <a:off x="10856114" y="691417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14"/>
          <p:cNvCxnSpPr/>
          <p:nvPr/>
        </p:nvCxnSpPr>
        <p:spPr>
          <a:xfrm>
            <a:off x="10856113" y="6970629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14"/>
          <p:cNvCxnSpPr/>
          <p:nvPr/>
        </p:nvCxnSpPr>
        <p:spPr>
          <a:xfrm>
            <a:off x="10856113" y="703038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14"/>
          <p:cNvCxnSpPr/>
          <p:nvPr/>
        </p:nvCxnSpPr>
        <p:spPr>
          <a:xfrm>
            <a:off x="10862685" y="7083023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14"/>
          <p:cNvCxnSpPr/>
          <p:nvPr/>
        </p:nvCxnSpPr>
        <p:spPr>
          <a:xfrm>
            <a:off x="10862685" y="7138268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14"/>
          <p:cNvCxnSpPr/>
          <p:nvPr/>
        </p:nvCxnSpPr>
        <p:spPr>
          <a:xfrm>
            <a:off x="10862684" y="7190590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3" name="Google Shape;353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14030"/>
          <a:stretch/>
        </p:blipFill>
        <p:spPr>
          <a:xfrm>
            <a:off x="10863181" y="7254490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4"/>
          <p:cNvSpPr/>
          <p:nvPr/>
        </p:nvSpPr>
        <p:spPr>
          <a:xfrm>
            <a:off x="10863181" y="7298555"/>
            <a:ext cx="389040" cy="2589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5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78" name="Google Shape;378;p14"/>
          <p:cNvCxnSpPr/>
          <p:nvPr/>
        </p:nvCxnSpPr>
        <p:spPr>
          <a:xfrm rot="10800000">
            <a:off x="12752329" y="3698241"/>
            <a:ext cx="22854" cy="38074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89" name="Google Shape;389;p14"/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90" name="Google Shape;39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93" name="Google Shape;393;p14"/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5" name="Google Shape;395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0863180" y="6545404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6" name="Google Shape;396;p14"/>
          <p:cNvSpPr/>
          <p:nvPr/>
        </p:nvSpPr>
        <p:spPr>
          <a:xfrm>
            <a:off x="11073695" y="653634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9CEC3F7-1477-4269-8FF1-2AD5AD10ED33}"/>
              </a:ext>
            </a:extLst>
          </p:cNvPr>
          <p:cNvSpPr/>
          <p:nvPr/>
        </p:nvSpPr>
        <p:spPr>
          <a:xfrm>
            <a:off x="11720568" y="5695127"/>
            <a:ext cx="542926" cy="1047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8661F95-5CBA-4D82-93B5-CDB59D1D4423}"/>
              </a:ext>
            </a:extLst>
          </p:cNvPr>
          <p:cNvSpPr/>
          <p:nvPr/>
        </p:nvSpPr>
        <p:spPr>
          <a:xfrm>
            <a:off x="12122626" y="5244667"/>
            <a:ext cx="71811" cy="351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E7BD4C20-559B-4733-99B3-206D298B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357" y="5146437"/>
            <a:ext cx="1682569" cy="16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Google Shape;100;p13">
            <a:extLst>
              <a:ext uri="{FF2B5EF4-FFF2-40B4-BE49-F238E27FC236}">
                <a16:creationId xmlns:a16="http://schemas.microsoft.com/office/drawing/2014/main" id="{320BDAD1-3A93-4D2A-99F4-C125F881CA45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EMS arrives at </a:t>
            </a:r>
            <a:r>
              <a:rPr lang="en-US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and patient profile is not already on the App 2 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arrives on scene and RFID alerts App 2 to upload patient profile to App 2 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accesses and downloads incoming patient profiles</a:t>
            </a:r>
          </a:p>
        </p:txBody>
      </p:sp>
      <p:cxnSp>
        <p:nvCxnSpPr>
          <p:cNvPr id="168" name="Google Shape;397;p14">
            <a:extLst>
              <a:ext uri="{FF2B5EF4-FFF2-40B4-BE49-F238E27FC236}">
                <a16:creationId xmlns:a16="http://schemas.microsoft.com/office/drawing/2014/main" id="{D6609B24-D98B-4D2A-8B9E-D2C314823B2E}"/>
              </a:ext>
            </a:extLst>
          </p:cNvPr>
          <p:cNvCxnSpPr>
            <a:cxnSpLocks/>
          </p:cNvCxnSpPr>
          <p:nvPr/>
        </p:nvCxnSpPr>
        <p:spPr>
          <a:xfrm>
            <a:off x="9268422" y="3069783"/>
            <a:ext cx="1384034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398;p14">
            <a:extLst>
              <a:ext uri="{FF2B5EF4-FFF2-40B4-BE49-F238E27FC236}">
                <a16:creationId xmlns:a16="http://schemas.microsoft.com/office/drawing/2014/main" id="{E8FCA4DA-B7D7-4789-AE90-EEEFDE84E357}"/>
              </a:ext>
            </a:extLst>
          </p:cNvPr>
          <p:cNvCxnSpPr>
            <a:cxnSpLocks/>
          </p:cNvCxnSpPr>
          <p:nvPr/>
        </p:nvCxnSpPr>
        <p:spPr>
          <a:xfrm flipV="1">
            <a:off x="1371408" y="6192029"/>
            <a:ext cx="7919126" cy="1001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447;p14">
            <a:extLst>
              <a:ext uri="{FF2B5EF4-FFF2-40B4-BE49-F238E27FC236}">
                <a16:creationId xmlns:a16="http://schemas.microsoft.com/office/drawing/2014/main" id="{2A2B41F3-E681-43AA-948F-9704BB20044D}"/>
              </a:ext>
            </a:extLst>
          </p:cNvPr>
          <p:cNvCxnSpPr/>
          <p:nvPr/>
        </p:nvCxnSpPr>
        <p:spPr>
          <a:xfrm flipH="1">
            <a:off x="9268422" y="3059000"/>
            <a:ext cx="22112" cy="314199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C7F71641-5850-44D5-965D-1ACC8F8FAE69}"/>
              </a:ext>
            </a:extLst>
          </p:cNvPr>
          <p:cNvSpPr txBox="1"/>
          <p:nvPr/>
        </p:nvSpPr>
        <p:spPr>
          <a:xfrm>
            <a:off x="5842928" y="6671049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cxnSp>
        <p:nvCxnSpPr>
          <p:cNvPr id="174" name="Google Shape;399;p14">
            <a:extLst>
              <a:ext uri="{FF2B5EF4-FFF2-40B4-BE49-F238E27FC236}">
                <a16:creationId xmlns:a16="http://schemas.microsoft.com/office/drawing/2014/main" id="{69EE76A2-684D-43E1-90D7-C655E1489132}"/>
              </a:ext>
            </a:extLst>
          </p:cNvPr>
          <p:cNvCxnSpPr>
            <a:cxnSpLocks/>
          </p:cNvCxnSpPr>
          <p:nvPr/>
        </p:nvCxnSpPr>
        <p:spPr>
          <a:xfrm>
            <a:off x="1370574" y="6181448"/>
            <a:ext cx="0" cy="561345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C1A98E2-B17D-486C-99F3-3DA96ABECB82}"/>
              </a:ext>
            </a:extLst>
          </p:cNvPr>
          <p:cNvSpPr txBox="1"/>
          <p:nvPr/>
        </p:nvSpPr>
        <p:spPr>
          <a:xfrm>
            <a:off x="4657943" y="5681911"/>
            <a:ext cx="490807" cy="461665"/>
          </a:xfrm>
          <a:prstGeom prst="rect">
            <a:avLst/>
          </a:prstGeom>
          <a:noFill/>
          <a:ln>
            <a:solidFill>
              <a:srgbClr val="82806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73632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/>
          <p:nvPr/>
        </p:nvSpPr>
        <p:spPr>
          <a:xfrm>
            <a:off x="0" y="0"/>
            <a:ext cx="10547458" cy="5192245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15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845C172-3EBF-45A1-B0F5-21DD5617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47000" y="3750619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" name="Google Shape;313;p14"/>
          <p:cNvSpPr/>
          <p:nvPr/>
        </p:nvSpPr>
        <p:spPr>
          <a:xfrm>
            <a:off x="2854" y="5187745"/>
            <a:ext cx="10542888" cy="5784064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10" name="Google Shape;310;p14"/>
          <p:cNvCxnSpPr>
            <a:cxnSpLocks/>
          </p:cNvCxnSpPr>
          <p:nvPr/>
        </p:nvCxnSpPr>
        <p:spPr>
          <a:xfrm flipV="1">
            <a:off x="1973492" y="564107"/>
            <a:ext cx="5805163" cy="1766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86261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0100727" y="5184490"/>
            <a:ext cx="4542132" cy="5788309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5" name="Google Shape;315;p14" descr="Free Hand 1199486 PNG with Transparent Backgroun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12" y="2396172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4"/>
          <p:cNvSpPr/>
          <p:nvPr/>
        </p:nvSpPr>
        <p:spPr>
          <a:xfrm rot="3509072">
            <a:off x="463488" y="3101557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424242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718168" y="3094131"/>
            <a:ext cx="125776" cy="14562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4"/>
          <p:cNvSpPr/>
          <p:nvPr/>
        </p:nvSpPr>
        <p:spPr>
          <a:xfrm>
            <a:off x="3818899" y="2000065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19" name="Google Shape;319;p14"/>
          <p:cNvSpPr/>
          <p:nvPr/>
        </p:nvSpPr>
        <p:spPr>
          <a:xfrm>
            <a:off x="3914899" y="2114469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20" name="Google Shape;320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62485" y="338589"/>
            <a:ext cx="1214881" cy="793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14"/>
          <p:cNvCxnSpPr/>
          <p:nvPr/>
        </p:nvCxnSpPr>
        <p:spPr>
          <a:xfrm rot="10800000" flipH="1">
            <a:off x="4837251" y="2296316"/>
            <a:ext cx="1242893" cy="1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2" name="Google Shape;322;p14"/>
          <p:cNvSpPr/>
          <p:nvPr/>
        </p:nvSpPr>
        <p:spPr>
          <a:xfrm>
            <a:off x="603408" y="6758813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23" name="Google Shape;323;p14"/>
          <p:cNvCxnSpPr/>
          <p:nvPr/>
        </p:nvCxnSpPr>
        <p:spPr>
          <a:xfrm flipH="1">
            <a:off x="2139409" y="7184176"/>
            <a:ext cx="8264529" cy="6415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4" name="Google Shape;324;p14"/>
          <p:cNvSpPr/>
          <p:nvPr/>
        </p:nvSpPr>
        <p:spPr>
          <a:xfrm>
            <a:off x="5162565" y="9041397"/>
            <a:ext cx="2304480" cy="1552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25" name="Google Shape;325;p14"/>
          <p:cNvSpPr/>
          <p:nvPr/>
        </p:nvSpPr>
        <p:spPr>
          <a:xfrm>
            <a:off x="5260102" y="9157629"/>
            <a:ext cx="2109360" cy="13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26" name="Google Shape;326;p14" descr="Drone Png Transparent Images - Archos Drone Vr, Png Download - kind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22011" y="1785607"/>
            <a:ext cx="2472841" cy="138479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4"/>
          <p:cNvSpPr/>
          <p:nvPr/>
        </p:nvSpPr>
        <p:spPr>
          <a:xfrm>
            <a:off x="6807029" y="3312190"/>
            <a:ext cx="822960" cy="4821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28" name="Google Shape;328;p14"/>
          <p:cNvCxnSpPr/>
          <p:nvPr/>
        </p:nvCxnSpPr>
        <p:spPr>
          <a:xfrm rot="10800000" flipH="1">
            <a:off x="6807029" y="2720666"/>
            <a:ext cx="394789" cy="58899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9" name="Google Shape;329;p14"/>
          <p:cNvCxnSpPr/>
          <p:nvPr/>
        </p:nvCxnSpPr>
        <p:spPr>
          <a:xfrm rot="10800000">
            <a:off x="7330707" y="2720666"/>
            <a:ext cx="299284" cy="58899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0" name="Google Shape;330;p14"/>
          <p:cNvSpPr/>
          <p:nvPr/>
        </p:nvSpPr>
        <p:spPr>
          <a:xfrm>
            <a:off x="10632303" y="6273092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1" name="Google Shape;331;p14"/>
          <p:cNvSpPr/>
          <p:nvPr/>
        </p:nvSpPr>
        <p:spPr>
          <a:xfrm>
            <a:off x="10728303" y="6387495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2" name="Google Shape;332;p14"/>
          <p:cNvSpPr/>
          <p:nvPr/>
        </p:nvSpPr>
        <p:spPr>
          <a:xfrm>
            <a:off x="10971757" y="7730698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6" name="Google Shape;336;p14"/>
          <p:cNvSpPr/>
          <p:nvPr/>
        </p:nvSpPr>
        <p:spPr>
          <a:xfrm>
            <a:off x="4151052" y="3450453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7" name="Google Shape;337;p14"/>
          <p:cNvSpPr/>
          <p:nvPr/>
        </p:nvSpPr>
        <p:spPr>
          <a:xfrm>
            <a:off x="3977821" y="2612047"/>
            <a:ext cx="512688" cy="7120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38" name="Google Shape;338;p14"/>
          <p:cNvCxnSpPr/>
          <p:nvPr/>
        </p:nvCxnSpPr>
        <p:spPr>
          <a:xfrm>
            <a:off x="4051138" y="2690950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9" name="Google Shape;339;p14"/>
          <p:cNvCxnSpPr/>
          <p:nvPr/>
        </p:nvCxnSpPr>
        <p:spPr>
          <a:xfrm>
            <a:off x="4051137" y="2747402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0" name="Google Shape;340;p14"/>
          <p:cNvCxnSpPr/>
          <p:nvPr/>
        </p:nvCxnSpPr>
        <p:spPr>
          <a:xfrm>
            <a:off x="4051137" y="2807155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1" name="Google Shape;341;p14"/>
          <p:cNvCxnSpPr/>
          <p:nvPr/>
        </p:nvCxnSpPr>
        <p:spPr>
          <a:xfrm>
            <a:off x="4057709" y="2859797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14"/>
          <p:cNvCxnSpPr/>
          <p:nvPr/>
        </p:nvCxnSpPr>
        <p:spPr>
          <a:xfrm>
            <a:off x="4057709" y="2915041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3" name="Google Shape;343;p14"/>
          <p:cNvCxnSpPr/>
          <p:nvPr/>
        </p:nvCxnSpPr>
        <p:spPr>
          <a:xfrm>
            <a:off x="4057708" y="2967364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14"/>
          <p:cNvCxnSpPr/>
          <p:nvPr/>
        </p:nvCxnSpPr>
        <p:spPr>
          <a:xfrm>
            <a:off x="4057708" y="303004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14"/>
          <p:cNvCxnSpPr/>
          <p:nvPr/>
        </p:nvCxnSpPr>
        <p:spPr>
          <a:xfrm>
            <a:off x="10856114" y="691417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14"/>
          <p:cNvCxnSpPr/>
          <p:nvPr/>
        </p:nvCxnSpPr>
        <p:spPr>
          <a:xfrm>
            <a:off x="10856113" y="6970629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14"/>
          <p:cNvCxnSpPr/>
          <p:nvPr/>
        </p:nvCxnSpPr>
        <p:spPr>
          <a:xfrm>
            <a:off x="10856113" y="703038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14"/>
          <p:cNvCxnSpPr/>
          <p:nvPr/>
        </p:nvCxnSpPr>
        <p:spPr>
          <a:xfrm>
            <a:off x="10862685" y="7083023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14"/>
          <p:cNvCxnSpPr/>
          <p:nvPr/>
        </p:nvCxnSpPr>
        <p:spPr>
          <a:xfrm>
            <a:off x="10862685" y="7138268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14"/>
          <p:cNvCxnSpPr/>
          <p:nvPr/>
        </p:nvCxnSpPr>
        <p:spPr>
          <a:xfrm>
            <a:off x="10862684" y="7190590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1" name="Google Shape;351;p14"/>
          <p:cNvSpPr/>
          <p:nvPr/>
        </p:nvSpPr>
        <p:spPr>
          <a:xfrm>
            <a:off x="4026765" y="2176382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2" name="Google Shape;352;p14"/>
          <p:cNvSpPr/>
          <p:nvPr/>
        </p:nvSpPr>
        <p:spPr>
          <a:xfrm>
            <a:off x="7023989" y="3371766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53" name="Google Shape;353;p14" descr="Vital Signs Icons - Download Free Vector Icons | Noun Project"/>
          <p:cNvPicPr preferRelativeResize="0"/>
          <p:nvPr/>
        </p:nvPicPr>
        <p:blipFill rotWithShape="1">
          <a:blip r:embed="rId10">
            <a:alphaModFix/>
          </a:blip>
          <a:srcRect l="12955" r="14030"/>
          <a:stretch/>
        </p:blipFill>
        <p:spPr>
          <a:xfrm>
            <a:off x="10863181" y="7254490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4"/>
          <p:cNvSpPr/>
          <p:nvPr/>
        </p:nvSpPr>
        <p:spPr>
          <a:xfrm>
            <a:off x="10863181" y="7298555"/>
            <a:ext cx="389040" cy="2589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4" name="Google Shape;364;p14"/>
          <p:cNvCxnSpPr/>
          <p:nvPr/>
        </p:nvCxnSpPr>
        <p:spPr>
          <a:xfrm rot="10800000" flipH="1">
            <a:off x="8302745" y="2270904"/>
            <a:ext cx="2612532" cy="2173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" name="Google Shape;365;p14"/>
          <p:cNvCxnSpPr/>
          <p:nvPr/>
        </p:nvCxnSpPr>
        <p:spPr>
          <a:xfrm>
            <a:off x="9455556" y="561638"/>
            <a:ext cx="4903473" cy="727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6" name="Google Shape;366;p14"/>
          <p:cNvCxnSpPr/>
          <p:nvPr/>
        </p:nvCxnSpPr>
        <p:spPr>
          <a:xfrm>
            <a:off x="14359028" y="568905"/>
            <a:ext cx="0" cy="672964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11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10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12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76" name="Google Shape;376;p14"/>
          <p:cNvCxnSpPr/>
          <p:nvPr/>
        </p:nvCxnSpPr>
        <p:spPr>
          <a:xfrm rot="10800000" flipH="1">
            <a:off x="7242088" y="5480578"/>
            <a:ext cx="3694875" cy="4418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7" name="Google Shape;377;p14"/>
          <p:cNvCxnSpPr/>
          <p:nvPr/>
        </p:nvCxnSpPr>
        <p:spPr>
          <a:xfrm rot="10800000" flipH="1">
            <a:off x="7242089" y="3848503"/>
            <a:ext cx="8921" cy="1632076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8" name="Google Shape;378;p14"/>
          <p:cNvCxnSpPr/>
          <p:nvPr/>
        </p:nvCxnSpPr>
        <p:spPr>
          <a:xfrm rot="10800000">
            <a:off x="12752329" y="3698241"/>
            <a:ext cx="22854" cy="38074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3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89" name="Google Shape;389;p14"/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90" name="Google Shape;390;p14" descr="Pinpoint Icons - Download Free Vector Icons | Noun Project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93" name="Google Shape;393;p14"/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5" name="Google Shape;395;p14" descr="Person icon - Free download on Iconfinder"/>
          <p:cNvPicPr preferRelativeResize="0"/>
          <p:nvPr/>
        </p:nvPicPr>
        <p:blipFill rotWithShape="1">
          <a:blip r:embed="rId12">
            <a:alphaModFix/>
          </a:blip>
          <a:srcRect t="1" b="13719"/>
          <a:stretch/>
        </p:blipFill>
        <p:spPr>
          <a:xfrm>
            <a:off x="10863180" y="6545404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6" name="Google Shape;396;p14"/>
          <p:cNvSpPr/>
          <p:nvPr/>
        </p:nvSpPr>
        <p:spPr>
          <a:xfrm>
            <a:off x="11073695" y="653634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97" name="Google Shape;397;p14"/>
          <p:cNvCxnSpPr/>
          <p:nvPr/>
        </p:nvCxnSpPr>
        <p:spPr>
          <a:xfrm rot="10800000">
            <a:off x="1371408" y="6202034"/>
            <a:ext cx="0" cy="68397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8" name="Google Shape;398;p14"/>
          <p:cNvCxnSpPr/>
          <p:nvPr/>
        </p:nvCxnSpPr>
        <p:spPr>
          <a:xfrm rot="10800000" flipH="1">
            <a:off x="1371408" y="6188567"/>
            <a:ext cx="8490386" cy="1347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9" name="Google Shape;399;p14"/>
          <p:cNvCxnSpPr/>
          <p:nvPr/>
        </p:nvCxnSpPr>
        <p:spPr>
          <a:xfrm>
            <a:off x="5334554" y="7630245"/>
            <a:ext cx="17669" cy="1264109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0" name="Google Shape;400;p14"/>
          <p:cNvSpPr/>
          <p:nvPr/>
        </p:nvSpPr>
        <p:spPr>
          <a:xfrm>
            <a:off x="5358269" y="9264384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1" name="Google Shape;401;p14"/>
          <p:cNvSpPr/>
          <p:nvPr/>
        </p:nvSpPr>
        <p:spPr>
          <a:xfrm>
            <a:off x="5308134" y="9235934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2" name="Google Shape;402;p14"/>
          <p:cNvSpPr txBox="1"/>
          <p:nvPr/>
        </p:nvSpPr>
        <p:spPr>
          <a:xfrm>
            <a:off x="5323230" y="9258933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03" name="Google Shape;403;p14"/>
          <p:cNvSpPr/>
          <p:nvPr/>
        </p:nvSpPr>
        <p:spPr>
          <a:xfrm rot="-8664357">
            <a:off x="5565297" y="9307875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04" name="Google Shape;404;p14"/>
          <p:cNvCxnSpPr/>
          <p:nvPr/>
        </p:nvCxnSpPr>
        <p:spPr>
          <a:xfrm>
            <a:off x="5741311" y="9316108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5" name="Google Shape;405;p14"/>
          <p:cNvCxnSpPr/>
          <p:nvPr/>
        </p:nvCxnSpPr>
        <p:spPr>
          <a:xfrm>
            <a:off x="5748003" y="9353827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6" name="Google Shape;406;p14"/>
          <p:cNvSpPr/>
          <p:nvPr/>
        </p:nvSpPr>
        <p:spPr>
          <a:xfrm>
            <a:off x="5340900" y="9275347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7" name="Google Shape;407;p14"/>
          <p:cNvSpPr txBox="1"/>
          <p:nvPr/>
        </p:nvSpPr>
        <p:spPr>
          <a:xfrm>
            <a:off x="5327315" y="925996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</a:t>
            </a:r>
            <a:endParaRPr sz="1120"/>
          </a:p>
        </p:txBody>
      </p:sp>
      <p:sp>
        <p:nvSpPr>
          <p:cNvPr id="408" name="Google Shape;408;p14"/>
          <p:cNvSpPr/>
          <p:nvPr/>
        </p:nvSpPr>
        <p:spPr>
          <a:xfrm>
            <a:off x="5373677" y="9573627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5323542" y="9545177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0" name="Google Shape;410;p14"/>
          <p:cNvSpPr txBox="1"/>
          <p:nvPr/>
        </p:nvSpPr>
        <p:spPr>
          <a:xfrm>
            <a:off x="5338639" y="9568176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1" name="Google Shape;411;p14"/>
          <p:cNvSpPr/>
          <p:nvPr/>
        </p:nvSpPr>
        <p:spPr>
          <a:xfrm rot="-8664357">
            <a:off x="5580707" y="9617119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12" name="Google Shape;412;p14"/>
          <p:cNvCxnSpPr/>
          <p:nvPr/>
        </p:nvCxnSpPr>
        <p:spPr>
          <a:xfrm>
            <a:off x="5756720" y="962535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14"/>
          <p:cNvCxnSpPr/>
          <p:nvPr/>
        </p:nvCxnSpPr>
        <p:spPr>
          <a:xfrm>
            <a:off x="5763412" y="9663070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4" name="Google Shape;414;p14"/>
          <p:cNvSpPr/>
          <p:nvPr/>
        </p:nvSpPr>
        <p:spPr>
          <a:xfrm>
            <a:off x="5356309" y="9584590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5" name="Google Shape;415;p14"/>
          <p:cNvSpPr txBox="1"/>
          <p:nvPr/>
        </p:nvSpPr>
        <p:spPr>
          <a:xfrm>
            <a:off x="5342724" y="9569209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2</a:t>
            </a:r>
            <a:endParaRPr sz="1120"/>
          </a:p>
        </p:txBody>
      </p:sp>
      <p:sp>
        <p:nvSpPr>
          <p:cNvPr id="416" name="Google Shape;416;p14"/>
          <p:cNvSpPr/>
          <p:nvPr/>
        </p:nvSpPr>
        <p:spPr>
          <a:xfrm>
            <a:off x="5369593" y="9883588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7" name="Google Shape;417;p14"/>
          <p:cNvSpPr/>
          <p:nvPr/>
        </p:nvSpPr>
        <p:spPr>
          <a:xfrm>
            <a:off x="5319458" y="9855138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8" name="Google Shape;418;p14"/>
          <p:cNvSpPr txBox="1"/>
          <p:nvPr/>
        </p:nvSpPr>
        <p:spPr>
          <a:xfrm>
            <a:off x="5334554" y="987813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9" name="Google Shape;419;p14"/>
          <p:cNvSpPr/>
          <p:nvPr/>
        </p:nvSpPr>
        <p:spPr>
          <a:xfrm rot="-8664357">
            <a:off x="5576622" y="9927079"/>
            <a:ext cx="108866" cy="4776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0" name="Google Shape;420;p14"/>
          <p:cNvCxnSpPr/>
          <p:nvPr/>
        </p:nvCxnSpPr>
        <p:spPr>
          <a:xfrm>
            <a:off x="5752635" y="9935312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14"/>
          <p:cNvCxnSpPr/>
          <p:nvPr/>
        </p:nvCxnSpPr>
        <p:spPr>
          <a:xfrm>
            <a:off x="5759327" y="9973031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14"/>
          <p:cNvSpPr/>
          <p:nvPr/>
        </p:nvSpPr>
        <p:spPr>
          <a:xfrm>
            <a:off x="5352224" y="9894551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3" name="Google Shape;423;p14"/>
          <p:cNvSpPr txBox="1"/>
          <p:nvPr/>
        </p:nvSpPr>
        <p:spPr>
          <a:xfrm>
            <a:off x="5338642" y="9879171"/>
            <a:ext cx="197521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3</a:t>
            </a:r>
            <a:endParaRPr sz="1120"/>
          </a:p>
        </p:txBody>
      </p:sp>
      <p:sp>
        <p:nvSpPr>
          <p:cNvPr id="424" name="Google Shape;424;p14"/>
          <p:cNvSpPr/>
          <p:nvPr/>
        </p:nvSpPr>
        <p:spPr>
          <a:xfrm>
            <a:off x="5373677" y="10188263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5" name="Google Shape;425;p14"/>
          <p:cNvSpPr/>
          <p:nvPr/>
        </p:nvSpPr>
        <p:spPr>
          <a:xfrm>
            <a:off x="5323542" y="10159812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6" name="Google Shape;426;p14"/>
          <p:cNvSpPr txBox="1"/>
          <p:nvPr/>
        </p:nvSpPr>
        <p:spPr>
          <a:xfrm>
            <a:off x="5338639" y="10182812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27" name="Google Shape;427;p14"/>
          <p:cNvSpPr/>
          <p:nvPr/>
        </p:nvSpPr>
        <p:spPr>
          <a:xfrm rot="-8664357">
            <a:off x="5580706" y="10231754"/>
            <a:ext cx="108866" cy="47769"/>
          </a:xfrm>
          <a:prstGeom prst="homePlate">
            <a:avLst>
              <a:gd name="adj" fmla="val 50000"/>
            </a:avLst>
          </a:prstGeom>
          <a:solidFill>
            <a:srgbClr val="33660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8" name="Google Shape;428;p14"/>
          <p:cNvCxnSpPr/>
          <p:nvPr/>
        </p:nvCxnSpPr>
        <p:spPr>
          <a:xfrm>
            <a:off x="5756719" y="1023998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p14"/>
          <p:cNvCxnSpPr/>
          <p:nvPr/>
        </p:nvCxnSpPr>
        <p:spPr>
          <a:xfrm>
            <a:off x="5763411" y="10277706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14"/>
          <p:cNvSpPr/>
          <p:nvPr/>
        </p:nvSpPr>
        <p:spPr>
          <a:xfrm>
            <a:off x="5356308" y="10199226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31" name="Google Shape;431;p14"/>
          <p:cNvSpPr txBox="1"/>
          <p:nvPr/>
        </p:nvSpPr>
        <p:spPr>
          <a:xfrm>
            <a:off x="5342726" y="10183845"/>
            <a:ext cx="193436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4</a:t>
            </a:r>
            <a:endParaRPr sz="1120"/>
          </a:p>
        </p:txBody>
      </p:sp>
      <p:cxnSp>
        <p:nvCxnSpPr>
          <p:cNvPr id="432" name="Google Shape;432;p14"/>
          <p:cNvCxnSpPr/>
          <p:nvPr/>
        </p:nvCxnSpPr>
        <p:spPr>
          <a:xfrm flipH="1">
            <a:off x="1585050" y="9806668"/>
            <a:ext cx="3394009" cy="4418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3" name="Google Shape;433;p14"/>
          <p:cNvSpPr/>
          <p:nvPr/>
        </p:nvSpPr>
        <p:spPr>
          <a:xfrm>
            <a:off x="523155" y="9190467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34" name="Google Shape;434;p14"/>
          <p:cNvSpPr/>
          <p:nvPr/>
        </p:nvSpPr>
        <p:spPr>
          <a:xfrm>
            <a:off x="619155" y="9304870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35" name="Google Shape;435;p14"/>
          <p:cNvSpPr/>
          <p:nvPr/>
        </p:nvSpPr>
        <p:spPr>
          <a:xfrm>
            <a:off x="855308" y="10640855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436" name="Google Shape;436;p14"/>
          <p:cNvCxnSpPr/>
          <p:nvPr/>
        </p:nvCxnSpPr>
        <p:spPr>
          <a:xfrm>
            <a:off x="697317" y="9880314"/>
            <a:ext cx="152095" cy="8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7" name="Google Shape;437;p14"/>
          <p:cNvCxnSpPr/>
          <p:nvPr/>
        </p:nvCxnSpPr>
        <p:spPr>
          <a:xfrm>
            <a:off x="693450" y="9942430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14"/>
          <p:cNvCxnSpPr/>
          <p:nvPr/>
        </p:nvCxnSpPr>
        <p:spPr>
          <a:xfrm>
            <a:off x="696855" y="9755242"/>
            <a:ext cx="46820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39" name="Google Shape;439;p14" descr="Person icon - Free download on Iconfinder"/>
          <p:cNvPicPr preferRelativeResize="0"/>
          <p:nvPr/>
        </p:nvPicPr>
        <p:blipFill rotWithShape="1">
          <a:blip r:embed="rId12">
            <a:alphaModFix/>
          </a:blip>
          <a:srcRect t="1" b="13719"/>
          <a:stretch/>
        </p:blipFill>
        <p:spPr>
          <a:xfrm>
            <a:off x="695804" y="9413916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0" name="Google Shape;440;p14"/>
          <p:cNvSpPr/>
          <p:nvPr/>
        </p:nvSpPr>
        <p:spPr>
          <a:xfrm>
            <a:off x="906319" y="9404861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41" name="Google Shape;441;p14"/>
          <p:cNvSpPr/>
          <p:nvPr/>
        </p:nvSpPr>
        <p:spPr>
          <a:xfrm rot="-8664357">
            <a:off x="1062079" y="9432083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42" name="Google Shape;442;p14"/>
          <p:cNvCxnSpPr/>
          <p:nvPr/>
        </p:nvCxnSpPr>
        <p:spPr>
          <a:xfrm rot="10800000" flipH="1">
            <a:off x="693451" y="9821520"/>
            <a:ext cx="362321" cy="23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3" name="Google Shape;443;p14" descr="Vital Signs Icons - Download Free Vector Icons | Noun Project"/>
          <p:cNvPicPr preferRelativeResize="0"/>
          <p:nvPr/>
        </p:nvPicPr>
        <p:blipFill rotWithShape="1">
          <a:blip r:embed="rId11">
            <a:alphaModFix/>
          </a:blip>
          <a:srcRect l="12955" r="14030"/>
          <a:stretch/>
        </p:blipFill>
        <p:spPr>
          <a:xfrm>
            <a:off x="699991" y="10056902"/>
            <a:ext cx="474686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14"/>
          <p:cNvSpPr/>
          <p:nvPr/>
        </p:nvSpPr>
        <p:spPr>
          <a:xfrm>
            <a:off x="696654" y="10033032"/>
            <a:ext cx="478023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45" name="Google Shape;445;p14"/>
          <p:cNvCxnSpPr>
            <a:cxnSpLocks/>
          </p:cNvCxnSpPr>
          <p:nvPr/>
        </p:nvCxnSpPr>
        <p:spPr>
          <a:xfrm>
            <a:off x="6564339" y="6703116"/>
            <a:ext cx="3882440" cy="375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7" name="Google Shape;447;p14"/>
          <p:cNvCxnSpPr/>
          <p:nvPr/>
        </p:nvCxnSpPr>
        <p:spPr>
          <a:xfrm flipH="1">
            <a:off x="9850737" y="3036044"/>
            <a:ext cx="22112" cy="314199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8" name="Google Shape;448;p14"/>
          <p:cNvCxnSpPr/>
          <p:nvPr/>
        </p:nvCxnSpPr>
        <p:spPr>
          <a:xfrm>
            <a:off x="9870910" y="3059000"/>
            <a:ext cx="1066054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14"/>
          <p:cNvCxnSpPr/>
          <p:nvPr/>
        </p:nvCxnSpPr>
        <p:spPr>
          <a:xfrm>
            <a:off x="2139409" y="7631286"/>
            <a:ext cx="3216921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0" name="Google Shape;450;p14"/>
          <p:cNvCxnSpPr/>
          <p:nvPr/>
        </p:nvCxnSpPr>
        <p:spPr>
          <a:xfrm rot="10800000">
            <a:off x="1973493" y="568906"/>
            <a:ext cx="0" cy="171655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1" name="Google Shape;451;p14"/>
          <p:cNvCxnSpPr/>
          <p:nvPr/>
        </p:nvCxnSpPr>
        <p:spPr>
          <a:xfrm>
            <a:off x="2632381" y="2299478"/>
            <a:ext cx="991127" cy="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2" name="Google Shape;452;p14"/>
          <p:cNvSpPr/>
          <p:nvPr/>
        </p:nvSpPr>
        <p:spPr>
          <a:xfrm>
            <a:off x="5868935" y="7604366"/>
            <a:ext cx="3660078" cy="1293815"/>
          </a:xfrm>
          <a:prstGeom prst="rect">
            <a:avLst/>
          </a:prstGeom>
          <a:solidFill>
            <a:srgbClr val="BB3F4A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53" name="Google Shape;453;p14"/>
          <p:cNvSpPr txBox="1"/>
          <p:nvPr/>
        </p:nvSpPr>
        <p:spPr>
          <a:xfrm>
            <a:off x="5949374" y="7671651"/>
            <a:ext cx="3496601" cy="1157208"/>
          </a:xfrm>
          <a:prstGeom prst="rect">
            <a:avLst/>
          </a:prstGeom>
          <a:solidFill>
            <a:srgbClr val="BB3F4A"/>
          </a:solidFill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ctr"/>
            <a:r>
              <a:rPr lang="en" sz="704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ARMES</a:t>
            </a:r>
            <a:r>
              <a:rPr lang="en" sz="224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20"/>
          </a:p>
        </p:txBody>
      </p:sp>
      <p:cxnSp>
        <p:nvCxnSpPr>
          <p:cNvPr id="454" name="Google Shape;454;p14"/>
          <p:cNvCxnSpPr/>
          <p:nvPr/>
        </p:nvCxnSpPr>
        <p:spPr>
          <a:xfrm>
            <a:off x="10936963" y="5480578"/>
            <a:ext cx="0" cy="6187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4" name="Picture 2" descr="School Health Laerdal Pocket Mask - Soft Case">
            <a:extLst>
              <a:ext uri="{FF2B5EF4-FFF2-40B4-BE49-F238E27FC236}">
                <a16:creationId xmlns:a16="http://schemas.microsoft.com/office/drawing/2014/main" id="{9B32E3C9-737C-4EF2-940B-D00C69B52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1569646" y="3756423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6" name="Google Shape;56;p13">
            <a:extLst>
              <a:ext uri="{FF2B5EF4-FFF2-40B4-BE49-F238E27FC236}">
                <a16:creationId xmlns:a16="http://schemas.microsoft.com/office/drawing/2014/main" id="{313F382A-957F-4DDE-8802-1896E46D7D18}"/>
              </a:ext>
            </a:extLst>
          </p:cNvPr>
          <p:cNvCxnSpPr>
            <a:cxnSpLocks/>
          </p:cNvCxnSpPr>
          <p:nvPr/>
        </p:nvCxnSpPr>
        <p:spPr>
          <a:xfrm flipV="1">
            <a:off x="2055417" y="3301083"/>
            <a:ext cx="0" cy="40581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310;p14">
            <a:extLst>
              <a:ext uri="{FF2B5EF4-FFF2-40B4-BE49-F238E27FC236}">
                <a16:creationId xmlns:a16="http://schemas.microsoft.com/office/drawing/2014/main" id="{20690BBD-1541-4968-A76A-D77450D6E2BC}"/>
              </a:ext>
            </a:extLst>
          </p:cNvPr>
          <p:cNvCxnSpPr>
            <a:cxnSpLocks/>
          </p:cNvCxnSpPr>
          <p:nvPr/>
        </p:nvCxnSpPr>
        <p:spPr>
          <a:xfrm>
            <a:off x="7228755" y="1258245"/>
            <a:ext cx="0" cy="70549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2" name="Google Shape;450;p14">
            <a:extLst>
              <a:ext uri="{FF2B5EF4-FFF2-40B4-BE49-F238E27FC236}">
                <a16:creationId xmlns:a16="http://schemas.microsoft.com/office/drawing/2014/main" id="{A0BDB01A-83BF-45FB-A8B7-7F458C1D300A}"/>
              </a:ext>
            </a:extLst>
          </p:cNvPr>
          <p:cNvCxnSpPr>
            <a:cxnSpLocks/>
          </p:cNvCxnSpPr>
          <p:nvPr/>
        </p:nvCxnSpPr>
        <p:spPr>
          <a:xfrm flipV="1">
            <a:off x="1973492" y="1270000"/>
            <a:ext cx="5265508" cy="47341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323;p14">
            <a:extLst>
              <a:ext uri="{FF2B5EF4-FFF2-40B4-BE49-F238E27FC236}">
                <a16:creationId xmlns:a16="http://schemas.microsoft.com/office/drawing/2014/main" id="{4829813C-FB52-42AD-9CFE-C739B6F87B21}"/>
              </a:ext>
            </a:extLst>
          </p:cNvPr>
          <p:cNvCxnSpPr>
            <a:cxnSpLocks/>
          </p:cNvCxnSpPr>
          <p:nvPr/>
        </p:nvCxnSpPr>
        <p:spPr>
          <a:xfrm flipH="1">
            <a:off x="4776434" y="2600135"/>
            <a:ext cx="1315291" cy="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5" name="Google Shape;377;p14">
            <a:extLst>
              <a:ext uri="{FF2B5EF4-FFF2-40B4-BE49-F238E27FC236}">
                <a16:creationId xmlns:a16="http://schemas.microsoft.com/office/drawing/2014/main" id="{AF09B9BB-1520-4252-9635-DC9FEED6C82A}"/>
              </a:ext>
            </a:extLst>
          </p:cNvPr>
          <p:cNvCxnSpPr>
            <a:cxnSpLocks/>
          </p:cNvCxnSpPr>
          <p:nvPr/>
        </p:nvCxnSpPr>
        <p:spPr>
          <a:xfrm flipV="1">
            <a:off x="6568423" y="2944899"/>
            <a:ext cx="11864" cy="3762489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9CEC3F7-1477-4269-8FF1-2AD5AD10ED33}"/>
              </a:ext>
            </a:extLst>
          </p:cNvPr>
          <p:cNvSpPr/>
          <p:nvPr/>
        </p:nvSpPr>
        <p:spPr>
          <a:xfrm>
            <a:off x="11720568" y="5695127"/>
            <a:ext cx="542926" cy="1047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8661F95-5CBA-4D82-93B5-CDB59D1D4423}"/>
              </a:ext>
            </a:extLst>
          </p:cNvPr>
          <p:cNvSpPr/>
          <p:nvPr/>
        </p:nvSpPr>
        <p:spPr>
          <a:xfrm>
            <a:off x="12122626" y="5244667"/>
            <a:ext cx="71811" cy="351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E7BD4C20-559B-4733-99B3-206D298B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357" y="5146437"/>
            <a:ext cx="1682569" cy="16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Google Shape;376;p14">
            <a:extLst>
              <a:ext uri="{FF2B5EF4-FFF2-40B4-BE49-F238E27FC236}">
                <a16:creationId xmlns:a16="http://schemas.microsoft.com/office/drawing/2014/main" id="{12A33420-6BF0-4D53-B393-6672B6255F3D}"/>
              </a:ext>
            </a:extLst>
          </p:cNvPr>
          <p:cNvCxnSpPr>
            <a:cxnSpLocks/>
          </p:cNvCxnSpPr>
          <p:nvPr/>
        </p:nvCxnSpPr>
        <p:spPr>
          <a:xfrm flipV="1">
            <a:off x="3146826" y="5791477"/>
            <a:ext cx="8308437" cy="2762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" name="Google Shape;454;p14">
            <a:extLst>
              <a:ext uri="{FF2B5EF4-FFF2-40B4-BE49-F238E27FC236}">
                <a16:creationId xmlns:a16="http://schemas.microsoft.com/office/drawing/2014/main" id="{F1460B04-1928-4A3C-BED4-7EC5E80AFC94}"/>
              </a:ext>
            </a:extLst>
          </p:cNvPr>
          <p:cNvCxnSpPr>
            <a:cxnSpLocks/>
          </p:cNvCxnSpPr>
          <p:nvPr/>
        </p:nvCxnSpPr>
        <p:spPr>
          <a:xfrm>
            <a:off x="3146826" y="3138274"/>
            <a:ext cx="0" cy="2696436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377;p14">
            <a:extLst>
              <a:ext uri="{FF2B5EF4-FFF2-40B4-BE49-F238E27FC236}">
                <a16:creationId xmlns:a16="http://schemas.microsoft.com/office/drawing/2014/main" id="{51384470-DE5B-4D51-98BB-95936934E46B}"/>
              </a:ext>
            </a:extLst>
          </p:cNvPr>
          <p:cNvCxnSpPr>
            <a:cxnSpLocks/>
          </p:cNvCxnSpPr>
          <p:nvPr/>
        </p:nvCxnSpPr>
        <p:spPr>
          <a:xfrm flipH="1" flipV="1">
            <a:off x="2434402" y="3131742"/>
            <a:ext cx="728707" cy="6786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741188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60" name="Google Shape;460;p15"/>
          <p:cNvSpPr/>
          <p:nvPr/>
        </p:nvSpPr>
        <p:spPr>
          <a:xfrm>
            <a:off x="8485238" y="978144"/>
            <a:ext cx="5889525" cy="588863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61" name="Google Shape;461;p15"/>
          <p:cNvSpPr txBox="1"/>
          <p:nvPr/>
        </p:nvSpPr>
        <p:spPr>
          <a:xfrm>
            <a:off x="8627450" y="975968"/>
            <a:ext cx="5605099" cy="5521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Medical</a:t>
            </a:r>
            <a:r>
              <a:rPr lang="en" sz="2000">
                <a:solidFill>
                  <a:schemeClr val="bg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 hands-free Unified Broadcast System (MEDHUB) Interfacing 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MEDHUB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Dosage calculations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Automated medical documentation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ETA to medical treatment facility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ARMES Interfacing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profile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considering data collected from MEDHUB (vitals) and ARMES (vitals, location, images, videos)</a:t>
            </a:r>
            <a:endParaRPr lang="en-US" sz="1600" b="1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triage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considering vitals collected by MEDHUB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subscription application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 nurses and doctors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Alternative communication routes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Pocket mask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integrated sensor data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 addition to vitals collected by MEDHUB</a:t>
            </a:r>
          </a:p>
        </p:txBody>
      </p:sp>
      <p:cxnSp>
        <p:nvCxnSpPr>
          <p:cNvPr id="465" name="Google Shape;465;p15"/>
          <p:cNvCxnSpPr>
            <a:cxnSpLocks/>
          </p:cNvCxnSpPr>
          <p:nvPr/>
        </p:nvCxnSpPr>
        <p:spPr>
          <a:xfrm>
            <a:off x="11395967" y="6929565"/>
            <a:ext cx="0" cy="449122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460;p15">
            <a:extLst>
              <a:ext uri="{FF2B5EF4-FFF2-40B4-BE49-F238E27FC236}">
                <a16:creationId xmlns:a16="http://schemas.microsoft.com/office/drawing/2014/main" id="{992E7DCD-E8E3-4F0D-9DBC-E62182AB76B4}"/>
              </a:ext>
            </a:extLst>
          </p:cNvPr>
          <p:cNvSpPr/>
          <p:nvPr/>
        </p:nvSpPr>
        <p:spPr>
          <a:xfrm>
            <a:off x="15099112" y="7441462"/>
            <a:ext cx="5889525" cy="44487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11" name="Google Shape;461;p15">
            <a:extLst>
              <a:ext uri="{FF2B5EF4-FFF2-40B4-BE49-F238E27FC236}">
                <a16:creationId xmlns:a16="http://schemas.microsoft.com/office/drawing/2014/main" id="{1D1D6D6B-F1D8-410A-AE90-4EEE547B8E95}"/>
              </a:ext>
            </a:extLst>
          </p:cNvPr>
          <p:cNvSpPr txBox="1"/>
          <p:nvPr/>
        </p:nvSpPr>
        <p:spPr>
          <a:xfrm>
            <a:off x="15241324" y="7441462"/>
            <a:ext cx="5605099" cy="3951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Blue Forces Tracker (BFT) Interfacing 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BFT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Unit location and movement tracking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Enermy forces tracking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Battlefield conditions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ARMES Interfacing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Route identification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considering enemy force location and the locations of MFTs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Medical supply drop recommendation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considering location of enemy forces </a:t>
            </a:r>
          </a:p>
        </p:txBody>
      </p:sp>
      <p:sp>
        <p:nvSpPr>
          <p:cNvPr id="13" name="Google Shape;460;p15">
            <a:extLst>
              <a:ext uri="{FF2B5EF4-FFF2-40B4-BE49-F238E27FC236}">
                <a16:creationId xmlns:a16="http://schemas.microsoft.com/office/drawing/2014/main" id="{17F5FA98-C458-4D61-A4FE-DC6CEEF6A9EF}"/>
              </a:ext>
            </a:extLst>
          </p:cNvPr>
          <p:cNvSpPr/>
          <p:nvPr/>
        </p:nvSpPr>
        <p:spPr>
          <a:xfrm>
            <a:off x="1795506" y="7441454"/>
            <a:ext cx="5913031" cy="444879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14" name="Google Shape;461;p15">
            <a:extLst>
              <a:ext uri="{FF2B5EF4-FFF2-40B4-BE49-F238E27FC236}">
                <a16:creationId xmlns:a16="http://schemas.microsoft.com/office/drawing/2014/main" id="{9236EA71-B932-404E-9B4D-CCEF7F277313}"/>
              </a:ext>
            </a:extLst>
          </p:cNvPr>
          <p:cNvSpPr txBox="1"/>
          <p:nvPr/>
        </p:nvSpPr>
        <p:spPr>
          <a:xfrm>
            <a:off x="1949471" y="7441454"/>
            <a:ext cx="5605099" cy="29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bg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Trauma, Triage, Treatment, and Training Decision Support (4TDS) Interfacing 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4TDS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Identification of shock type through machine learning</a:t>
            </a:r>
          </a:p>
          <a:p>
            <a:pPr>
              <a:lnSpc>
                <a:spcPct val="150000"/>
              </a:lnSpc>
            </a:pPr>
            <a:r>
              <a:rPr lang="en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ARMES Interfacing Capabilities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triage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considering shock type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Patient profile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listing shock type</a:t>
            </a:r>
          </a:p>
        </p:txBody>
      </p:sp>
      <p:cxnSp>
        <p:nvCxnSpPr>
          <p:cNvPr id="15" name="Google Shape;465;p15">
            <a:extLst>
              <a:ext uri="{FF2B5EF4-FFF2-40B4-BE49-F238E27FC236}">
                <a16:creationId xmlns:a16="http://schemas.microsoft.com/office/drawing/2014/main" id="{F989F31E-C132-40A1-8992-0A9F9D65619B}"/>
              </a:ext>
            </a:extLst>
          </p:cNvPr>
          <p:cNvCxnSpPr>
            <a:cxnSpLocks/>
          </p:cNvCxnSpPr>
          <p:nvPr/>
        </p:nvCxnSpPr>
        <p:spPr>
          <a:xfrm flipH="1">
            <a:off x="14480713" y="9537945"/>
            <a:ext cx="512449" cy="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" name="Google Shape;465;p15">
            <a:extLst>
              <a:ext uri="{FF2B5EF4-FFF2-40B4-BE49-F238E27FC236}">
                <a16:creationId xmlns:a16="http://schemas.microsoft.com/office/drawing/2014/main" id="{61EDB1BE-0140-4688-855C-A54327242F08}"/>
              </a:ext>
            </a:extLst>
          </p:cNvPr>
          <p:cNvCxnSpPr>
            <a:cxnSpLocks/>
          </p:cNvCxnSpPr>
          <p:nvPr/>
        </p:nvCxnSpPr>
        <p:spPr>
          <a:xfrm>
            <a:off x="7814487" y="9537945"/>
            <a:ext cx="531495" cy="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1" name="Picture 2" descr="Blue Force Tracker | Military Communication Equipment | Military Asset  Tracking | Blue Sky Network">
            <a:extLst>
              <a:ext uri="{FF2B5EF4-FFF2-40B4-BE49-F238E27FC236}">
                <a16:creationId xmlns:a16="http://schemas.microsoft.com/office/drawing/2014/main" id="{D10DC35C-0ADD-4FE1-989B-EB6229B9A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7" b="96889" l="4000" r="96000">
                        <a14:foregroundMark x1="28444" y1="12000" x2="28444" y2="12000"/>
                        <a14:foregroundMark x1="45778" y1="8444" x2="45778" y2="8444"/>
                        <a14:foregroundMark x1="33333" y1="14222" x2="33333" y2="14222"/>
                        <a14:foregroundMark x1="20889" y1="19111" x2="20889" y2="19111"/>
                        <a14:foregroundMark x1="15111" y1="27556" x2="15111" y2="27556"/>
                        <a14:foregroundMark x1="10667" y1="35111" x2="10222" y2="37778"/>
                        <a14:foregroundMark x1="8000" y1="43111" x2="8444" y2="58222"/>
                        <a14:foregroundMark x1="13778" y1="36889" x2="25778" y2="16000"/>
                        <a14:foregroundMark x1="25778" y1="16000" x2="47111" y2="10222"/>
                        <a14:foregroundMark x1="47111" y1="10222" x2="70667" y2="16000"/>
                        <a14:foregroundMark x1="70667" y1="16000" x2="87111" y2="30222"/>
                        <a14:foregroundMark x1="87111" y1="30222" x2="91111" y2="50222"/>
                        <a14:foregroundMark x1="91111" y1="56000" x2="80444" y2="78667"/>
                        <a14:foregroundMark x1="80444" y1="78667" x2="59111" y2="88889"/>
                        <a14:foregroundMark x1="59111" y1="88889" x2="36000" y2="91111"/>
                        <a14:foregroundMark x1="36000" y1="91111" x2="16889" y2="77333"/>
                        <a14:foregroundMark x1="16889" y1="77333" x2="16889" y2="55111"/>
                        <a14:foregroundMark x1="16889" y1="55111" x2="42222" y2="48444"/>
                        <a14:foregroundMark x1="42222" y1="48444" x2="65333" y2="49333"/>
                        <a14:foregroundMark x1="65333" y1="49333" x2="44000" y2="56889"/>
                        <a14:foregroundMark x1="44000" y1="56889" x2="60444" y2="39111"/>
                        <a14:foregroundMark x1="60444" y1="39111" x2="76889" y2="56444"/>
                        <a14:foregroundMark x1="76889" y1="56444" x2="53778" y2="62667"/>
                        <a14:foregroundMark x1="53778" y1="62667" x2="53333" y2="62222"/>
                        <a14:foregroundMark x1="91556" y1="52000" x2="68444" y2="64889"/>
                        <a14:foregroundMark x1="68444" y1="64889" x2="54667" y2="17333"/>
                        <a14:foregroundMark x1="54667" y1="17333" x2="37778" y2="32889"/>
                        <a14:foregroundMark x1="37778" y1="32889" x2="29333" y2="56889"/>
                        <a14:foregroundMark x1="29333" y1="56889" x2="43111" y2="39556"/>
                        <a14:foregroundMark x1="43111" y1="39556" x2="57333" y2="44000"/>
                        <a14:foregroundMark x1="54667" y1="21333" x2="72000" y2="40000"/>
                        <a14:foregroundMark x1="72000" y1="40000" x2="57778" y2="20889"/>
                        <a14:foregroundMark x1="57778" y1="20889" x2="44000" y2="16889"/>
                        <a14:foregroundMark x1="59556" y1="17778" x2="84889" y2="32444"/>
                        <a14:foregroundMark x1="84889" y1="32444" x2="90222" y2="55556"/>
                        <a14:foregroundMark x1="90222" y1="55556" x2="75111" y2="74667"/>
                        <a14:foregroundMark x1="75111" y1="74667" x2="52000" y2="81333"/>
                        <a14:foregroundMark x1="52000" y1="81333" x2="74667" y2="75111"/>
                        <a14:foregroundMark x1="74667" y1="75111" x2="81333" y2="51556"/>
                        <a14:foregroundMark x1="81333" y1="51556" x2="73778" y2="28444"/>
                        <a14:foregroundMark x1="73778" y1="28444" x2="47556" y2="14667"/>
                        <a14:foregroundMark x1="4000" y1="44000" x2="4000" y2="44000"/>
                        <a14:foregroundMark x1="45333" y1="96889" x2="45333" y2="96889"/>
                        <a14:foregroundMark x1="96000" y1="54222" x2="96000" y2="54222"/>
                        <a14:backgroundMark x1="10222" y1="8444" x2="10222" y2="8444"/>
                        <a14:backgroundMark x1="36444" y1="444" x2="64889" y2="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1402" y="8364393"/>
            <a:ext cx="967176" cy="9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SAMRDC: U.S. Army Medical Research &amp; Development Command">
            <a:extLst>
              <a:ext uri="{FF2B5EF4-FFF2-40B4-BE49-F238E27FC236}">
                <a16:creationId xmlns:a16="http://schemas.microsoft.com/office/drawing/2014/main" id="{965B13CE-7BFF-4069-AF1D-70C414255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545" y="2097333"/>
            <a:ext cx="798786" cy="137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" name="Google Shape;460;p15">
            <a:extLst>
              <a:ext uri="{FF2B5EF4-FFF2-40B4-BE49-F238E27FC236}">
                <a16:creationId xmlns:a16="http://schemas.microsoft.com/office/drawing/2014/main" id="{13086AA8-8D59-4C57-89FB-FCC4C24E4916}"/>
              </a:ext>
            </a:extLst>
          </p:cNvPr>
          <p:cNvSpPr/>
          <p:nvPr/>
        </p:nvSpPr>
        <p:spPr>
          <a:xfrm>
            <a:off x="0" y="893336"/>
            <a:ext cx="6046526" cy="6226603"/>
          </a:xfrm>
          <a:prstGeom prst="rect">
            <a:avLst/>
          </a:prstGeom>
          <a:solidFill>
            <a:srgbClr val="9A8977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16" name="Google Shape;461;p15">
            <a:extLst>
              <a:ext uri="{FF2B5EF4-FFF2-40B4-BE49-F238E27FC236}">
                <a16:creationId xmlns:a16="http://schemas.microsoft.com/office/drawing/2014/main" id="{7D1DBC63-7DBA-4F0B-90B8-A41840AA7C3A}"/>
              </a:ext>
            </a:extLst>
          </p:cNvPr>
          <p:cNvSpPr txBox="1"/>
          <p:nvPr/>
        </p:nvSpPr>
        <p:spPr>
          <a:xfrm>
            <a:off x="153708" y="914400"/>
            <a:ext cx="5892824" cy="6106255"/>
          </a:xfrm>
          <a:prstGeom prst="rect">
            <a:avLst/>
          </a:prstGeom>
          <a:solidFill>
            <a:srgbClr val="9A8977"/>
          </a:solidFill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</a:t>
            </a:r>
            <a:endParaRPr lang="en-US" sz="2800" b="1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28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Pre-MTF phase of care </a:t>
            </a: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1st link in the chain of survival for those injured in combat and represents the </a:t>
            </a:r>
            <a:r>
              <a:rPr lang="en-US" sz="28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frontier </a:t>
            </a: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making further significant improvements in </a:t>
            </a:r>
            <a:r>
              <a:rPr lang="en-US" sz="28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battlefield trauma </a:t>
            </a: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care. [MD14]</a:t>
            </a:r>
          </a:p>
          <a:p>
            <a:pPr algn="l"/>
            <a:endParaRPr lang="en-US" sz="28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medics/surgeons only get a snapshot of data</a:t>
            </a:r>
            <a:r>
              <a:rPr lang="en-US" sz="28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instead of understanding what has been happening, being able to see the patient, the wounds, the presentation of the patients' symptoms.</a:t>
            </a:r>
            <a:endParaRPr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460;p15">
            <a:extLst>
              <a:ext uri="{FF2B5EF4-FFF2-40B4-BE49-F238E27FC236}">
                <a16:creationId xmlns:a16="http://schemas.microsoft.com/office/drawing/2014/main" id="{1A7B9C26-89EF-4849-A15C-41B6726EEEA3}"/>
              </a:ext>
            </a:extLst>
          </p:cNvPr>
          <p:cNvSpPr/>
          <p:nvPr/>
        </p:nvSpPr>
        <p:spPr>
          <a:xfrm>
            <a:off x="6046525" y="872386"/>
            <a:ext cx="10688796" cy="6247553"/>
          </a:xfrm>
          <a:prstGeom prst="rect">
            <a:avLst/>
          </a:prstGeom>
          <a:solidFill>
            <a:srgbClr val="77856C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22" name="Google Shape;461;p15">
            <a:extLst>
              <a:ext uri="{FF2B5EF4-FFF2-40B4-BE49-F238E27FC236}">
                <a16:creationId xmlns:a16="http://schemas.microsoft.com/office/drawing/2014/main" id="{303004C7-2F34-49E7-9D3A-626DAC8AF544}"/>
              </a:ext>
            </a:extLst>
          </p:cNvPr>
          <p:cNvSpPr txBox="1"/>
          <p:nvPr/>
        </p:nvSpPr>
        <p:spPr>
          <a:xfrm>
            <a:off x="6558425" y="883997"/>
            <a:ext cx="10029729" cy="6106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Current State</a:t>
            </a:r>
          </a:p>
          <a:p>
            <a:pPr algn="l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2021 Hatzfeld [HHM+21] identified the top ten needs for en route combat casualty care, including:</a:t>
            </a:r>
          </a:p>
          <a:p>
            <a:pPr lvl="3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medical documentation,</a:t>
            </a:r>
          </a:p>
          <a:p>
            <a:pPr lvl="3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clinical decision support,</a:t>
            </a:r>
          </a:p>
          <a:p>
            <a:pPr lvl="3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patient monitoring,</a:t>
            </a:r>
          </a:p>
          <a:p>
            <a:pPr lvl="3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 transfer of care,</a:t>
            </a:r>
          </a:p>
          <a:p>
            <a:pPr lvl="3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transport timing following damage control</a:t>
            </a:r>
          </a:p>
          <a:p>
            <a:pPr algn="l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resuscitation or surgery.</a:t>
            </a:r>
          </a:p>
          <a:p>
            <a:pPr algn="l"/>
            <a:endParaRPr lang="en-US" sz="28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“Technology needs for en route care </a:t>
            </a:r>
            <a:r>
              <a:rPr lang="en-US" sz="2800" b="1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support interoperability of medical information, equipment, and supplies </a:t>
            </a:r>
            <a:r>
              <a:rPr lang="en-US" sz="280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across the global military health system</a:t>
            </a:r>
            <a:r>
              <a:rPr lang="en-US" sz="2800" b="1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addition to </a:t>
            </a:r>
            <a:r>
              <a:rPr lang="en-US" sz="2800" b="1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adjusting to a dynamic transport environment</a:t>
            </a:r>
            <a:r>
              <a:rPr lang="en-US" sz="2800" b="0" i="0" u="none" strike="noStrike" baseline="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.“ [HHM+21]</a:t>
            </a:r>
            <a:endParaRPr sz="28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Google Shape;460;p15">
            <a:extLst>
              <a:ext uri="{FF2B5EF4-FFF2-40B4-BE49-F238E27FC236}">
                <a16:creationId xmlns:a16="http://schemas.microsoft.com/office/drawing/2014/main" id="{383C3FE6-BB43-4BE4-B8D4-06326462E838}"/>
              </a:ext>
            </a:extLst>
          </p:cNvPr>
          <p:cNvSpPr/>
          <p:nvPr/>
        </p:nvSpPr>
        <p:spPr>
          <a:xfrm>
            <a:off x="16588154" y="893337"/>
            <a:ext cx="6271845" cy="6226602"/>
          </a:xfrm>
          <a:prstGeom prst="rect">
            <a:avLst/>
          </a:prstGeom>
          <a:solidFill>
            <a:srgbClr val="83896F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24" name="Google Shape;461;p15">
            <a:extLst>
              <a:ext uri="{FF2B5EF4-FFF2-40B4-BE49-F238E27FC236}">
                <a16:creationId xmlns:a16="http://schemas.microsoft.com/office/drawing/2014/main" id="{C0D3052D-97E1-4F6F-A2C0-5E0982832B96}"/>
              </a:ext>
            </a:extLst>
          </p:cNvPr>
          <p:cNvSpPr txBox="1"/>
          <p:nvPr/>
        </p:nvSpPr>
        <p:spPr>
          <a:xfrm>
            <a:off x="17042734" y="914400"/>
            <a:ext cx="5694800" cy="524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 b="0" i="0" u="none" strike="noStrike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 State / Impact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ARMES system supports interoperability of medical information</a:t>
            </a:r>
            <a:r>
              <a:rPr lang="en-US" sz="2800" b="0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point of injury through every level of chain of custody.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ARMES Algorithm performs</a:t>
            </a:r>
            <a:r>
              <a:rPr lang="en-US" sz="2800" b="0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matching and constraint-based optimization to facilitate patient movement </a:t>
            </a:r>
            <a:r>
              <a:rPr lang="en-US" sz="2800" b="1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dynamic transport environment</a:t>
            </a:r>
            <a:r>
              <a:rPr lang="en-US" sz="2800" i="0" u="none" strike="noStrike" baseline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3200" b="1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7221052-F48E-41B9-B5B6-F51C94F85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8601" y="2050784"/>
            <a:ext cx="3022140" cy="2525284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3124D2B-A4D5-4246-A058-467351774ED7}"/>
              </a:ext>
            </a:extLst>
          </p:cNvPr>
          <p:cNvSpPr/>
          <p:nvPr/>
        </p:nvSpPr>
        <p:spPr>
          <a:xfrm>
            <a:off x="-1" y="-21063"/>
            <a:ext cx="22860001" cy="914400"/>
          </a:xfrm>
          <a:prstGeom prst="rect">
            <a:avLst/>
          </a:prstGeom>
          <a:solidFill>
            <a:srgbClr val="4F4039"/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Calibri Light" panose="020F0302020204030204" pitchFamily="34" charset="0"/>
                <a:cs typeface="Calibri Light" panose="020F0302020204030204" pitchFamily="34" charset="0"/>
              </a:rPr>
              <a:t>Time is Tissue</a:t>
            </a:r>
          </a:p>
        </p:txBody>
      </p:sp>
      <p:cxnSp>
        <p:nvCxnSpPr>
          <p:cNvPr id="45" name="Google Shape;56;p13">
            <a:extLst>
              <a:ext uri="{FF2B5EF4-FFF2-40B4-BE49-F238E27FC236}">
                <a16:creationId xmlns:a16="http://schemas.microsoft.com/office/drawing/2014/main" id="{F2217153-6C15-432F-8D00-29E5107EF5B3}"/>
              </a:ext>
            </a:extLst>
          </p:cNvPr>
          <p:cNvCxnSpPr>
            <a:cxnSpLocks/>
          </p:cNvCxnSpPr>
          <p:nvPr/>
        </p:nvCxnSpPr>
        <p:spPr>
          <a:xfrm>
            <a:off x="1524000" y="1157335"/>
            <a:ext cx="5034425" cy="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543731-F2D0-4F4B-B4EC-0FB0EA55232E}"/>
              </a:ext>
            </a:extLst>
          </p:cNvPr>
          <p:cNvCxnSpPr>
            <a:cxnSpLocks/>
          </p:cNvCxnSpPr>
          <p:nvPr/>
        </p:nvCxnSpPr>
        <p:spPr>
          <a:xfrm>
            <a:off x="8646413" y="1157335"/>
            <a:ext cx="8396321" cy="0"/>
          </a:xfrm>
          <a:prstGeom prst="straightConnector1">
            <a:avLst/>
          </a:prstGeom>
          <a:ln w="38100">
            <a:solidFill>
              <a:srgbClr val="26262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OCP Original vector camouflage pattern for printing scorpion image 0">
            <a:extLst>
              <a:ext uri="{FF2B5EF4-FFF2-40B4-BE49-F238E27FC236}">
                <a16:creationId xmlns:a16="http://schemas.microsoft.com/office/drawing/2014/main" id="{C37F8298-F6B5-42F3-A857-421D7FEDC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2"/>
          <a:stretch/>
        </p:blipFill>
        <p:spPr bwMode="auto">
          <a:xfrm>
            <a:off x="20206676" y="7119938"/>
            <a:ext cx="2653323" cy="11168061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OCP Original vector camouflage pattern for printing scorpion image 0">
            <a:extLst>
              <a:ext uri="{FF2B5EF4-FFF2-40B4-BE49-F238E27FC236}">
                <a16:creationId xmlns:a16="http://schemas.microsoft.com/office/drawing/2014/main" id="{779A061D-BF5D-4244-9DF6-6991BC855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721" r="76791"/>
          <a:stretch/>
        </p:blipFill>
        <p:spPr bwMode="auto">
          <a:xfrm>
            <a:off x="0" y="7119939"/>
            <a:ext cx="2575168" cy="11168061"/>
          </a:xfrm>
          <a:prstGeom prst="rect">
            <a:avLst/>
          </a:prstGeom>
          <a:solidFill>
            <a:srgbClr val="948170"/>
          </a:solidFill>
          <a:ln w="38100"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AF4AA5-F8CB-438F-8D52-393263518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0447" y="7129279"/>
            <a:ext cx="17739106" cy="1115872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89239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0" y="0"/>
            <a:ext cx="22860000" cy="1828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52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3" name="TextBox 262">
            <a:extLst>
              <a:ext uri="{FF2B5EF4-FFF2-40B4-BE49-F238E27FC236}">
                <a16:creationId xmlns:a16="http://schemas.microsoft.com/office/drawing/2014/main" id="{E01334B3-AE60-4EE1-9552-8E3874EEF89F}"/>
              </a:ext>
            </a:extLst>
          </p:cNvPr>
          <p:cNvSpPr txBox="1"/>
          <p:nvPr/>
        </p:nvSpPr>
        <p:spPr>
          <a:xfrm>
            <a:off x="296465" y="0"/>
            <a:ext cx="1299717" cy="769441"/>
          </a:xfrm>
          <a:prstGeom prst="rect">
            <a:avLst/>
          </a:prstGeom>
          <a:solidFill>
            <a:srgbClr val="BB3F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Response Medical Emergency System (ARMES) 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F090494-B4DE-4791-8FD6-1D380AE113A4}"/>
              </a:ext>
            </a:extLst>
          </p:cNvPr>
          <p:cNvSpPr/>
          <p:nvPr/>
        </p:nvSpPr>
        <p:spPr>
          <a:xfrm>
            <a:off x="3390502" y="0"/>
            <a:ext cx="13184324" cy="11036017"/>
          </a:xfrm>
          <a:prstGeom prst="rect">
            <a:avLst/>
          </a:prstGeom>
          <a:solidFill>
            <a:srgbClr val="D6B4AA"/>
          </a:solidFill>
          <a:ln>
            <a:solidFill>
              <a:srgbClr val="D6B4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" name="Google Shape;327;p14">
            <a:extLst>
              <a:ext uri="{FF2B5EF4-FFF2-40B4-BE49-F238E27FC236}">
                <a16:creationId xmlns:a16="http://schemas.microsoft.com/office/drawing/2014/main" id="{39904742-A5FE-4FC4-A608-6A0130155F37}"/>
              </a:ext>
            </a:extLst>
          </p:cNvPr>
          <p:cNvSpPr/>
          <p:nvPr/>
        </p:nvSpPr>
        <p:spPr>
          <a:xfrm>
            <a:off x="11738088" y="8177221"/>
            <a:ext cx="822960" cy="4821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" name="Google Shape;352;p14">
            <a:extLst>
              <a:ext uri="{FF2B5EF4-FFF2-40B4-BE49-F238E27FC236}">
                <a16:creationId xmlns:a16="http://schemas.microsoft.com/office/drawing/2014/main" id="{3E73D028-B046-4B22-B4E9-A7BAD0406CA3}"/>
              </a:ext>
            </a:extLst>
          </p:cNvPr>
          <p:cNvSpPr/>
          <p:nvPr/>
        </p:nvSpPr>
        <p:spPr>
          <a:xfrm>
            <a:off x="11958934" y="8235848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A613155-778E-4EA3-A74A-31815D6D4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568097" y="9091491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" name="Rectangle 267">
            <a:extLst>
              <a:ext uri="{FF2B5EF4-FFF2-40B4-BE49-F238E27FC236}">
                <a16:creationId xmlns:a16="http://schemas.microsoft.com/office/drawing/2014/main" id="{274C5CCD-2E96-429E-9B1B-78286E414B2E}"/>
              </a:ext>
            </a:extLst>
          </p:cNvPr>
          <p:cNvSpPr/>
          <p:nvPr/>
        </p:nvSpPr>
        <p:spPr>
          <a:xfrm>
            <a:off x="16017160" y="-8965"/>
            <a:ext cx="6851874" cy="7196960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8F47F79-FF7E-4104-875C-0369D579021C}"/>
              </a:ext>
            </a:extLst>
          </p:cNvPr>
          <p:cNvSpPr/>
          <p:nvPr/>
        </p:nvSpPr>
        <p:spPr>
          <a:xfrm>
            <a:off x="3394125" y="11037255"/>
            <a:ext cx="13178610" cy="2705052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ED7BCCF6-2E81-4587-9E1B-637F26C572AD}"/>
              </a:ext>
            </a:extLst>
          </p:cNvPr>
          <p:cNvSpPr/>
          <p:nvPr/>
        </p:nvSpPr>
        <p:spPr>
          <a:xfrm>
            <a:off x="16016393" y="7189233"/>
            <a:ext cx="6851831" cy="6554312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1" name="Google Shape;310;p14">
            <a:extLst>
              <a:ext uri="{FF2B5EF4-FFF2-40B4-BE49-F238E27FC236}">
                <a16:creationId xmlns:a16="http://schemas.microsoft.com/office/drawing/2014/main" id="{0D8FC465-F3D9-41D9-A332-71E2DA7AC70C}"/>
              </a:ext>
            </a:extLst>
          </p:cNvPr>
          <p:cNvCxnSpPr>
            <a:cxnSpLocks/>
          </p:cNvCxnSpPr>
          <p:nvPr/>
        </p:nvCxnSpPr>
        <p:spPr>
          <a:xfrm>
            <a:off x="5348505" y="386879"/>
            <a:ext cx="8282626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72" name="Google Shape;315;p14" descr="Free Hand 1199486 PNG with Transparent Background">
            <a:extLst>
              <a:ext uri="{FF2B5EF4-FFF2-40B4-BE49-F238E27FC236}">
                <a16:creationId xmlns:a16="http://schemas.microsoft.com/office/drawing/2014/main" id="{55BB1C52-4FCD-4C47-8BB8-C166E9492F3B}"/>
              </a:ext>
            </a:extLst>
          </p:cNvPr>
          <p:cNvPicPr preferRelativeResize="0"/>
          <p:nvPr/>
        </p:nvPicPr>
        <p:blipFill rotWithShape="1">
          <a:blip r:embed="rId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488970" y="7623248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316;p14">
            <a:extLst>
              <a:ext uri="{FF2B5EF4-FFF2-40B4-BE49-F238E27FC236}">
                <a16:creationId xmlns:a16="http://schemas.microsoft.com/office/drawing/2014/main" id="{635247E8-FF7D-49DC-BBBB-2BB4E32DD482}"/>
              </a:ext>
            </a:extLst>
          </p:cNvPr>
          <p:cNvSpPr/>
          <p:nvPr/>
        </p:nvSpPr>
        <p:spPr>
          <a:xfrm rot="3509072">
            <a:off x="3959693" y="8300056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AAC1E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4" name="Google Shape;317;p14">
            <a:extLst>
              <a:ext uri="{FF2B5EF4-FFF2-40B4-BE49-F238E27FC236}">
                <a16:creationId xmlns:a16="http://schemas.microsoft.com/office/drawing/2014/main" id="{5D9CCD5A-A61B-4B30-B201-D314CB7B5F7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4219851" y="8285465"/>
            <a:ext cx="125776" cy="14562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318;p14">
            <a:extLst>
              <a:ext uri="{FF2B5EF4-FFF2-40B4-BE49-F238E27FC236}">
                <a16:creationId xmlns:a16="http://schemas.microsoft.com/office/drawing/2014/main" id="{AE1DDC70-88FD-43F6-80F1-69A317CC4BA1}"/>
              </a:ext>
            </a:extLst>
          </p:cNvPr>
          <p:cNvSpPr/>
          <p:nvPr/>
        </p:nvSpPr>
        <p:spPr>
          <a:xfrm>
            <a:off x="11760983" y="2871090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" name="Google Shape;319;p14">
            <a:extLst>
              <a:ext uri="{FF2B5EF4-FFF2-40B4-BE49-F238E27FC236}">
                <a16:creationId xmlns:a16="http://schemas.microsoft.com/office/drawing/2014/main" id="{5A7B6661-DFB5-40CB-B659-A4715D45807D}"/>
              </a:ext>
            </a:extLst>
          </p:cNvPr>
          <p:cNvSpPr/>
          <p:nvPr/>
        </p:nvSpPr>
        <p:spPr>
          <a:xfrm>
            <a:off x="11856983" y="2985494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7" name="Google Shape;320;p14">
            <a:extLst>
              <a:ext uri="{FF2B5EF4-FFF2-40B4-BE49-F238E27FC236}">
                <a16:creationId xmlns:a16="http://schemas.microsoft.com/office/drawing/2014/main" id="{9A9D0619-4CAD-478B-996D-7C205411AECE}"/>
              </a:ext>
            </a:extLst>
          </p:cNvPr>
          <p:cNvPicPr preferRelativeResize="0"/>
          <p:nvPr/>
        </p:nvPicPr>
        <p:blipFill rotWithShape="1">
          <a:blip r:embed="rId8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3736227" y="136949"/>
            <a:ext cx="1214881" cy="79368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322;p14">
            <a:extLst>
              <a:ext uri="{FF2B5EF4-FFF2-40B4-BE49-F238E27FC236}">
                <a16:creationId xmlns:a16="http://schemas.microsoft.com/office/drawing/2014/main" id="{F95CAB92-6285-418D-96D2-DF0928751D3C}"/>
              </a:ext>
            </a:extLst>
          </p:cNvPr>
          <p:cNvSpPr/>
          <p:nvPr/>
        </p:nvSpPr>
        <p:spPr>
          <a:xfrm>
            <a:off x="5726538" y="11690265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BB3F4A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0" name="Google Shape;328;p14">
            <a:extLst>
              <a:ext uri="{FF2B5EF4-FFF2-40B4-BE49-F238E27FC236}">
                <a16:creationId xmlns:a16="http://schemas.microsoft.com/office/drawing/2014/main" id="{8856BE2C-C065-4BAB-89E1-A3463BE23D62}"/>
              </a:ext>
            </a:extLst>
          </p:cNvPr>
          <p:cNvCxnSpPr/>
          <p:nvPr/>
        </p:nvCxnSpPr>
        <p:spPr>
          <a:xfrm rot="10800000" flipH="1">
            <a:off x="11738088" y="7594714"/>
            <a:ext cx="394789" cy="588998"/>
          </a:xfrm>
          <a:prstGeom prst="straightConnector1">
            <a:avLst/>
          </a:prstGeom>
          <a:noFill/>
          <a:ln w="28575" cap="flat" cmpd="sng">
            <a:solidFill>
              <a:srgbClr val="3D000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1" name="Google Shape;329;p14">
            <a:extLst>
              <a:ext uri="{FF2B5EF4-FFF2-40B4-BE49-F238E27FC236}">
                <a16:creationId xmlns:a16="http://schemas.microsoft.com/office/drawing/2014/main" id="{CA69FAE2-23C3-49BB-A0B0-AF0FD0085E14}"/>
              </a:ext>
            </a:extLst>
          </p:cNvPr>
          <p:cNvCxnSpPr/>
          <p:nvPr/>
        </p:nvCxnSpPr>
        <p:spPr>
          <a:xfrm rot="10800000">
            <a:off x="12270898" y="7594714"/>
            <a:ext cx="299284" cy="588998"/>
          </a:xfrm>
          <a:prstGeom prst="straightConnector1">
            <a:avLst/>
          </a:prstGeom>
          <a:noFill/>
          <a:ln w="28575" cap="flat" cmpd="sng">
            <a:solidFill>
              <a:srgbClr val="3D000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2" name="Google Shape;330;p14">
            <a:extLst>
              <a:ext uri="{FF2B5EF4-FFF2-40B4-BE49-F238E27FC236}">
                <a16:creationId xmlns:a16="http://schemas.microsoft.com/office/drawing/2014/main" id="{76D1F717-7420-47BE-9338-C8C1F7E29A01}"/>
              </a:ext>
            </a:extLst>
          </p:cNvPr>
          <p:cNvSpPr/>
          <p:nvPr/>
        </p:nvSpPr>
        <p:spPr>
          <a:xfrm>
            <a:off x="18310659" y="9347143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3" name="Google Shape;331;p14">
            <a:extLst>
              <a:ext uri="{FF2B5EF4-FFF2-40B4-BE49-F238E27FC236}">
                <a16:creationId xmlns:a16="http://schemas.microsoft.com/office/drawing/2014/main" id="{BA4E1957-7792-4C5A-9AAB-671EEC1BA1C3}"/>
              </a:ext>
            </a:extLst>
          </p:cNvPr>
          <p:cNvSpPr/>
          <p:nvPr/>
        </p:nvSpPr>
        <p:spPr>
          <a:xfrm>
            <a:off x="18406659" y="9461546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Google Shape;332;p14">
            <a:extLst>
              <a:ext uri="{FF2B5EF4-FFF2-40B4-BE49-F238E27FC236}">
                <a16:creationId xmlns:a16="http://schemas.microsoft.com/office/drawing/2014/main" id="{B818474C-9D2C-413B-95AC-6918D9378394}"/>
              </a:ext>
            </a:extLst>
          </p:cNvPr>
          <p:cNvSpPr/>
          <p:nvPr/>
        </p:nvSpPr>
        <p:spPr>
          <a:xfrm>
            <a:off x="18650113" y="10804749"/>
            <a:ext cx="110456" cy="107077"/>
          </a:xfrm>
          <a:prstGeom prst="ellipse">
            <a:avLst/>
          </a:prstGeom>
          <a:solidFill>
            <a:srgbClr val="74303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Google Shape;333;p14">
            <a:extLst>
              <a:ext uri="{FF2B5EF4-FFF2-40B4-BE49-F238E27FC236}">
                <a16:creationId xmlns:a16="http://schemas.microsoft.com/office/drawing/2014/main" id="{FFDBA766-51BF-4ABE-B1D5-424E0AF376B6}"/>
              </a:ext>
            </a:extLst>
          </p:cNvPr>
          <p:cNvSpPr/>
          <p:nvPr/>
        </p:nvSpPr>
        <p:spPr>
          <a:xfrm>
            <a:off x="20041555" y="9255970"/>
            <a:ext cx="2701950" cy="1734891"/>
          </a:xfrm>
          <a:prstGeom prst="rect">
            <a:avLst/>
          </a:prstGeom>
          <a:solidFill>
            <a:srgbClr val="59252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Google Shape;334;p14">
            <a:extLst>
              <a:ext uri="{FF2B5EF4-FFF2-40B4-BE49-F238E27FC236}">
                <a16:creationId xmlns:a16="http://schemas.microsoft.com/office/drawing/2014/main" id="{680BC8F3-7C06-45F0-A4A3-C116ECBFCFEB}"/>
              </a:ext>
            </a:extLst>
          </p:cNvPr>
          <p:cNvSpPr/>
          <p:nvPr/>
        </p:nvSpPr>
        <p:spPr>
          <a:xfrm>
            <a:off x="20110267" y="9356374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7" name="Google Shape;335;p14">
            <a:extLst>
              <a:ext uri="{FF2B5EF4-FFF2-40B4-BE49-F238E27FC236}">
                <a16:creationId xmlns:a16="http://schemas.microsoft.com/office/drawing/2014/main" id="{0C31E92F-8BF3-44F2-BC4F-EABE8EC55AD4}"/>
              </a:ext>
            </a:extLst>
          </p:cNvPr>
          <p:cNvSpPr/>
          <p:nvPr/>
        </p:nvSpPr>
        <p:spPr>
          <a:xfrm>
            <a:off x="19864851" y="10993517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8" name="Google Shape;336;p14">
            <a:extLst>
              <a:ext uri="{FF2B5EF4-FFF2-40B4-BE49-F238E27FC236}">
                <a16:creationId xmlns:a16="http://schemas.microsoft.com/office/drawing/2014/main" id="{67749500-C517-4685-A0E0-CBF7A6E53814}"/>
              </a:ext>
            </a:extLst>
          </p:cNvPr>
          <p:cNvSpPr/>
          <p:nvPr/>
        </p:nvSpPr>
        <p:spPr>
          <a:xfrm>
            <a:off x="12093136" y="4321478"/>
            <a:ext cx="110456" cy="107077"/>
          </a:xfrm>
          <a:prstGeom prst="ellipse">
            <a:avLst/>
          </a:prstGeom>
          <a:solidFill>
            <a:srgbClr val="74303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9" name="Google Shape;337;p14">
            <a:extLst>
              <a:ext uri="{FF2B5EF4-FFF2-40B4-BE49-F238E27FC236}">
                <a16:creationId xmlns:a16="http://schemas.microsoft.com/office/drawing/2014/main" id="{73D81C76-D652-4D47-B17B-6D3476329EBA}"/>
              </a:ext>
            </a:extLst>
          </p:cNvPr>
          <p:cNvSpPr/>
          <p:nvPr/>
        </p:nvSpPr>
        <p:spPr>
          <a:xfrm>
            <a:off x="11919905" y="3483072"/>
            <a:ext cx="512688" cy="712032"/>
          </a:xfrm>
          <a:prstGeom prst="rect">
            <a:avLst/>
          </a:prstGeom>
          <a:solidFill>
            <a:schemeClr val="tx2"/>
          </a:solidFill>
          <a:ln w="25400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0" name="Google Shape;338;p14">
            <a:extLst>
              <a:ext uri="{FF2B5EF4-FFF2-40B4-BE49-F238E27FC236}">
                <a16:creationId xmlns:a16="http://schemas.microsoft.com/office/drawing/2014/main" id="{BC1B3B4F-5796-43F2-A589-8C69BB5476DA}"/>
              </a:ext>
            </a:extLst>
          </p:cNvPr>
          <p:cNvCxnSpPr/>
          <p:nvPr/>
        </p:nvCxnSpPr>
        <p:spPr>
          <a:xfrm>
            <a:off x="11993222" y="3561975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1" name="Google Shape;339;p14">
            <a:extLst>
              <a:ext uri="{FF2B5EF4-FFF2-40B4-BE49-F238E27FC236}">
                <a16:creationId xmlns:a16="http://schemas.microsoft.com/office/drawing/2014/main" id="{C2FA04D7-13F1-4DA0-9870-FDDCACC987BE}"/>
              </a:ext>
            </a:extLst>
          </p:cNvPr>
          <p:cNvCxnSpPr/>
          <p:nvPr/>
        </p:nvCxnSpPr>
        <p:spPr>
          <a:xfrm>
            <a:off x="11993221" y="3618427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2" name="Google Shape;340;p14">
            <a:extLst>
              <a:ext uri="{FF2B5EF4-FFF2-40B4-BE49-F238E27FC236}">
                <a16:creationId xmlns:a16="http://schemas.microsoft.com/office/drawing/2014/main" id="{B2B615F0-3CE9-4130-9E9A-8E6ACCD227DD}"/>
              </a:ext>
            </a:extLst>
          </p:cNvPr>
          <p:cNvCxnSpPr/>
          <p:nvPr/>
        </p:nvCxnSpPr>
        <p:spPr>
          <a:xfrm>
            <a:off x="11993221" y="3678180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341;p14">
            <a:extLst>
              <a:ext uri="{FF2B5EF4-FFF2-40B4-BE49-F238E27FC236}">
                <a16:creationId xmlns:a16="http://schemas.microsoft.com/office/drawing/2014/main" id="{98237E2A-B805-446F-88EE-2A56D764F8F5}"/>
              </a:ext>
            </a:extLst>
          </p:cNvPr>
          <p:cNvCxnSpPr/>
          <p:nvPr/>
        </p:nvCxnSpPr>
        <p:spPr>
          <a:xfrm>
            <a:off x="11999793" y="3730822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" name="Google Shape;342;p14">
            <a:extLst>
              <a:ext uri="{FF2B5EF4-FFF2-40B4-BE49-F238E27FC236}">
                <a16:creationId xmlns:a16="http://schemas.microsoft.com/office/drawing/2014/main" id="{ED2F423F-0A02-4116-8887-5A6FEAF1E42C}"/>
              </a:ext>
            </a:extLst>
          </p:cNvPr>
          <p:cNvCxnSpPr/>
          <p:nvPr/>
        </p:nvCxnSpPr>
        <p:spPr>
          <a:xfrm>
            <a:off x="11999793" y="3786066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5" name="Google Shape;343;p14">
            <a:extLst>
              <a:ext uri="{FF2B5EF4-FFF2-40B4-BE49-F238E27FC236}">
                <a16:creationId xmlns:a16="http://schemas.microsoft.com/office/drawing/2014/main" id="{F2FADBB0-DFEB-4308-9289-3801F506ABC1}"/>
              </a:ext>
            </a:extLst>
          </p:cNvPr>
          <p:cNvCxnSpPr/>
          <p:nvPr/>
        </p:nvCxnSpPr>
        <p:spPr>
          <a:xfrm>
            <a:off x="11999792" y="3838389"/>
            <a:ext cx="222030" cy="699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344;p14">
            <a:extLst>
              <a:ext uri="{FF2B5EF4-FFF2-40B4-BE49-F238E27FC236}">
                <a16:creationId xmlns:a16="http://schemas.microsoft.com/office/drawing/2014/main" id="{D220D1BE-32B4-4F96-97DD-06CADE372C7E}"/>
              </a:ext>
            </a:extLst>
          </p:cNvPr>
          <p:cNvCxnSpPr/>
          <p:nvPr/>
        </p:nvCxnSpPr>
        <p:spPr>
          <a:xfrm>
            <a:off x="11999792" y="3901066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" name="Google Shape;345;p14">
            <a:extLst>
              <a:ext uri="{FF2B5EF4-FFF2-40B4-BE49-F238E27FC236}">
                <a16:creationId xmlns:a16="http://schemas.microsoft.com/office/drawing/2014/main" id="{8B573406-95F7-4A10-BAD1-0E54092C15FE}"/>
              </a:ext>
            </a:extLst>
          </p:cNvPr>
          <p:cNvCxnSpPr/>
          <p:nvPr/>
        </p:nvCxnSpPr>
        <p:spPr>
          <a:xfrm>
            <a:off x="18534470" y="9988228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8" name="Google Shape;346;p14">
            <a:extLst>
              <a:ext uri="{FF2B5EF4-FFF2-40B4-BE49-F238E27FC236}">
                <a16:creationId xmlns:a16="http://schemas.microsoft.com/office/drawing/2014/main" id="{4633D7A7-1106-41B2-93F3-80CEA7E52734}"/>
              </a:ext>
            </a:extLst>
          </p:cNvPr>
          <p:cNvCxnSpPr/>
          <p:nvPr/>
        </p:nvCxnSpPr>
        <p:spPr>
          <a:xfrm>
            <a:off x="18534469" y="10044680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9" name="Google Shape;347;p14">
            <a:extLst>
              <a:ext uri="{FF2B5EF4-FFF2-40B4-BE49-F238E27FC236}">
                <a16:creationId xmlns:a16="http://schemas.microsoft.com/office/drawing/2014/main" id="{E17ECC6B-EC1F-4046-96F8-74AFB0E3F072}"/>
              </a:ext>
            </a:extLst>
          </p:cNvPr>
          <p:cNvCxnSpPr/>
          <p:nvPr/>
        </p:nvCxnSpPr>
        <p:spPr>
          <a:xfrm>
            <a:off x="18534469" y="10104432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0" name="Google Shape;348;p14">
            <a:extLst>
              <a:ext uri="{FF2B5EF4-FFF2-40B4-BE49-F238E27FC236}">
                <a16:creationId xmlns:a16="http://schemas.microsoft.com/office/drawing/2014/main" id="{C6DF05BC-A3F9-4E58-B33B-2874168C0DDD}"/>
              </a:ext>
            </a:extLst>
          </p:cNvPr>
          <p:cNvCxnSpPr/>
          <p:nvPr/>
        </p:nvCxnSpPr>
        <p:spPr>
          <a:xfrm>
            <a:off x="18541041" y="10157074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49;p14">
            <a:extLst>
              <a:ext uri="{FF2B5EF4-FFF2-40B4-BE49-F238E27FC236}">
                <a16:creationId xmlns:a16="http://schemas.microsoft.com/office/drawing/2014/main" id="{02303188-DB83-446C-96A0-039C8D2E46E6}"/>
              </a:ext>
            </a:extLst>
          </p:cNvPr>
          <p:cNvCxnSpPr/>
          <p:nvPr/>
        </p:nvCxnSpPr>
        <p:spPr>
          <a:xfrm>
            <a:off x="18541041" y="10212319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2" name="Google Shape;350;p14">
            <a:extLst>
              <a:ext uri="{FF2B5EF4-FFF2-40B4-BE49-F238E27FC236}">
                <a16:creationId xmlns:a16="http://schemas.microsoft.com/office/drawing/2014/main" id="{E1546C87-8C1C-4CF3-AFC5-AEEA760B6560}"/>
              </a:ext>
            </a:extLst>
          </p:cNvPr>
          <p:cNvCxnSpPr/>
          <p:nvPr/>
        </p:nvCxnSpPr>
        <p:spPr>
          <a:xfrm>
            <a:off x="18541040" y="10264641"/>
            <a:ext cx="222030" cy="699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51;p14">
            <a:extLst>
              <a:ext uri="{FF2B5EF4-FFF2-40B4-BE49-F238E27FC236}">
                <a16:creationId xmlns:a16="http://schemas.microsoft.com/office/drawing/2014/main" id="{C4C0A67A-97D4-4D3F-9882-8B8419229D06}"/>
              </a:ext>
            </a:extLst>
          </p:cNvPr>
          <p:cNvSpPr/>
          <p:nvPr/>
        </p:nvSpPr>
        <p:spPr>
          <a:xfrm>
            <a:off x="11968849" y="3047407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4" name="Google Shape;353;p14" descr="Vital Signs Icons - Download Free Vector Icons | Noun Project">
            <a:extLst>
              <a:ext uri="{FF2B5EF4-FFF2-40B4-BE49-F238E27FC236}">
                <a16:creationId xmlns:a16="http://schemas.microsoft.com/office/drawing/2014/main" id="{2CAF7E7E-BE46-43D3-902D-C457ED1B30EE}"/>
              </a:ext>
            </a:extLst>
          </p:cNvPr>
          <p:cNvPicPr preferRelativeResize="0"/>
          <p:nvPr/>
        </p:nvPicPr>
        <p:blipFill rotWithShape="1">
          <a:blip r:embed="rId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14030"/>
          <a:stretch/>
        </p:blipFill>
        <p:spPr>
          <a:xfrm>
            <a:off x="18541537" y="10328541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54;p14">
            <a:extLst>
              <a:ext uri="{FF2B5EF4-FFF2-40B4-BE49-F238E27FC236}">
                <a16:creationId xmlns:a16="http://schemas.microsoft.com/office/drawing/2014/main" id="{EA6AACF7-6332-44D5-9432-5CA886F833EE}"/>
              </a:ext>
            </a:extLst>
          </p:cNvPr>
          <p:cNvSpPr/>
          <p:nvPr/>
        </p:nvSpPr>
        <p:spPr>
          <a:xfrm>
            <a:off x="18541537" y="10372606"/>
            <a:ext cx="389040" cy="258930"/>
          </a:xfrm>
          <a:prstGeom prst="rect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Google Shape;355;p14">
            <a:extLst>
              <a:ext uri="{FF2B5EF4-FFF2-40B4-BE49-F238E27FC236}">
                <a16:creationId xmlns:a16="http://schemas.microsoft.com/office/drawing/2014/main" id="{DC27C099-722C-4573-B6FF-FC82069C147B}"/>
              </a:ext>
            </a:extLst>
          </p:cNvPr>
          <p:cNvSpPr/>
          <p:nvPr/>
        </p:nvSpPr>
        <p:spPr>
          <a:xfrm>
            <a:off x="16882783" y="4343501"/>
            <a:ext cx="2619600" cy="1765680"/>
          </a:xfrm>
          <a:prstGeom prst="rect">
            <a:avLst/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Google Shape;356;p14">
            <a:extLst>
              <a:ext uri="{FF2B5EF4-FFF2-40B4-BE49-F238E27FC236}">
                <a16:creationId xmlns:a16="http://schemas.microsoft.com/office/drawing/2014/main" id="{BA06F218-C297-4A57-A858-28DB0DA8A1CF}"/>
              </a:ext>
            </a:extLst>
          </p:cNvPr>
          <p:cNvSpPr/>
          <p:nvPr/>
        </p:nvSpPr>
        <p:spPr>
          <a:xfrm>
            <a:off x="16951390" y="4343501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74303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8" name="Google Shape;357;p14">
            <a:extLst>
              <a:ext uri="{FF2B5EF4-FFF2-40B4-BE49-F238E27FC236}">
                <a16:creationId xmlns:a16="http://schemas.microsoft.com/office/drawing/2014/main" id="{E7A457D0-3FA5-4011-8F45-C0EA3C389340}"/>
              </a:ext>
            </a:extLst>
          </p:cNvPr>
          <p:cNvSpPr/>
          <p:nvPr/>
        </p:nvSpPr>
        <p:spPr>
          <a:xfrm>
            <a:off x="16882783" y="4520597"/>
            <a:ext cx="2619600" cy="436080"/>
          </a:xfrm>
          <a:prstGeom prst="rect">
            <a:avLst/>
          </a:prstGeom>
          <a:solidFill>
            <a:srgbClr val="74303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Google Shape;358;p14">
            <a:extLst>
              <a:ext uri="{FF2B5EF4-FFF2-40B4-BE49-F238E27FC236}">
                <a16:creationId xmlns:a16="http://schemas.microsoft.com/office/drawing/2014/main" id="{325723EB-A826-4672-8A77-025672B656DC}"/>
              </a:ext>
            </a:extLst>
          </p:cNvPr>
          <p:cNvSpPr/>
          <p:nvPr/>
        </p:nvSpPr>
        <p:spPr>
          <a:xfrm>
            <a:off x="17431423" y="4587407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Google Shape;359;p14">
            <a:extLst>
              <a:ext uri="{FF2B5EF4-FFF2-40B4-BE49-F238E27FC236}">
                <a16:creationId xmlns:a16="http://schemas.microsoft.com/office/drawing/2014/main" id="{C03EF643-9DFD-4DE4-B854-A9522A680262}"/>
              </a:ext>
            </a:extLst>
          </p:cNvPr>
          <p:cNvSpPr/>
          <p:nvPr/>
        </p:nvSpPr>
        <p:spPr>
          <a:xfrm>
            <a:off x="17225758" y="4587407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Google Shape;360;p14">
            <a:extLst>
              <a:ext uri="{FF2B5EF4-FFF2-40B4-BE49-F238E27FC236}">
                <a16:creationId xmlns:a16="http://schemas.microsoft.com/office/drawing/2014/main" id="{36B1CD8F-25A0-49F1-812D-517864CFA431}"/>
              </a:ext>
            </a:extLst>
          </p:cNvPr>
          <p:cNvSpPr/>
          <p:nvPr/>
        </p:nvSpPr>
        <p:spPr>
          <a:xfrm>
            <a:off x="17690270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3" name="Google Shape;361;p14">
            <a:extLst>
              <a:ext uri="{FF2B5EF4-FFF2-40B4-BE49-F238E27FC236}">
                <a16:creationId xmlns:a16="http://schemas.microsoft.com/office/drawing/2014/main" id="{69317DDA-B05A-499B-9771-4C77A96C4714}"/>
              </a:ext>
            </a:extLst>
          </p:cNvPr>
          <p:cNvSpPr/>
          <p:nvPr/>
        </p:nvSpPr>
        <p:spPr>
          <a:xfrm>
            <a:off x="17376446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62;p14">
            <a:extLst>
              <a:ext uri="{FF2B5EF4-FFF2-40B4-BE49-F238E27FC236}">
                <a16:creationId xmlns:a16="http://schemas.microsoft.com/office/drawing/2014/main" id="{040385B2-DD43-411F-83B9-D0622EA710DD}"/>
              </a:ext>
            </a:extLst>
          </p:cNvPr>
          <p:cNvSpPr/>
          <p:nvPr/>
        </p:nvSpPr>
        <p:spPr>
          <a:xfrm>
            <a:off x="17062622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Google Shape;363;p14">
            <a:extLst>
              <a:ext uri="{FF2B5EF4-FFF2-40B4-BE49-F238E27FC236}">
                <a16:creationId xmlns:a16="http://schemas.microsoft.com/office/drawing/2014/main" id="{2FD65A20-3D2F-473A-A889-3EB02CE9A017}"/>
              </a:ext>
            </a:extLst>
          </p:cNvPr>
          <p:cNvSpPr/>
          <p:nvPr/>
        </p:nvSpPr>
        <p:spPr>
          <a:xfrm>
            <a:off x="16951390" y="4944879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6" name="Google Shape;364;p14">
            <a:extLst>
              <a:ext uri="{FF2B5EF4-FFF2-40B4-BE49-F238E27FC236}">
                <a16:creationId xmlns:a16="http://schemas.microsoft.com/office/drawing/2014/main" id="{E15938CA-9A8D-48FC-AB93-BD33201F2C47}"/>
              </a:ext>
            </a:extLst>
          </p:cNvPr>
          <p:cNvCxnSpPr>
            <a:cxnSpLocks/>
          </p:cNvCxnSpPr>
          <p:nvPr/>
        </p:nvCxnSpPr>
        <p:spPr>
          <a:xfrm flipV="1">
            <a:off x="12432593" y="5539230"/>
            <a:ext cx="4282950" cy="972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7" name="Google Shape;365;p14">
            <a:extLst>
              <a:ext uri="{FF2B5EF4-FFF2-40B4-BE49-F238E27FC236}">
                <a16:creationId xmlns:a16="http://schemas.microsoft.com/office/drawing/2014/main" id="{10DB466F-5F4A-4C90-A66B-522566766406}"/>
              </a:ext>
            </a:extLst>
          </p:cNvPr>
          <p:cNvCxnSpPr>
            <a:cxnSpLocks/>
          </p:cNvCxnSpPr>
          <p:nvPr/>
        </p:nvCxnSpPr>
        <p:spPr>
          <a:xfrm flipV="1">
            <a:off x="15127405" y="333872"/>
            <a:ext cx="7577129" cy="2693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" name="Google Shape;366;p14">
            <a:extLst>
              <a:ext uri="{FF2B5EF4-FFF2-40B4-BE49-F238E27FC236}">
                <a16:creationId xmlns:a16="http://schemas.microsoft.com/office/drawing/2014/main" id="{1880453E-A74E-47AE-A427-DD64C94FEB24}"/>
              </a:ext>
            </a:extLst>
          </p:cNvPr>
          <p:cNvCxnSpPr>
            <a:cxnSpLocks/>
          </p:cNvCxnSpPr>
          <p:nvPr/>
        </p:nvCxnSpPr>
        <p:spPr>
          <a:xfrm>
            <a:off x="21541840" y="7884684"/>
            <a:ext cx="0" cy="1104089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9" name="Google Shape;367;p14">
            <a:extLst>
              <a:ext uri="{FF2B5EF4-FFF2-40B4-BE49-F238E27FC236}">
                <a16:creationId xmlns:a16="http://schemas.microsoft.com/office/drawing/2014/main" id="{8E343C35-5AD5-4335-93B2-385A7E1AA339}"/>
              </a:ext>
            </a:extLst>
          </p:cNvPr>
          <p:cNvCxnSpPr/>
          <p:nvPr/>
        </p:nvCxnSpPr>
        <p:spPr>
          <a:xfrm>
            <a:off x="17404327" y="5165474"/>
            <a:ext cx="365334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0" name="Google Shape;368;p14">
            <a:extLst>
              <a:ext uri="{FF2B5EF4-FFF2-40B4-BE49-F238E27FC236}">
                <a16:creationId xmlns:a16="http://schemas.microsoft.com/office/drawing/2014/main" id="{7C150D94-BEE7-482C-9247-F2288B01E7F9}"/>
              </a:ext>
            </a:extLst>
          </p:cNvPr>
          <p:cNvCxnSpPr/>
          <p:nvPr/>
        </p:nvCxnSpPr>
        <p:spPr>
          <a:xfrm>
            <a:off x="17404327" y="5225226"/>
            <a:ext cx="422268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1" name="Google Shape;369;p14">
            <a:extLst>
              <a:ext uri="{FF2B5EF4-FFF2-40B4-BE49-F238E27FC236}">
                <a16:creationId xmlns:a16="http://schemas.microsoft.com/office/drawing/2014/main" id="{3290878B-C0F2-4B24-8B0B-BC28EF9B09EB}"/>
              </a:ext>
            </a:extLst>
          </p:cNvPr>
          <p:cNvCxnSpPr/>
          <p:nvPr/>
        </p:nvCxnSpPr>
        <p:spPr>
          <a:xfrm>
            <a:off x="17404327" y="5298259"/>
            <a:ext cx="365334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2" name="Google Shape;370;p14">
            <a:extLst>
              <a:ext uri="{FF2B5EF4-FFF2-40B4-BE49-F238E27FC236}">
                <a16:creationId xmlns:a16="http://schemas.microsoft.com/office/drawing/2014/main" id="{2578BDD2-7A3D-4776-B38E-4BF13668C761}"/>
              </a:ext>
            </a:extLst>
          </p:cNvPr>
          <p:cNvCxnSpPr/>
          <p:nvPr/>
        </p:nvCxnSpPr>
        <p:spPr>
          <a:xfrm>
            <a:off x="17042974" y="5370460"/>
            <a:ext cx="78362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3" name="Google Shape;371;p14" descr="Vital Signs Icons - Download Free Vector Icons | Noun Project">
            <a:extLst>
              <a:ext uri="{FF2B5EF4-FFF2-40B4-BE49-F238E27FC236}">
                <a16:creationId xmlns:a16="http://schemas.microsoft.com/office/drawing/2014/main" id="{4CC1C316-8B94-49B0-BF35-3638950BAB39}"/>
              </a:ext>
            </a:extLst>
          </p:cNvPr>
          <p:cNvPicPr preferRelativeResize="0"/>
          <p:nvPr/>
        </p:nvPicPr>
        <p:blipFill rotWithShape="1">
          <a:blip r:embed="rId10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14030"/>
          <a:stretch/>
        </p:blipFill>
        <p:spPr>
          <a:xfrm>
            <a:off x="17052227" y="5553209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72;p14">
            <a:extLst>
              <a:ext uri="{FF2B5EF4-FFF2-40B4-BE49-F238E27FC236}">
                <a16:creationId xmlns:a16="http://schemas.microsoft.com/office/drawing/2014/main" id="{145217D3-F2EB-4DB5-8AD4-5B7E669E3FBA}"/>
              </a:ext>
            </a:extLst>
          </p:cNvPr>
          <p:cNvSpPr/>
          <p:nvPr/>
        </p:nvSpPr>
        <p:spPr>
          <a:xfrm>
            <a:off x="17048887" y="5529340"/>
            <a:ext cx="639819" cy="380450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5" name="Google Shape;373;p14" descr="Vital Signs Icons - Download Free Vector Icons | Noun Project">
            <a:extLst>
              <a:ext uri="{FF2B5EF4-FFF2-40B4-BE49-F238E27FC236}">
                <a16:creationId xmlns:a16="http://schemas.microsoft.com/office/drawing/2014/main" id="{2A9D6EA0-A059-47C3-819D-639F319DB1CD}"/>
              </a:ext>
            </a:extLst>
          </p:cNvPr>
          <p:cNvPicPr preferRelativeResize="0"/>
          <p:nvPr/>
        </p:nvPicPr>
        <p:blipFill rotWithShape="1">
          <a:blip r:embed="rId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43842"/>
          <a:stretch/>
        </p:blipFill>
        <p:spPr>
          <a:xfrm>
            <a:off x="17451784" y="5553144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74;p14" descr="Person icon - Free download on Iconfinder">
            <a:extLst>
              <a:ext uri="{FF2B5EF4-FFF2-40B4-BE49-F238E27FC236}">
                <a16:creationId xmlns:a16="http://schemas.microsoft.com/office/drawing/2014/main" id="{2F28DDAB-C934-4873-B478-9A1818C4C383}"/>
              </a:ext>
            </a:extLst>
          </p:cNvPr>
          <p:cNvPicPr preferRelativeResize="0"/>
          <p:nvPr/>
        </p:nvPicPr>
        <p:blipFill rotWithShape="1"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" b="13719"/>
          <a:stretch/>
        </p:blipFill>
        <p:spPr>
          <a:xfrm>
            <a:off x="17041924" y="5029134"/>
            <a:ext cx="314305" cy="271178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7" name="Google Shape;375;p14">
            <a:extLst>
              <a:ext uri="{FF2B5EF4-FFF2-40B4-BE49-F238E27FC236}">
                <a16:creationId xmlns:a16="http://schemas.microsoft.com/office/drawing/2014/main" id="{4B2371EE-00AB-4E55-AE43-78BBA2506E14}"/>
              </a:ext>
            </a:extLst>
          </p:cNvPr>
          <p:cNvSpPr/>
          <p:nvPr/>
        </p:nvSpPr>
        <p:spPr>
          <a:xfrm>
            <a:off x="17252439" y="502007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8" name="Google Shape;378;p14">
            <a:extLst>
              <a:ext uri="{FF2B5EF4-FFF2-40B4-BE49-F238E27FC236}">
                <a16:creationId xmlns:a16="http://schemas.microsoft.com/office/drawing/2014/main" id="{8F929218-480D-4F58-B3AD-53DBC74E4FA1}"/>
              </a:ext>
            </a:extLst>
          </p:cNvPr>
          <p:cNvCxnSpPr>
            <a:cxnSpLocks/>
          </p:cNvCxnSpPr>
          <p:nvPr/>
        </p:nvCxnSpPr>
        <p:spPr>
          <a:xfrm flipV="1">
            <a:off x="18713137" y="6228265"/>
            <a:ext cx="1" cy="2463001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29" name="Google Shape;379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7E86061D-AA49-45B9-97E1-A747E0A5BAA0}"/>
              </a:ext>
            </a:extLst>
          </p:cNvPr>
          <p:cNvPicPr preferRelativeResize="0"/>
          <p:nvPr/>
        </p:nvPicPr>
        <p:blipFill rotWithShape="1">
          <a:blip r:embed="rId1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8231029" y="4997510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80;p14" descr="Pinpoint Icons - Download Free Vector Icons | Noun Project">
            <a:extLst>
              <a:ext uri="{FF2B5EF4-FFF2-40B4-BE49-F238E27FC236}">
                <a16:creationId xmlns:a16="http://schemas.microsoft.com/office/drawing/2014/main" id="{F4B47672-CCD8-4D90-8AE5-984BB29E91C5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451026" y="5029773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81;p14">
            <a:extLst>
              <a:ext uri="{FF2B5EF4-FFF2-40B4-BE49-F238E27FC236}">
                <a16:creationId xmlns:a16="http://schemas.microsoft.com/office/drawing/2014/main" id="{1CC9765C-C8B0-4047-A21D-FA174F60BA67}"/>
              </a:ext>
            </a:extLst>
          </p:cNvPr>
          <p:cNvSpPr/>
          <p:nvPr/>
        </p:nvSpPr>
        <p:spPr>
          <a:xfrm>
            <a:off x="18533828" y="5038702"/>
            <a:ext cx="441268" cy="103246"/>
          </a:xfrm>
          <a:prstGeom prst="rect">
            <a:avLst/>
          </a:prstGeom>
          <a:solidFill>
            <a:srgbClr val="979797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2" name="Google Shape;382;p14">
            <a:extLst>
              <a:ext uri="{FF2B5EF4-FFF2-40B4-BE49-F238E27FC236}">
                <a16:creationId xmlns:a16="http://schemas.microsoft.com/office/drawing/2014/main" id="{2E6C066E-D179-4057-9731-31CE41E26465}"/>
              </a:ext>
            </a:extLst>
          </p:cNvPr>
          <p:cNvSpPr/>
          <p:nvPr/>
        </p:nvSpPr>
        <p:spPr>
          <a:xfrm>
            <a:off x="18499868" y="5051900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3" name="Google Shape;383;p14">
            <a:extLst>
              <a:ext uri="{FF2B5EF4-FFF2-40B4-BE49-F238E27FC236}">
                <a16:creationId xmlns:a16="http://schemas.microsoft.com/office/drawing/2014/main" id="{DD66FF94-4A3A-44FD-B198-34078A0883CE}"/>
              </a:ext>
            </a:extLst>
          </p:cNvPr>
          <p:cNvCxnSpPr/>
          <p:nvPr/>
        </p:nvCxnSpPr>
        <p:spPr>
          <a:xfrm>
            <a:off x="18611928" y="5069998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84;p14">
            <a:extLst>
              <a:ext uri="{FF2B5EF4-FFF2-40B4-BE49-F238E27FC236}">
                <a16:creationId xmlns:a16="http://schemas.microsoft.com/office/drawing/2014/main" id="{77445353-4AB1-4A66-BBEC-336ED2111BC2}"/>
              </a:ext>
            </a:extLst>
          </p:cNvPr>
          <p:cNvCxnSpPr/>
          <p:nvPr/>
        </p:nvCxnSpPr>
        <p:spPr>
          <a:xfrm>
            <a:off x="18611927" y="5107810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5" name="Google Shape;385;p14">
            <a:extLst>
              <a:ext uri="{FF2B5EF4-FFF2-40B4-BE49-F238E27FC236}">
                <a16:creationId xmlns:a16="http://schemas.microsoft.com/office/drawing/2014/main" id="{1EB26B89-07C9-4E57-9406-71D9B2000206}"/>
              </a:ext>
            </a:extLst>
          </p:cNvPr>
          <p:cNvSpPr/>
          <p:nvPr/>
        </p:nvSpPr>
        <p:spPr>
          <a:xfrm rot="-8664357">
            <a:off x="17418002" y="5047301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6" name="Google Shape;386;p14">
            <a:extLst>
              <a:ext uri="{FF2B5EF4-FFF2-40B4-BE49-F238E27FC236}">
                <a16:creationId xmlns:a16="http://schemas.microsoft.com/office/drawing/2014/main" id="{30515CC3-03B9-49B6-BFE9-CDC1ED29672A}"/>
              </a:ext>
            </a:extLst>
          </p:cNvPr>
          <p:cNvCxnSpPr/>
          <p:nvPr/>
        </p:nvCxnSpPr>
        <p:spPr>
          <a:xfrm>
            <a:off x="17039570" y="5439040"/>
            <a:ext cx="749397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7" name="Google Shape;387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427DE628-8F56-4450-82C7-9B2295C7C8A6}"/>
              </a:ext>
            </a:extLst>
          </p:cNvPr>
          <p:cNvPicPr preferRelativeResize="0"/>
          <p:nvPr/>
        </p:nvPicPr>
        <p:blipFill rotWithShape="1">
          <a:blip r:embed="rId1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41"/>
          <a:stretch/>
        </p:blipFill>
        <p:spPr>
          <a:xfrm>
            <a:off x="20538645" y="9547010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88;p14">
            <a:extLst>
              <a:ext uri="{FF2B5EF4-FFF2-40B4-BE49-F238E27FC236}">
                <a16:creationId xmlns:a16="http://schemas.microsoft.com/office/drawing/2014/main" id="{A289FDD3-A0FC-4021-8A54-5A71FD868216}"/>
              </a:ext>
            </a:extLst>
          </p:cNvPr>
          <p:cNvSpPr/>
          <p:nvPr/>
        </p:nvSpPr>
        <p:spPr>
          <a:xfrm>
            <a:off x="21646452" y="9783107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9" name="Google Shape;389;p14">
            <a:extLst>
              <a:ext uri="{FF2B5EF4-FFF2-40B4-BE49-F238E27FC236}">
                <a16:creationId xmlns:a16="http://schemas.microsoft.com/office/drawing/2014/main" id="{75C8753D-4D96-4D78-8FFD-CE68DAA62A41}"/>
              </a:ext>
            </a:extLst>
          </p:cNvPr>
          <p:cNvSpPr/>
          <p:nvPr/>
        </p:nvSpPr>
        <p:spPr>
          <a:xfrm>
            <a:off x="21085594" y="9673513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0" name="Google Shape;390;p14" descr="Pinpoint Icons - Download Free Vector Icons | Noun Project">
            <a:extLst>
              <a:ext uri="{FF2B5EF4-FFF2-40B4-BE49-F238E27FC236}">
                <a16:creationId xmlns:a16="http://schemas.microsoft.com/office/drawing/2014/main" id="{98FC0233-993F-4564-90EB-3DC63E142D7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942230" y="9488681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91;p14">
            <a:extLst>
              <a:ext uri="{FF2B5EF4-FFF2-40B4-BE49-F238E27FC236}">
                <a16:creationId xmlns:a16="http://schemas.microsoft.com/office/drawing/2014/main" id="{24EC557A-E591-457B-ACF4-57C77FC91570}"/>
              </a:ext>
            </a:extLst>
          </p:cNvPr>
          <p:cNvSpPr/>
          <p:nvPr/>
        </p:nvSpPr>
        <p:spPr>
          <a:xfrm>
            <a:off x="21062746" y="9512507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2" name="Google Shape;392;p14">
            <a:extLst>
              <a:ext uri="{FF2B5EF4-FFF2-40B4-BE49-F238E27FC236}">
                <a16:creationId xmlns:a16="http://schemas.microsoft.com/office/drawing/2014/main" id="{02276E58-182C-447D-BCA6-7E93D8190BAE}"/>
              </a:ext>
            </a:extLst>
          </p:cNvPr>
          <p:cNvSpPr/>
          <p:nvPr/>
        </p:nvSpPr>
        <p:spPr>
          <a:xfrm>
            <a:off x="21002448" y="9519224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3" name="Google Shape;393;p14">
            <a:extLst>
              <a:ext uri="{FF2B5EF4-FFF2-40B4-BE49-F238E27FC236}">
                <a16:creationId xmlns:a16="http://schemas.microsoft.com/office/drawing/2014/main" id="{31B32283-D066-42C2-B1BB-E7E487E21BAE}"/>
              </a:ext>
            </a:extLst>
          </p:cNvPr>
          <p:cNvCxnSpPr/>
          <p:nvPr/>
        </p:nvCxnSpPr>
        <p:spPr>
          <a:xfrm>
            <a:off x="21140846" y="9543803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94;p14">
            <a:extLst>
              <a:ext uri="{FF2B5EF4-FFF2-40B4-BE49-F238E27FC236}">
                <a16:creationId xmlns:a16="http://schemas.microsoft.com/office/drawing/2014/main" id="{DDAB90BD-ECB1-4843-9882-C8AF67E98876}"/>
              </a:ext>
            </a:extLst>
          </p:cNvPr>
          <p:cNvCxnSpPr/>
          <p:nvPr/>
        </p:nvCxnSpPr>
        <p:spPr>
          <a:xfrm>
            <a:off x="21140849" y="9581616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5" name="Google Shape;395;p14" descr="Person icon - Free download on Iconfinder">
            <a:extLst>
              <a:ext uri="{FF2B5EF4-FFF2-40B4-BE49-F238E27FC236}">
                <a16:creationId xmlns:a16="http://schemas.microsoft.com/office/drawing/2014/main" id="{702FF29F-622B-4B1E-845E-3AEEF867218B}"/>
              </a:ext>
            </a:extLst>
          </p:cNvPr>
          <p:cNvPicPr preferRelativeResize="0"/>
          <p:nvPr/>
        </p:nvPicPr>
        <p:blipFill rotWithShape="1"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" b="13719"/>
          <a:stretch/>
        </p:blipFill>
        <p:spPr>
          <a:xfrm>
            <a:off x="18541536" y="9619455"/>
            <a:ext cx="314305" cy="271178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6" name="Google Shape;396;p14">
            <a:extLst>
              <a:ext uri="{FF2B5EF4-FFF2-40B4-BE49-F238E27FC236}">
                <a16:creationId xmlns:a16="http://schemas.microsoft.com/office/drawing/2014/main" id="{5B5EB47F-8627-46C4-9E63-7C0160495907}"/>
              </a:ext>
            </a:extLst>
          </p:cNvPr>
          <p:cNvSpPr/>
          <p:nvPr/>
        </p:nvSpPr>
        <p:spPr>
          <a:xfrm>
            <a:off x="18752051" y="9610400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7" name="Google Shape;398;p14">
            <a:extLst>
              <a:ext uri="{FF2B5EF4-FFF2-40B4-BE49-F238E27FC236}">
                <a16:creationId xmlns:a16="http://schemas.microsoft.com/office/drawing/2014/main" id="{936ECB26-CDF6-4379-BFB6-8EE7D8B63CBE}"/>
              </a:ext>
            </a:extLst>
          </p:cNvPr>
          <p:cNvCxnSpPr>
            <a:cxnSpLocks/>
          </p:cNvCxnSpPr>
          <p:nvPr/>
        </p:nvCxnSpPr>
        <p:spPr>
          <a:xfrm>
            <a:off x="8722276" y="12441999"/>
            <a:ext cx="7069313" cy="1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447;p14">
            <a:extLst>
              <a:ext uri="{FF2B5EF4-FFF2-40B4-BE49-F238E27FC236}">
                <a16:creationId xmlns:a16="http://schemas.microsoft.com/office/drawing/2014/main" id="{90BD8EB1-B68B-4201-864E-C3F34E2E8BC9}"/>
              </a:ext>
            </a:extLst>
          </p:cNvPr>
          <p:cNvCxnSpPr>
            <a:cxnSpLocks/>
          </p:cNvCxnSpPr>
          <p:nvPr/>
        </p:nvCxnSpPr>
        <p:spPr>
          <a:xfrm>
            <a:off x="15787902" y="4360775"/>
            <a:ext cx="18712" cy="8087960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448;p14">
            <a:extLst>
              <a:ext uri="{FF2B5EF4-FFF2-40B4-BE49-F238E27FC236}">
                <a16:creationId xmlns:a16="http://schemas.microsoft.com/office/drawing/2014/main" id="{56164C85-AA40-4E51-AB90-CDEEA08062BC}"/>
              </a:ext>
            </a:extLst>
          </p:cNvPr>
          <p:cNvCxnSpPr>
            <a:cxnSpLocks/>
          </p:cNvCxnSpPr>
          <p:nvPr/>
        </p:nvCxnSpPr>
        <p:spPr>
          <a:xfrm>
            <a:off x="15785962" y="4383731"/>
            <a:ext cx="929581" cy="0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0" name="Google Shape;450;p14">
            <a:extLst>
              <a:ext uri="{FF2B5EF4-FFF2-40B4-BE49-F238E27FC236}">
                <a16:creationId xmlns:a16="http://schemas.microsoft.com/office/drawing/2014/main" id="{37F4AAE2-54D6-4DE1-85CD-4E350B8D7DDE}"/>
              </a:ext>
            </a:extLst>
          </p:cNvPr>
          <p:cNvCxnSpPr>
            <a:cxnSpLocks/>
          </p:cNvCxnSpPr>
          <p:nvPr/>
        </p:nvCxnSpPr>
        <p:spPr>
          <a:xfrm flipV="1">
            <a:off x="5365495" y="347274"/>
            <a:ext cx="0" cy="4800509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2" name="Picture 2" descr="School Health Laerdal Pocket Mask - Soft Case">
            <a:extLst>
              <a:ext uri="{FF2B5EF4-FFF2-40B4-BE49-F238E27FC236}">
                <a16:creationId xmlns:a16="http://schemas.microsoft.com/office/drawing/2014/main" id="{4DD915D1-A8C0-4266-BBBC-1AB6F9FFA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906333" y="9147400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3" name="Rectangle 352">
            <a:extLst>
              <a:ext uri="{FF2B5EF4-FFF2-40B4-BE49-F238E27FC236}">
                <a16:creationId xmlns:a16="http://schemas.microsoft.com/office/drawing/2014/main" id="{8B8C1ED8-9FEA-4503-9E2D-6296E3222B5D}"/>
              </a:ext>
            </a:extLst>
          </p:cNvPr>
          <p:cNvSpPr/>
          <p:nvPr/>
        </p:nvSpPr>
        <p:spPr>
          <a:xfrm>
            <a:off x="0" y="8766705"/>
            <a:ext cx="3498966" cy="497684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1288AFAE-B86B-43D9-9CEC-5CA4D5F94442}"/>
              </a:ext>
            </a:extLst>
          </p:cNvPr>
          <p:cNvSpPr/>
          <p:nvPr/>
        </p:nvSpPr>
        <p:spPr>
          <a:xfrm>
            <a:off x="9724" y="1814080"/>
            <a:ext cx="3489244" cy="6964601"/>
          </a:xfrm>
          <a:prstGeom prst="rect">
            <a:avLst/>
          </a:prstGeom>
          <a:solidFill>
            <a:srgbClr val="C9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5" name="Google Shape;94;p13">
            <a:extLst>
              <a:ext uri="{FF2B5EF4-FFF2-40B4-BE49-F238E27FC236}">
                <a16:creationId xmlns:a16="http://schemas.microsoft.com/office/drawing/2014/main" id="{096F258C-7B74-4F2F-8C83-2C757843238B}"/>
              </a:ext>
            </a:extLst>
          </p:cNvPr>
          <p:cNvPicPr preferRelativeResize="0"/>
          <p:nvPr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798" y="3212339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74B4BF67-F542-4664-88F1-77C2A018F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3" y="5029884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Google Shape;95;p13">
            <a:extLst>
              <a:ext uri="{FF2B5EF4-FFF2-40B4-BE49-F238E27FC236}">
                <a16:creationId xmlns:a16="http://schemas.microsoft.com/office/drawing/2014/main" id="{C7AF7A9F-3E67-4F0D-9CDE-E72D4EA5022F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6110" y="7134863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7A8CFD07-E11F-4CCE-8A18-CC460118E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6" y="7939314"/>
            <a:ext cx="600670" cy="60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Google Shape;83;p13">
            <a:extLst>
              <a:ext uri="{FF2B5EF4-FFF2-40B4-BE49-F238E27FC236}">
                <a16:creationId xmlns:a16="http://schemas.microsoft.com/office/drawing/2014/main" id="{BAE972A9-6A22-40A8-9F56-8502C4D421E7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2483" y="4184309"/>
            <a:ext cx="323275" cy="26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107;p13">
            <a:extLst>
              <a:ext uri="{FF2B5EF4-FFF2-40B4-BE49-F238E27FC236}">
                <a16:creationId xmlns:a16="http://schemas.microsoft.com/office/drawing/2014/main" id="{0492796C-FA30-4893-88E4-7B4DB2B35948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587" y="6051280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TextBox 360">
            <a:extLst>
              <a:ext uri="{FF2B5EF4-FFF2-40B4-BE49-F238E27FC236}">
                <a16:creationId xmlns:a16="http://schemas.microsoft.com/office/drawing/2014/main" id="{56577366-6119-4D3F-960B-5AF8D314F38B}"/>
              </a:ext>
            </a:extLst>
          </p:cNvPr>
          <p:cNvSpPr txBox="1"/>
          <p:nvPr/>
        </p:nvSpPr>
        <p:spPr>
          <a:xfrm>
            <a:off x="786860" y="3267151"/>
            <a:ext cx="26952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Wired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vehicle or building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ACA364E-F67A-4015-B4DB-A4B5C4343361}"/>
              </a:ext>
            </a:extLst>
          </p:cNvPr>
          <p:cNvSpPr txBox="1"/>
          <p:nvPr/>
        </p:nvSpPr>
        <p:spPr>
          <a:xfrm>
            <a:off x="43517" y="2561583"/>
            <a:ext cx="3488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 Type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A5B1CC0-DB54-4937-A89F-09ACC8A3A3FD}"/>
              </a:ext>
            </a:extLst>
          </p:cNvPr>
          <p:cNvSpPr txBox="1"/>
          <p:nvPr/>
        </p:nvSpPr>
        <p:spPr>
          <a:xfrm>
            <a:off x="892598" y="9924155"/>
            <a:ext cx="26178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Ground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treatment facility (MTF)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Hub</a:t>
            </a:r>
          </a:p>
          <a:p>
            <a:endParaRPr lang="en-US" sz="18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28855ECF-4241-4593-B7C1-CB40D874A014}"/>
              </a:ext>
            </a:extLst>
          </p:cNvPr>
          <p:cNvSpPr/>
          <p:nvPr/>
        </p:nvSpPr>
        <p:spPr>
          <a:xfrm>
            <a:off x="276657" y="9935173"/>
            <a:ext cx="404446" cy="388523"/>
          </a:xfrm>
          <a:prstGeom prst="ellipse">
            <a:avLst/>
          </a:prstGeom>
          <a:solidFill>
            <a:srgbClr val="D6B4A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B4A0FB74-4EED-40A0-A9D5-67A240FC47A5}"/>
              </a:ext>
            </a:extLst>
          </p:cNvPr>
          <p:cNvSpPr/>
          <p:nvPr/>
        </p:nvSpPr>
        <p:spPr>
          <a:xfrm>
            <a:off x="276657" y="10861236"/>
            <a:ext cx="404446" cy="388523"/>
          </a:xfrm>
          <a:prstGeom prst="ellipse">
            <a:avLst/>
          </a:prstGeom>
          <a:solidFill>
            <a:srgbClr val="E4A0A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50037210-F2D0-4B01-A5B6-4D15A83B4E41}"/>
              </a:ext>
            </a:extLst>
          </p:cNvPr>
          <p:cNvSpPr/>
          <p:nvPr/>
        </p:nvSpPr>
        <p:spPr>
          <a:xfrm>
            <a:off x="269768" y="11830191"/>
            <a:ext cx="404446" cy="388523"/>
          </a:xfrm>
          <a:prstGeom prst="ellipse">
            <a:avLst/>
          </a:prstGeom>
          <a:solidFill>
            <a:srgbClr val="B0B4A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FE288A3-01F9-437C-BAF0-885EA04E8705}"/>
              </a:ext>
            </a:extLst>
          </p:cNvPr>
          <p:cNvSpPr txBox="1"/>
          <p:nvPr/>
        </p:nvSpPr>
        <p:spPr>
          <a:xfrm>
            <a:off x="50799" y="9148687"/>
            <a:ext cx="345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Status</a:t>
            </a:r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2FBBAFB1-F1B0-43E2-A510-212C3ABCAF16}"/>
              </a:ext>
            </a:extLst>
          </p:cNvPr>
          <p:cNvSpPr/>
          <p:nvPr/>
        </p:nvSpPr>
        <p:spPr>
          <a:xfrm>
            <a:off x="289424" y="12989688"/>
            <a:ext cx="404446" cy="388523"/>
          </a:xfrm>
          <a:prstGeom prst="ellipse">
            <a:avLst/>
          </a:prstGeom>
          <a:solidFill>
            <a:srgbClr val="AAC1E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4B1E3410-D7EB-46C1-A0FD-6DFA88CD58A3}"/>
              </a:ext>
            </a:extLst>
          </p:cNvPr>
          <p:cNvSpPr txBox="1"/>
          <p:nvPr/>
        </p:nvSpPr>
        <p:spPr>
          <a:xfrm>
            <a:off x="9161" y="-8965"/>
            <a:ext cx="3479810" cy="1384995"/>
          </a:xfrm>
          <a:prstGeom prst="rect">
            <a:avLst/>
          </a:prstGeom>
          <a:solidFill>
            <a:srgbClr val="BB3F4A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Automated Vitals Emergency Medical System (AVEMS) </a:t>
            </a:r>
          </a:p>
        </p:txBody>
      </p:sp>
      <p:sp>
        <p:nvSpPr>
          <p:cNvPr id="370" name="Google Shape;100;p13">
            <a:extLst>
              <a:ext uri="{FF2B5EF4-FFF2-40B4-BE49-F238E27FC236}">
                <a16:creationId xmlns:a16="http://schemas.microsoft.com/office/drawing/2014/main" id="{61764D11-5029-4CBE-B7CA-BCB935D7F6A1}"/>
              </a:ext>
            </a:extLst>
          </p:cNvPr>
          <p:cNvSpPr txBox="1"/>
          <p:nvPr/>
        </p:nvSpPr>
        <p:spPr>
          <a:xfrm>
            <a:off x="8608372" y="1381326"/>
            <a:ext cx="2148494" cy="7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Nett Warrior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4TDS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APPRAISE</a:t>
            </a:r>
          </a:p>
        </p:txBody>
      </p:sp>
      <p:pic>
        <p:nvPicPr>
          <p:cNvPr id="371" name="Google Shape;94;p13">
            <a:extLst>
              <a:ext uri="{FF2B5EF4-FFF2-40B4-BE49-F238E27FC236}">
                <a16:creationId xmlns:a16="http://schemas.microsoft.com/office/drawing/2014/main" id="{84BEEEF4-D267-4D71-99DA-CB512DE76EAA}"/>
              </a:ext>
            </a:extLst>
          </p:cNvPr>
          <p:cNvPicPr preferRelativeResize="0"/>
          <p:nvPr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8073" y="2463755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95;p13">
            <a:extLst>
              <a:ext uri="{FF2B5EF4-FFF2-40B4-BE49-F238E27FC236}">
                <a16:creationId xmlns:a16="http://schemas.microsoft.com/office/drawing/2014/main" id="{DD1EF971-0A5C-4FB4-BAED-13C75E39F41D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813962" y="7497504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107;p13">
            <a:extLst>
              <a:ext uri="{FF2B5EF4-FFF2-40B4-BE49-F238E27FC236}">
                <a16:creationId xmlns:a16="http://schemas.microsoft.com/office/drawing/2014/main" id="{D2A4CA39-C40E-4F94-AE8F-61B122889A9B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906933" y="7900530"/>
            <a:ext cx="324237" cy="34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95;p13">
            <a:extLst>
              <a:ext uri="{FF2B5EF4-FFF2-40B4-BE49-F238E27FC236}">
                <a16:creationId xmlns:a16="http://schemas.microsoft.com/office/drawing/2014/main" id="{C0117E02-9C98-4B89-A17B-77758A64CA3C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56297" y="11959862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107;p13">
            <a:extLst>
              <a:ext uri="{FF2B5EF4-FFF2-40B4-BE49-F238E27FC236}">
                <a16:creationId xmlns:a16="http://schemas.microsoft.com/office/drawing/2014/main" id="{11ADED65-90D5-429C-BFF3-C843B1EADD4D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64240" y="12014357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100;p13">
            <a:extLst>
              <a:ext uri="{FF2B5EF4-FFF2-40B4-BE49-F238E27FC236}">
                <a16:creationId xmlns:a16="http://schemas.microsoft.com/office/drawing/2014/main" id="{5B8C4EA0-2BD8-492A-BB52-866E86AC2EF5}"/>
              </a:ext>
            </a:extLst>
          </p:cNvPr>
          <p:cNvSpPr txBox="1"/>
          <p:nvPr/>
        </p:nvSpPr>
        <p:spPr>
          <a:xfrm>
            <a:off x="9191790" y="7634225"/>
            <a:ext cx="2742045" cy="192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MEDHUB, ViSi Mobile, or other vitals collection devices</a:t>
            </a:r>
          </a:p>
        </p:txBody>
      </p:sp>
      <p:sp>
        <p:nvSpPr>
          <p:cNvPr id="377" name="Google Shape;98;p13">
            <a:extLst>
              <a:ext uri="{FF2B5EF4-FFF2-40B4-BE49-F238E27FC236}">
                <a16:creationId xmlns:a16="http://schemas.microsoft.com/office/drawing/2014/main" id="{C1A595A0-2D6E-4CD1-AA9C-D325E52F9C92}"/>
              </a:ext>
            </a:extLst>
          </p:cNvPr>
          <p:cNvSpPr txBox="1"/>
          <p:nvPr/>
        </p:nvSpPr>
        <p:spPr>
          <a:xfrm>
            <a:off x="7530971" y="2584563"/>
            <a:ext cx="4303296" cy="2509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 1 Field Medic app 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Patient(s) profile: uploaded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images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and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videos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location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vitals, and PCR/ DD1380</a:t>
            </a:r>
          </a:p>
        </p:txBody>
      </p:sp>
      <p:sp>
        <p:nvSpPr>
          <p:cNvPr id="378" name="Google Shape;99;p13">
            <a:extLst>
              <a:ext uri="{FF2B5EF4-FFF2-40B4-BE49-F238E27FC236}">
                <a16:creationId xmlns:a16="http://schemas.microsoft.com/office/drawing/2014/main" id="{436B9A2A-759B-4FF3-AE01-B06695B55DD7}"/>
              </a:ext>
            </a:extLst>
          </p:cNvPr>
          <p:cNvSpPr txBox="1"/>
          <p:nvPr/>
        </p:nvSpPr>
        <p:spPr>
          <a:xfrm>
            <a:off x="16047949" y="324587"/>
            <a:ext cx="6629826" cy="384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 2 Data Processing and Subscription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Hosts patient profile (instantaneous + historical)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Maps route/destination from BFT informed decision support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Recommends drone medical supply delivery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Triages patients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Sequences patients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Performs other data processing if necessary</a:t>
            </a:r>
          </a:p>
        </p:txBody>
      </p:sp>
      <p:sp>
        <p:nvSpPr>
          <p:cNvPr id="379" name="Google Shape;100;p13">
            <a:extLst>
              <a:ext uri="{FF2B5EF4-FFF2-40B4-BE49-F238E27FC236}">
                <a16:creationId xmlns:a16="http://schemas.microsoft.com/office/drawing/2014/main" id="{E65F20C2-76D5-416D-BC4D-A434A7416982}"/>
              </a:ext>
            </a:extLst>
          </p:cNvPr>
          <p:cNvSpPr txBox="1"/>
          <p:nvPr/>
        </p:nvSpPr>
        <p:spPr>
          <a:xfrm>
            <a:off x="19653933" y="4214104"/>
            <a:ext cx="838928" cy="51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00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BFT</a:t>
            </a:r>
          </a:p>
        </p:txBody>
      </p:sp>
      <p:sp>
        <p:nvSpPr>
          <p:cNvPr id="380" name="Google Shape;100;p13">
            <a:extLst>
              <a:ext uri="{FF2B5EF4-FFF2-40B4-BE49-F238E27FC236}">
                <a16:creationId xmlns:a16="http://schemas.microsoft.com/office/drawing/2014/main" id="{C24E51A2-C5A0-49DE-A2C3-12061F923865}"/>
              </a:ext>
            </a:extLst>
          </p:cNvPr>
          <p:cNvSpPr txBox="1"/>
          <p:nvPr/>
        </p:nvSpPr>
        <p:spPr>
          <a:xfrm>
            <a:off x="17980109" y="11090734"/>
            <a:ext cx="1539429" cy="75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00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MEDHUB</a:t>
            </a:r>
          </a:p>
        </p:txBody>
      </p:sp>
      <p:cxnSp>
        <p:nvCxnSpPr>
          <p:cNvPr id="381" name="Google Shape;450;p14">
            <a:extLst>
              <a:ext uri="{FF2B5EF4-FFF2-40B4-BE49-F238E27FC236}">
                <a16:creationId xmlns:a16="http://schemas.microsoft.com/office/drawing/2014/main" id="{AC1F02B1-D87F-4E54-8F0B-4094E2802900}"/>
              </a:ext>
            </a:extLst>
          </p:cNvPr>
          <p:cNvCxnSpPr>
            <a:cxnSpLocks/>
          </p:cNvCxnSpPr>
          <p:nvPr/>
        </p:nvCxnSpPr>
        <p:spPr>
          <a:xfrm flipH="1">
            <a:off x="6138474" y="2937282"/>
            <a:ext cx="3850" cy="2199774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2" name="Google Shape;310;p14">
            <a:extLst>
              <a:ext uri="{FF2B5EF4-FFF2-40B4-BE49-F238E27FC236}">
                <a16:creationId xmlns:a16="http://schemas.microsoft.com/office/drawing/2014/main" id="{35F24E3C-A220-4D45-9387-4A965CE39D63}"/>
              </a:ext>
            </a:extLst>
          </p:cNvPr>
          <p:cNvCxnSpPr>
            <a:cxnSpLocks/>
          </p:cNvCxnSpPr>
          <p:nvPr/>
        </p:nvCxnSpPr>
        <p:spPr>
          <a:xfrm>
            <a:off x="6142324" y="2938520"/>
            <a:ext cx="1292647" cy="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3" name="Google Shape;310;p14">
            <a:extLst>
              <a:ext uri="{FF2B5EF4-FFF2-40B4-BE49-F238E27FC236}">
                <a16:creationId xmlns:a16="http://schemas.microsoft.com/office/drawing/2014/main" id="{E03EAB1D-A11C-40A2-A21B-46DEE04BB816}"/>
              </a:ext>
            </a:extLst>
          </p:cNvPr>
          <p:cNvCxnSpPr>
            <a:cxnSpLocks/>
          </p:cNvCxnSpPr>
          <p:nvPr/>
        </p:nvCxnSpPr>
        <p:spPr>
          <a:xfrm flipH="1">
            <a:off x="12770546" y="8404755"/>
            <a:ext cx="157312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4" name="Google Shape;93;p13">
            <a:extLst>
              <a:ext uri="{FF2B5EF4-FFF2-40B4-BE49-F238E27FC236}">
                <a16:creationId xmlns:a16="http://schemas.microsoft.com/office/drawing/2014/main" id="{24AFD97D-5E5B-43E0-BC85-A286010BD288}"/>
              </a:ext>
            </a:extLst>
          </p:cNvPr>
          <p:cNvSpPr txBox="1"/>
          <p:nvPr/>
        </p:nvSpPr>
        <p:spPr>
          <a:xfrm>
            <a:off x="3602042" y="5147783"/>
            <a:ext cx="4155461" cy="219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 pooling device</a:t>
            </a:r>
          </a:p>
          <a:p>
            <a:pPr marL="342907" indent="-342907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Sensors – vitals collection</a:t>
            </a:r>
          </a:p>
          <a:p>
            <a:pPr marL="342907" indent="-342907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Imbedded NFC or RFID – ID label</a:t>
            </a:r>
          </a:p>
        </p:txBody>
      </p:sp>
      <p:sp>
        <p:nvSpPr>
          <p:cNvPr id="385" name="Google Shape;112;p13">
            <a:extLst>
              <a:ext uri="{FF2B5EF4-FFF2-40B4-BE49-F238E27FC236}">
                <a16:creationId xmlns:a16="http://schemas.microsoft.com/office/drawing/2014/main" id="{D8574329-3F4D-4694-ABC0-B656F6EF16CF}"/>
              </a:ext>
            </a:extLst>
          </p:cNvPr>
          <p:cNvSpPr txBox="1"/>
          <p:nvPr/>
        </p:nvSpPr>
        <p:spPr>
          <a:xfrm>
            <a:off x="12308589" y="434321"/>
            <a:ext cx="3708188" cy="1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SD Card</a:t>
            </a:r>
          </a:p>
          <a:p>
            <a:pPr marL="342907" indent="-342907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Records vitals history backing up all other communication links</a:t>
            </a:r>
            <a:endParaRPr sz="2400" dirty="0">
              <a:solidFill>
                <a:schemeClr val="tx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86" name="Google Shape;112;p13">
            <a:extLst>
              <a:ext uri="{FF2B5EF4-FFF2-40B4-BE49-F238E27FC236}">
                <a16:creationId xmlns:a16="http://schemas.microsoft.com/office/drawing/2014/main" id="{2686FF4E-A2E4-479F-BD21-56D456163EF8}"/>
              </a:ext>
            </a:extLst>
          </p:cNvPr>
          <p:cNvSpPr txBox="1"/>
          <p:nvPr/>
        </p:nvSpPr>
        <p:spPr>
          <a:xfrm>
            <a:off x="8096416" y="4827458"/>
            <a:ext cx="4429644" cy="250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Supply Drone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Drops off medical supplies if needed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Collects and sends images and videos of patient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Routes patient updates</a:t>
            </a:r>
          </a:p>
        </p:txBody>
      </p:sp>
      <p:cxnSp>
        <p:nvCxnSpPr>
          <p:cNvPr id="387" name="Google Shape;450;p14">
            <a:extLst>
              <a:ext uri="{FF2B5EF4-FFF2-40B4-BE49-F238E27FC236}">
                <a16:creationId xmlns:a16="http://schemas.microsoft.com/office/drawing/2014/main" id="{BF49C7CC-72A0-49C2-820C-4F61296A60B3}"/>
              </a:ext>
            </a:extLst>
          </p:cNvPr>
          <p:cNvCxnSpPr>
            <a:cxnSpLocks/>
          </p:cNvCxnSpPr>
          <p:nvPr/>
        </p:nvCxnSpPr>
        <p:spPr>
          <a:xfrm flipH="1">
            <a:off x="14328164" y="6023483"/>
            <a:ext cx="2349736" cy="13386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8" name="Google Shape;450;p14">
            <a:extLst>
              <a:ext uri="{FF2B5EF4-FFF2-40B4-BE49-F238E27FC236}">
                <a16:creationId xmlns:a16="http://schemas.microsoft.com/office/drawing/2014/main" id="{1BF13FE8-1483-4389-8CF7-BA04CC9EFE57}"/>
              </a:ext>
            </a:extLst>
          </p:cNvPr>
          <p:cNvCxnSpPr>
            <a:cxnSpLocks/>
          </p:cNvCxnSpPr>
          <p:nvPr/>
        </p:nvCxnSpPr>
        <p:spPr>
          <a:xfrm>
            <a:off x="14328164" y="6020116"/>
            <a:ext cx="15506" cy="238340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9" name="Google Shape;450;p14">
            <a:extLst>
              <a:ext uri="{FF2B5EF4-FFF2-40B4-BE49-F238E27FC236}">
                <a16:creationId xmlns:a16="http://schemas.microsoft.com/office/drawing/2014/main" id="{41F08965-DB33-4C2D-BBC2-D5E26F9CC070}"/>
              </a:ext>
            </a:extLst>
          </p:cNvPr>
          <p:cNvCxnSpPr>
            <a:cxnSpLocks/>
          </p:cNvCxnSpPr>
          <p:nvPr/>
        </p:nvCxnSpPr>
        <p:spPr>
          <a:xfrm flipH="1">
            <a:off x="12190828" y="8842619"/>
            <a:ext cx="7234" cy="59135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0" name="Google Shape;310;p14">
            <a:extLst>
              <a:ext uri="{FF2B5EF4-FFF2-40B4-BE49-F238E27FC236}">
                <a16:creationId xmlns:a16="http://schemas.microsoft.com/office/drawing/2014/main" id="{0E503E92-5110-4EC8-9AF4-45472A09C1FC}"/>
              </a:ext>
            </a:extLst>
          </p:cNvPr>
          <p:cNvCxnSpPr>
            <a:cxnSpLocks/>
          </p:cNvCxnSpPr>
          <p:nvPr/>
        </p:nvCxnSpPr>
        <p:spPr>
          <a:xfrm flipH="1" flipV="1">
            <a:off x="5878286" y="9421282"/>
            <a:ext cx="6338275" cy="2468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9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F966C205-2500-40F1-AD31-D1FDD2A05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85" y="2512207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4" name="Google Shape;95;p13">
            <a:extLst>
              <a:ext uri="{FF2B5EF4-FFF2-40B4-BE49-F238E27FC236}">
                <a16:creationId xmlns:a16="http://schemas.microsoft.com/office/drawing/2014/main" id="{D14D6001-3BA6-454E-9416-A9E92E7A1DFB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398165" y="6613387"/>
            <a:ext cx="531195" cy="438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450;p14">
            <a:extLst>
              <a:ext uri="{FF2B5EF4-FFF2-40B4-BE49-F238E27FC236}">
                <a16:creationId xmlns:a16="http://schemas.microsoft.com/office/drawing/2014/main" id="{DB13C136-EDA1-4315-892F-249870B0F6F9}"/>
              </a:ext>
            </a:extLst>
          </p:cNvPr>
          <p:cNvCxnSpPr>
            <a:cxnSpLocks/>
          </p:cNvCxnSpPr>
          <p:nvPr/>
        </p:nvCxnSpPr>
        <p:spPr>
          <a:xfrm flipH="1">
            <a:off x="12767297" y="2943268"/>
            <a:ext cx="1568620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6" name="Google Shape;450;p14">
            <a:extLst>
              <a:ext uri="{FF2B5EF4-FFF2-40B4-BE49-F238E27FC236}">
                <a16:creationId xmlns:a16="http://schemas.microsoft.com/office/drawing/2014/main" id="{A4F6D114-ACBE-47D0-A993-B36095E889DD}"/>
              </a:ext>
            </a:extLst>
          </p:cNvPr>
          <p:cNvCxnSpPr>
            <a:cxnSpLocks/>
          </p:cNvCxnSpPr>
          <p:nvPr/>
        </p:nvCxnSpPr>
        <p:spPr>
          <a:xfrm>
            <a:off x="14326346" y="2937282"/>
            <a:ext cx="9571" cy="2092602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64;p14">
            <a:extLst>
              <a:ext uri="{FF2B5EF4-FFF2-40B4-BE49-F238E27FC236}">
                <a16:creationId xmlns:a16="http://schemas.microsoft.com/office/drawing/2014/main" id="{92729D96-8074-4C60-B02C-3C0065A604A0}"/>
              </a:ext>
            </a:extLst>
          </p:cNvPr>
          <p:cNvCxnSpPr>
            <a:cxnSpLocks/>
          </p:cNvCxnSpPr>
          <p:nvPr/>
        </p:nvCxnSpPr>
        <p:spPr>
          <a:xfrm>
            <a:off x="14326346" y="5039017"/>
            <a:ext cx="2389197" cy="4065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98" name="Google Shape;95;p13">
            <a:extLst>
              <a:ext uri="{FF2B5EF4-FFF2-40B4-BE49-F238E27FC236}">
                <a16:creationId xmlns:a16="http://schemas.microsoft.com/office/drawing/2014/main" id="{E89D0926-C968-4DAA-8C33-B3504471F721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395033" y="3204934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85A5D609-BCDB-4529-A2C2-A34F5300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460" y="3650757"/>
            <a:ext cx="600670" cy="60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" name="Google Shape;107;p13">
            <a:extLst>
              <a:ext uri="{FF2B5EF4-FFF2-40B4-BE49-F238E27FC236}">
                <a16:creationId xmlns:a16="http://schemas.microsoft.com/office/drawing/2014/main" id="{CE3FB590-BEBD-4C60-8C6B-C1870516ED00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494477" y="4348135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93;p13">
            <a:extLst>
              <a:ext uri="{FF2B5EF4-FFF2-40B4-BE49-F238E27FC236}">
                <a16:creationId xmlns:a16="http://schemas.microsoft.com/office/drawing/2014/main" id="{C9B8ABFE-7F43-48EC-B876-877F61ED6E65}"/>
              </a:ext>
            </a:extLst>
          </p:cNvPr>
          <p:cNvSpPr txBox="1"/>
          <p:nvPr/>
        </p:nvSpPr>
        <p:spPr>
          <a:xfrm>
            <a:off x="7145579" y="12060358"/>
            <a:ext cx="1754278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Hospital</a:t>
            </a:r>
          </a:p>
        </p:txBody>
      </p:sp>
      <p:sp>
        <p:nvSpPr>
          <p:cNvPr id="402" name="Google Shape;93;p13">
            <a:extLst>
              <a:ext uri="{FF2B5EF4-FFF2-40B4-BE49-F238E27FC236}">
                <a16:creationId xmlns:a16="http://schemas.microsoft.com/office/drawing/2014/main" id="{38109AA1-9710-4F45-83A2-BCC4B9531088}"/>
              </a:ext>
            </a:extLst>
          </p:cNvPr>
          <p:cNvSpPr txBox="1"/>
          <p:nvPr/>
        </p:nvSpPr>
        <p:spPr>
          <a:xfrm>
            <a:off x="18223435" y="8666893"/>
            <a:ext cx="1754278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EMS</a:t>
            </a:r>
          </a:p>
        </p:txBody>
      </p:sp>
      <p:sp>
        <p:nvSpPr>
          <p:cNvPr id="403" name="Google Shape;355;p14">
            <a:extLst>
              <a:ext uri="{FF2B5EF4-FFF2-40B4-BE49-F238E27FC236}">
                <a16:creationId xmlns:a16="http://schemas.microsoft.com/office/drawing/2014/main" id="{A84EC1AF-35B6-4D68-80C7-C9AD2AA42D18}"/>
              </a:ext>
            </a:extLst>
          </p:cNvPr>
          <p:cNvSpPr/>
          <p:nvPr/>
        </p:nvSpPr>
        <p:spPr>
          <a:xfrm>
            <a:off x="19692280" y="5127369"/>
            <a:ext cx="2865664" cy="1765680"/>
          </a:xfrm>
          <a:prstGeom prst="rect">
            <a:avLst/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Google Shape;88;p13">
            <a:extLst>
              <a:ext uri="{FF2B5EF4-FFF2-40B4-BE49-F238E27FC236}">
                <a16:creationId xmlns:a16="http://schemas.microsoft.com/office/drawing/2014/main" id="{5F6AF052-1B1C-4DBB-9278-E531843E0837}"/>
              </a:ext>
            </a:extLst>
          </p:cNvPr>
          <p:cNvSpPr/>
          <p:nvPr/>
        </p:nvSpPr>
        <p:spPr>
          <a:xfrm>
            <a:off x="19742143" y="5181446"/>
            <a:ext cx="2739027" cy="16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5" name="Rectangle: Rounded Corners 404">
            <a:extLst>
              <a:ext uri="{FF2B5EF4-FFF2-40B4-BE49-F238E27FC236}">
                <a16:creationId xmlns:a16="http://schemas.microsoft.com/office/drawing/2014/main" id="{AD7F0323-3979-4A8E-B2F3-33604EF6E406}"/>
              </a:ext>
            </a:extLst>
          </p:cNvPr>
          <p:cNvSpPr/>
          <p:nvPr/>
        </p:nvSpPr>
        <p:spPr>
          <a:xfrm>
            <a:off x="19864851" y="5314889"/>
            <a:ext cx="253526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576619C-ED9F-41E3-905F-876C2F81FD0B}"/>
              </a:ext>
            </a:extLst>
          </p:cNvPr>
          <p:cNvSpPr/>
          <p:nvPr/>
        </p:nvSpPr>
        <p:spPr>
          <a:xfrm>
            <a:off x="19802184" y="5279325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ABE811EE-BBA2-4A78-9DDA-F49C93FF86C9}"/>
              </a:ext>
            </a:extLst>
          </p:cNvPr>
          <p:cNvSpPr txBox="1"/>
          <p:nvPr/>
        </p:nvSpPr>
        <p:spPr>
          <a:xfrm>
            <a:off x="19821054" y="5308076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08" name="Arrow: Pentagon 407">
            <a:extLst>
              <a:ext uri="{FF2B5EF4-FFF2-40B4-BE49-F238E27FC236}">
                <a16:creationId xmlns:a16="http://schemas.microsoft.com/office/drawing/2014/main" id="{5A9CF8C4-0D69-4558-92BF-9EF4CBFF4922}"/>
              </a:ext>
            </a:extLst>
          </p:cNvPr>
          <p:cNvSpPr/>
          <p:nvPr/>
        </p:nvSpPr>
        <p:spPr>
          <a:xfrm rot="12935643">
            <a:off x="20123636" y="5369252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B5539149-89FC-4AC0-AB3B-D3F2FA51562D}"/>
              </a:ext>
            </a:extLst>
          </p:cNvPr>
          <p:cNvCxnSpPr/>
          <p:nvPr/>
        </p:nvCxnSpPr>
        <p:spPr>
          <a:xfrm>
            <a:off x="20343653" y="5379544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B9BAEF5C-8344-4A4F-A38C-45F8D3611701}"/>
              </a:ext>
            </a:extLst>
          </p:cNvPr>
          <p:cNvCxnSpPr>
            <a:cxnSpLocks/>
          </p:cNvCxnSpPr>
          <p:nvPr/>
        </p:nvCxnSpPr>
        <p:spPr>
          <a:xfrm>
            <a:off x="20352019" y="5426693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1" name="Oval 410">
            <a:extLst>
              <a:ext uri="{FF2B5EF4-FFF2-40B4-BE49-F238E27FC236}">
                <a16:creationId xmlns:a16="http://schemas.microsoft.com/office/drawing/2014/main" id="{D3B92336-8155-4111-8870-7DEB737EF167}"/>
              </a:ext>
            </a:extLst>
          </p:cNvPr>
          <p:cNvSpPr/>
          <p:nvPr/>
        </p:nvSpPr>
        <p:spPr>
          <a:xfrm>
            <a:off x="19843139" y="5328593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1F88A48D-6118-43C2-AAD0-D06702DB8FE7}"/>
              </a:ext>
            </a:extLst>
          </p:cNvPr>
          <p:cNvSpPr txBox="1"/>
          <p:nvPr/>
        </p:nvSpPr>
        <p:spPr>
          <a:xfrm>
            <a:off x="19823066" y="5318118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13" name="Rectangle: Rounded Corners 412">
            <a:extLst>
              <a:ext uri="{FF2B5EF4-FFF2-40B4-BE49-F238E27FC236}">
                <a16:creationId xmlns:a16="http://schemas.microsoft.com/office/drawing/2014/main" id="{79F178E3-669B-4287-A21F-339AB099CC66}"/>
              </a:ext>
            </a:extLst>
          </p:cNvPr>
          <p:cNvSpPr/>
          <p:nvPr/>
        </p:nvSpPr>
        <p:spPr>
          <a:xfrm>
            <a:off x="19884111" y="5701443"/>
            <a:ext cx="251600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33DF186D-2695-42F6-B1F3-5D8CC33FBC72}"/>
              </a:ext>
            </a:extLst>
          </p:cNvPr>
          <p:cNvSpPr/>
          <p:nvPr/>
        </p:nvSpPr>
        <p:spPr>
          <a:xfrm>
            <a:off x="19821444" y="5665879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1EEEE78C-B621-4F12-A59F-413CBA73DCFC}"/>
              </a:ext>
            </a:extLst>
          </p:cNvPr>
          <p:cNvSpPr txBox="1"/>
          <p:nvPr/>
        </p:nvSpPr>
        <p:spPr>
          <a:xfrm>
            <a:off x="19840315" y="5694629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16" name="Arrow: Pentagon 415">
            <a:extLst>
              <a:ext uri="{FF2B5EF4-FFF2-40B4-BE49-F238E27FC236}">
                <a16:creationId xmlns:a16="http://schemas.microsoft.com/office/drawing/2014/main" id="{FF06F994-AAC3-46ED-AB72-ACE8DED0A2D5}"/>
              </a:ext>
            </a:extLst>
          </p:cNvPr>
          <p:cNvSpPr/>
          <p:nvPr/>
        </p:nvSpPr>
        <p:spPr>
          <a:xfrm rot="12935643">
            <a:off x="20142898" y="5755806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21C8ED08-0780-47E0-BAD7-9EF48109B136}"/>
              </a:ext>
            </a:extLst>
          </p:cNvPr>
          <p:cNvCxnSpPr/>
          <p:nvPr/>
        </p:nvCxnSpPr>
        <p:spPr>
          <a:xfrm>
            <a:off x="20362914" y="5766098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1B4F3E41-E98F-43E6-89A8-EDD71913266F}"/>
              </a:ext>
            </a:extLst>
          </p:cNvPr>
          <p:cNvCxnSpPr>
            <a:cxnSpLocks/>
          </p:cNvCxnSpPr>
          <p:nvPr/>
        </p:nvCxnSpPr>
        <p:spPr>
          <a:xfrm>
            <a:off x="20371280" y="5813247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Oval 418">
            <a:extLst>
              <a:ext uri="{FF2B5EF4-FFF2-40B4-BE49-F238E27FC236}">
                <a16:creationId xmlns:a16="http://schemas.microsoft.com/office/drawing/2014/main" id="{B85E6491-10AC-47F7-81CE-887209256BC8}"/>
              </a:ext>
            </a:extLst>
          </p:cNvPr>
          <p:cNvSpPr/>
          <p:nvPr/>
        </p:nvSpPr>
        <p:spPr>
          <a:xfrm>
            <a:off x="19862401" y="5715147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E20753B7-290D-4128-824C-E1F077B7863D}"/>
              </a:ext>
            </a:extLst>
          </p:cNvPr>
          <p:cNvSpPr txBox="1"/>
          <p:nvPr/>
        </p:nvSpPr>
        <p:spPr>
          <a:xfrm>
            <a:off x="19838158" y="5709193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1" name="Rectangle: Rounded Corners 420">
            <a:extLst>
              <a:ext uri="{FF2B5EF4-FFF2-40B4-BE49-F238E27FC236}">
                <a16:creationId xmlns:a16="http://schemas.microsoft.com/office/drawing/2014/main" id="{5854237E-A1E4-4010-918E-E599059E808C}"/>
              </a:ext>
            </a:extLst>
          </p:cNvPr>
          <p:cNvSpPr/>
          <p:nvPr/>
        </p:nvSpPr>
        <p:spPr>
          <a:xfrm>
            <a:off x="19879006" y="6088894"/>
            <a:ext cx="251600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191941A2-C27A-4EFE-BC73-C00AB6215200}"/>
              </a:ext>
            </a:extLst>
          </p:cNvPr>
          <p:cNvSpPr/>
          <p:nvPr/>
        </p:nvSpPr>
        <p:spPr>
          <a:xfrm>
            <a:off x="19816339" y="6053330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1647089F-1122-41AD-AE2A-6A5918E8B41E}"/>
              </a:ext>
            </a:extLst>
          </p:cNvPr>
          <p:cNvSpPr txBox="1"/>
          <p:nvPr/>
        </p:nvSpPr>
        <p:spPr>
          <a:xfrm>
            <a:off x="19835209" y="6082081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24" name="Arrow: Pentagon 423">
            <a:extLst>
              <a:ext uri="{FF2B5EF4-FFF2-40B4-BE49-F238E27FC236}">
                <a16:creationId xmlns:a16="http://schemas.microsoft.com/office/drawing/2014/main" id="{D8ADCE1E-DC78-458C-B6C6-CB85C68F2940}"/>
              </a:ext>
            </a:extLst>
          </p:cNvPr>
          <p:cNvSpPr/>
          <p:nvPr/>
        </p:nvSpPr>
        <p:spPr>
          <a:xfrm rot="12935643">
            <a:off x="20137792" y="6143257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8AC8156-DA1C-4167-B8C8-52A354B6920B}"/>
              </a:ext>
            </a:extLst>
          </p:cNvPr>
          <p:cNvCxnSpPr/>
          <p:nvPr/>
        </p:nvCxnSpPr>
        <p:spPr>
          <a:xfrm>
            <a:off x="20357808" y="6153549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42882BBD-9BBB-4263-8D6B-8F9F93DDE314}"/>
              </a:ext>
            </a:extLst>
          </p:cNvPr>
          <p:cNvCxnSpPr>
            <a:cxnSpLocks/>
          </p:cNvCxnSpPr>
          <p:nvPr/>
        </p:nvCxnSpPr>
        <p:spPr>
          <a:xfrm>
            <a:off x="20366174" y="6200698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7" name="Oval 426">
            <a:extLst>
              <a:ext uri="{FF2B5EF4-FFF2-40B4-BE49-F238E27FC236}">
                <a16:creationId xmlns:a16="http://schemas.microsoft.com/office/drawing/2014/main" id="{C6635CF8-BEE6-445E-ABF9-32DEEA803933}"/>
              </a:ext>
            </a:extLst>
          </p:cNvPr>
          <p:cNvSpPr/>
          <p:nvPr/>
        </p:nvSpPr>
        <p:spPr>
          <a:xfrm>
            <a:off x="19857295" y="6102598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F9347DA0-DFA4-4A2B-A34A-5A5801BF5AB2}"/>
              </a:ext>
            </a:extLst>
          </p:cNvPr>
          <p:cNvSpPr txBox="1"/>
          <p:nvPr/>
        </p:nvSpPr>
        <p:spPr>
          <a:xfrm>
            <a:off x="19846322" y="6101839"/>
            <a:ext cx="246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29" name="Rectangle: Rounded Corners 428">
            <a:extLst>
              <a:ext uri="{FF2B5EF4-FFF2-40B4-BE49-F238E27FC236}">
                <a16:creationId xmlns:a16="http://schemas.microsoft.com/office/drawing/2014/main" id="{339EBFDD-EC60-4E07-83C3-0CCF174AC330}"/>
              </a:ext>
            </a:extLst>
          </p:cNvPr>
          <p:cNvSpPr/>
          <p:nvPr/>
        </p:nvSpPr>
        <p:spPr>
          <a:xfrm>
            <a:off x="19884111" y="6469738"/>
            <a:ext cx="2510902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A57EA4F2-5F55-4123-8C6D-AC5C1592804B}"/>
              </a:ext>
            </a:extLst>
          </p:cNvPr>
          <p:cNvSpPr/>
          <p:nvPr/>
        </p:nvSpPr>
        <p:spPr>
          <a:xfrm>
            <a:off x="19821444" y="6434173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D6726989-D325-41D8-9647-3BA6DB0079C7}"/>
              </a:ext>
            </a:extLst>
          </p:cNvPr>
          <p:cNvSpPr txBox="1"/>
          <p:nvPr/>
        </p:nvSpPr>
        <p:spPr>
          <a:xfrm>
            <a:off x="19840315" y="6462924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32" name="Arrow: Pentagon 431">
            <a:extLst>
              <a:ext uri="{FF2B5EF4-FFF2-40B4-BE49-F238E27FC236}">
                <a16:creationId xmlns:a16="http://schemas.microsoft.com/office/drawing/2014/main" id="{AC79128E-7042-43F0-B4FB-F2421270AE7B}"/>
              </a:ext>
            </a:extLst>
          </p:cNvPr>
          <p:cNvSpPr/>
          <p:nvPr/>
        </p:nvSpPr>
        <p:spPr>
          <a:xfrm rot="12935643">
            <a:off x="20142897" y="6524100"/>
            <a:ext cx="136083" cy="59711"/>
          </a:xfrm>
          <a:prstGeom prst="homePlate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B561CA7E-40E5-422D-9BCD-CD820EBAC7E3}"/>
              </a:ext>
            </a:extLst>
          </p:cNvPr>
          <p:cNvCxnSpPr/>
          <p:nvPr/>
        </p:nvCxnSpPr>
        <p:spPr>
          <a:xfrm>
            <a:off x="20362913" y="6534393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1ACEC766-5AC8-43C4-B531-9575B65B224E}"/>
              </a:ext>
            </a:extLst>
          </p:cNvPr>
          <p:cNvCxnSpPr>
            <a:cxnSpLocks/>
          </p:cNvCxnSpPr>
          <p:nvPr/>
        </p:nvCxnSpPr>
        <p:spPr>
          <a:xfrm>
            <a:off x="20371279" y="6581542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Oval 434">
            <a:extLst>
              <a:ext uri="{FF2B5EF4-FFF2-40B4-BE49-F238E27FC236}">
                <a16:creationId xmlns:a16="http://schemas.microsoft.com/office/drawing/2014/main" id="{3E54F100-B380-4F65-85CE-C9F139749365}"/>
              </a:ext>
            </a:extLst>
          </p:cNvPr>
          <p:cNvSpPr/>
          <p:nvPr/>
        </p:nvSpPr>
        <p:spPr>
          <a:xfrm>
            <a:off x="19862400" y="6483442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FDAD6B6F-7B5D-4D45-BFA6-FA352D1756FD}"/>
              </a:ext>
            </a:extLst>
          </p:cNvPr>
          <p:cNvSpPr txBox="1"/>
          <p:nvPr/>
        </p:nvSpPr>
        <p:spPr>
          <a:xfrm>
            <a:off x="19844485" y="6470221"/>
            <a:ext cx="241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cxnSp>
        <p:nvCxnSpPr>
          <p:cNvPr id="437" name="Google Shape;450;p14">
            <a:extLst>
              <a:ext uri="{FF2B5EF4-FFF2-40B4-BE49-F238E27FC236}">
                <a16:creationId xmlns:a16="http://schemas.microsoft.com/office/drawing/2014/main" id="{6907C478-1D78-4F04-B908-1DAE3339E01D}"/>
              </a:ext>
            </a:extLst>
          </p:cNvPr>
          <p:cNvCxnSpPr>
            <a:cxnSpLocks/>
          </p:cNvCxnSpPr>
          <p:nvPr/>
        </p:nvCxnSpPr>
        <p:spPr>
          <a:xfrm flipV="1">
            <a:off x="22677775" y="347275"/>
            <a:ext cx="0" cy="7534202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50;p14">
            <a:extLst>
              <a:ext uri="{FF2B5EF4-FFF2-40B4-BE49-F238E27FC236}">
                <a16:creationId xmlns:a16="http://schemas.microsoft.com/office/drawing/2014/main" id="{06C14052-317A-4D8A-B279-52BBF08C51BC}"/>
              </a:ext>
            </a:extLst>
          </p:cNvPr>
          <p:cNvCxnSpPr>
            <a:cxnSpLocks/>
          </p:cNvCxnSpPr>
          <p:nvPr/>
        </p:nvCxnSpPr>
        <p:spPr>
          <a:xfrm flipH="1">
            <a:off x="21555995" y="7881477"/>
            <a:ext cx="112178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9" name="Google Shape;95;p13">
            <a:extLst>
              <a:ext uri="{FF2B5EF4-FFF2-40B4-BE49-F238E27FC236}">
                <a16:creationId xmlns:a16="http://schemas.microsoft.com/office/drawing/2014/main" id="{7321BBAA-DE5B-4014-8718-AD91FB59FE52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07330" y="5098607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07;p13">
            <a:extLst>
              <a:ext uri="{FF2B5EF4-FFF2-40B4-BE49-F238E27FC236}">
                <a16:creationId xmlns:a16="http://schemas.microsoft.com/office/drawing/2014/main" id="{A0F2A775-D7EF-48C7-BDAB-201C21A7A3E8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572829" y="5208357"/>
            <a:ext cx="324237" cy="3431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364;p14">
            <a:extLst>
              <a:ext uri="{FF2B5EF4-FFF2-40B4-BE49-F238E27FC236}">
                <a16:creationId xmlns:a16="http://schemas.microsoft.com/office/drawing/2014/main" id="{6D486D0E-0F37-4F93-9D3A-0475B94803A1}"/>
              </a:ext>
            </a:extLst>
          </p:cNvPr>
          <p:cNvCxnSpPr>
            <a:cxnSpLocks/>
          </p:cNvCxnSpPr>
          <p:nvPr/>
        </p:nvCxnSpPr>
        <p:spPr>
          <a:xfrm>
            <a:off x="6980748" y="5548950"/>
            <a:ext cx="112212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00;p13">
            <a:extLst>
              <a:ext uri="{FF2B5EF4-FFF2-40B4-BE49-F238E27FC236}">
                <a16:creationId xmlns:a16="http://schemas.microsoft.com/office/drawing/2014/main" id="{523A4B61-9AA7-462E-944C-F3967BE1A522}"/>
              </a:ext>
            </a:extLst>
          </p:cNvPr>
          <p:cNvSpPr txBox="1"/>
          <p:nvPr/>
        </p:nvSpPr>
        <p:spPr>
          <a:xfrm>
            <a:off x="5360824" y="337884"/>
            <a:ext cx="2742045" cy="192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Vitals can also be routed through military vehicles if available</a:t>
            </a:r>
          </a:p>
        </p:txBody>
      </p:sp>
      <p:pic>
        <p:nvPicPr>
          <p:cNvPr id="189" name="Google Shape;95;p13">
            <a:extLst>
              <a:ext uri="{FF2B5EF4-FFF2-40B4-BE49-F238E27FC236}">
                <a16:creationId xmlns:a16="http://schemas.microsoft.com/office/drawing/2014/main" id="{7D4C8AA4-AA58-46CD-8072-458D6C689C57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63361" y="5089176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326;p14" descr="Drone Png Transparent Images - Archos Drone Vr, Png Download - kindpng">
            <a:extLst>
              <a:ext uri="{FF2B5EF4-FFF2-40B4-BE49-F238E27FC236}">
                <a16:creationId xmlns:a16="http://schemas.microsoft.com/office/drawing/2014/main" id="{715E952E-0DC5-40E9-A91F-8B56C9A66378}"/>
              </a:ext>
            </a:extLst>
          </p:cNvPr>
          <p:cNvPicPr preferRelativeResize="0"/>
          <p:nvPr/>
        </p:nvPicPr>
        <p:blipFill rotWithShape="1">
          <a:blip r:embed="rId2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0965567" y="6651617"/>
            <a:ext cx="2472841" cy="1384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182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3" name="TextBox 262">
            <a:extLst>
              <a:ext uri="{FF2B5EF4-FFF2-40B4-BE49-F238E27FC236}">
                <a16:creationId xmlns:a16="http://schemas.microsoft.com/office/drawing/2014/main" id="{E01334B3-AE60-4EE1-9552-8E3874EEF89F}"/>
              </a:ext>
            </a:extLst>
          </p:cNvPr>
          <p:cNvSpPr txBox="1"/>
          <p:nvPr/>
        </p:nvSpPr>
        <p:spPr>
          <a:xfrm>
            <a:off x="296465" y="0"/>
            <a:ext cx="1299717" cy="769441"/>
          </a:xfrm>
          <a:prstGeom prst="rect">
            <a:avLst/>
          </a:prstGeom>
          <a:solidFill>
            <a:srgbClr val="BB3F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Response Medical Emergency System (ARMES) 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F090494-B4DE-4791-8FD6-1D380AE113A4}"/>
              </a:ext>
            </a:extLst>
          </p:cNvPr>
          <p:cNvSpPr/>
          <p:nvPr/>
        </p:nvSpPr>
        <p:spPr>
          <a:xfrm>
            <a:off x="3390502" y="0"/>
            <a:ext cx="13184324" cy="11036017"/>
          </a:xfrm>
          <a:prstGeom prst="rect">
            <a:avLst/>
          </a:prstGeom>
          <a:solidFill>
            <a:srgbClr val="D6B4AA"/>
          </a:solidFill>
          <a:ln>
            <a:solidFill>
              <a:srgbClr val="D6B4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" name="Google Shape;327;p14">
            <a:extLst>
              <a:ext uri="{FF2B5EF4-FFF2-40B4-BE49-F238E27FC236}">
                <a16:creationId xmlns:a16="http://schemas.microsoft.com/office/drawing/2014/main" id="{39904742-A5FE-4FC4-A608-6A0130155F37}"/>
              </a:ext>
            </a:extLst>
          </p:cNvPr>
          <p:cNvSpPr/>
          <p:nvPr/>
        </p:nvSpPr>
        <p:spPr>
          <a:xfrm>
            <a:off x="11738088" y="8177221"/>
            <a:ext cx="822960" cy="4821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" name="Google Shape;352;p14">
            <a:extLst>
              <a:ext uri="{FF2B5EF4-FFF2-40B4-BE49-F238E27FC236}">
                <a16:creationId xmlns:a16="http://schemas.microsoft.com/office/drawing/2014/main" id="{3E73D028-B046-4B22-B4E9-A7BAD0406CA3}"/>
              </a:ext>
            </a:extLst>
          </p:cNvPr>
          <p:cNvSpPr/>
          <p:nvPr/>
        </p:nvSpPr>
        <p:spPr>
          <a:xfrm>
            <a:off x="11958934" y="8235848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A613155-778E-4EA3-A74A-31815D6D4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568097" y="9091491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" name="Rectangle 267">
            <a:extLst>
              <a:ext uri="{FF2B5EF4-FFF2-40B4-BE49-F238E27FC236}">
                <a16:creationId xmlns:a16="http://schemas.microsoft.com/office/drawing/2014/main" id="{274C5CCD-2E96-429E-9B1B-78286E414B2E}"/>
              </a:ext>
            </a:extLst>
          </p:cNvPr>
          <p:cNvSpPr/>
          <p:nvPr/>
        </p:nvSpPr>
        <p:spPr>
          <a:xfrm>
            <a:off x="16017160" y="-8965"/>
            <a:ext cx="6851874" cy="7196960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8F47F79-FF7E-4104-875C-0369D579021C}"/>
              </a:ext>
            </a:extLst>
          </p:cNvPr>
          <p:cNvSpPr/>
          <p:nvPr/>
        </p:nvSpPr>
        <p:spPr>
          <a:xfrm>
            <a:off x="3394125" y="11037255"/>
            <a:ext cx="13178610" cy="2705052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ED7BCCF6-2E81-4587-9E1B-637F26C572AD}"/>
              </a:ext>
            </a:extLst>
          </p:cNvPr>
          <p:cNvSpPr/>
          <p:nvPr/>
        </p:nvSpPr>
        <p:spPr>
          <a:xfrm>
            <a:off x="16016393" y="7189233"/>
            <a:ext cx="6851831" cy="6554312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1" name="Google Shape;310;p14">
            <a:extLst>
              <a:ext uri="{FF2B5EF4-FFF2-40B4-BE49-F238E27FC236}">
                <a16:creationId xmlns:a16="http://schemas.microsoft.com/office/drawing/2014/main" id="{0D8FC465-F3D9-41D9-A332-71E2DA7AC70C}"/>
              </a:ext>
            </a:extLst>
          </p:cNvPr>
          <p:cNvCxnSpPr>
            <a:cxnSpLocks/>
          </p:cNvCxnSpPr>
          <p:nvPr/>
        </p:nvCxnSpPr>
        <p:spPr>
          <a:xfrm>
            <a:off x="5348505" y="386879"/>
            <a:ext cx="8282626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72" name="Google Shape;315;p14" descr="Free Hand 1199486 PNG with Transparent Background">
            <a:extLst>
              <a:ext uri="{FF2B5EF4-FFF2-40B4-BE49-F238E27FC236}">
                <a16:creationId xmlns:a16="http://schemas.microsoft.com/office/drawing/2014/main" id="{55BB1C52-4FCD-4C47-8BB8-C166E9492F3B}"/>
              </a:ext>
            </a:extLst>
          </p:cNvPr>
          <p:cNvPicPr preferRelativeResize="0"/>
          <p:nvPr/>
        </p:nvPicPr>
        <p:blipFill rotWithShape="1">
          <a:blip r:embed="rId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488970" y="7623248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316;p14">
            <a:extLst>
              <a:ext uri="{FF2B5EF4-FFF2-40B4-BE49-F238E27FC236}">
                <a16:creationId xmlns:a16="http://schemas.microsoft.com/office/drawing/2014/main" id="{635247E8-FF7D-49DC-BBBB-2BB4E32DD482}"/>
              </a:ext>
            </a:extLst>
          </p:cNvPr>
          <p:cNvSpPr/>
          <p:nvPr/>
        </p:nvSpPr>
        <p:spPr>
          <a:xfrm rot="3509072">
            <a:off x="3959693" y="8300056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AAC1E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4" name="Google Shape;317;p14">
            <a:extLst>
              <a:ext uri="{FF2B5EF4-FFF2-40B4-BE49-F238E27FC236}">
                <a16:creationId xmlns:a16="http://schemas.microsoft.com/office/drawing/2014/main" id="{5D9CCD5A-A61B-4B30-B201-D314CB7B5F7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4219851" y="8285465"/>
            <a:ext cx="125776" cy="14562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318;p14">
            <a:extLst>
              <a:ext uri="{FF2B5EF4-FFF2-40B4-BE49-F238E27FC236}">
                <a16:creationId xmlns:a16="http://schemas.microsoft.com/office/drawing/2014/main" id="{AE1DDC70-88FD-43F6-80F1-69A317CC4BA1}"/>
              </a:ext>
            </a:extLst>
          </p:cNvPr>
          <p:cNvSpPr/>
          <p:nvPr/>
        </p:nvSpPr>
        <p:spPr>
          <a:xfrm>
            <a:off x="11760983" y="2871090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" name="Google Shape;319;p14">
            <a:extLst>
              <a:ext uri="{FF2B5EF4-FFF2-40B4-BE49-F238E27FC236}">
                <a16:creationId xmlns:a16="http://schemas.microsoft.com/office/drawing/2014/main" id="{5A7B6661-DFB5-40CB-B659-A4715D45807D}"/>
              </a:ext>
            </a:extLst>
          </p:cNvPr>
          <p:cNvSpPr/>
          <p:nvPr/>
        </p:nvSpPr>
        <p:spPr>
          <a:xfrm>
            <a:off x="11856983" y="2985494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7" name="Google Shape;320;p14">
            <a:extLst>
              <a:ext uri="{FF2B5EF4-FFF2-40B4-BE49-F238E27FC236}">
                <a16:creationId xmlns:a16="http://schemas.microsoft.com/office/drawing/2014/main" id="{9A9D0619-4CAD-478B-996D-7C205411AECE}"/>
              </a:ext>
            </a:extLst>
          </p:cNvPr>
          <p:cNvPicPr preferRelativeResize="0"/>
          <p:nvPr/>
        </p:nvPicPr>
        <p:blipFill rotWithShape="1">
          <a:blip r:embed="rId8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3736227" y="136949"/>
            <a:ext cx="1214881" cy="79368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322;p14">
            <a:extLst>
              <a:ext uri="{FF2B5EF4-FFF2-40B4-BE49-F238E27FC236}">
                <a16:creationId xmlns:a16="http://schemas.microsoft.com/office/drawing/2014/main" id="{F95CAB92-6285-418D-96D2-DF0928751D3C}"/>
              </a:ext>
            </a:extLst>
          </p:cNvPr>
          <p:cNvSpPr/>
          <p:nvPr/>
        </p:nvSpPr>
        <p:spPr>
          <a:xfrm>
            <a:off x="5726538" y="11690265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BB3F4A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0" name="Google Shape;328;p14">
            <a:extLst>
              <a:ext uri="{FF2B5EF4-FFF2-40B4-BE49-F238E27FC236}">
                <a16:creationId xmlns:a16="http://schemas.microsoft.com/office/drawing/2014/main" id="{8856BE2C-C065-4BAB-89E1-A3463BE23D62}"/>
              </a:ext>
            </a:extLst>
          </p:cNvPr>
          <p:cNvCxnSpPr/>
          <p:nvPr/>
        </p:nvCxnSpPr>
        <p:spPr>
          <a:xfrm rot="10800000" flipH="1">
            <a:off x="11738088" y="7594714"/>
            <a:ext cx="394789" cy="588998"/>
          </a:xfrm>
          <a:prstGeom prst="straightConnector1">
            <a:avLst/>
          </a:prstGeom>
          <a:noFill/>
          <a:ln w="28575" cap="flat" cmpd="sng">
            <a:solidFill>
              <a:srgbClr val="3D000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1" name="Google Shape;329;p14">
            <a:extLst>
              <a:ext uri="{FF2B5EF4-FFF2-40B4-BE49-F238E27FC236}">
                <a16:creationId xmlns:a16="http://schemas.microsoft.com/office/drawing/2014/main" id="{CA69FAE2-23C3-49BB-A0B0-AF0FD0085E14}"/>
              </a:ext>
            </a:extLst>
          </p:cNvPr>
          <p:cNvCxnSpPr/>
          <p:nvPr/>
        </p:nvCxnSpPr>
        <p:spPr>
          <a:xfrm rot="10800000">
            <a:off x="12270898" y="7594714"/>
            <a:ext cx="299284" cy="588998"/>
          </a:xfrm>
          <a:prstGeom prst="straightConnector1">
            <a:avLst/>
          </a:prstGeom>
          <a:noFill/>
          <a:ln w="28575" cap="flat" cmpd="sng">
            <a:solidFill>
              <a:srgbClr val="3D000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2" name="Google Shape;330;p14">
            <a:extLst>
              <a:ext uri="{FF2B5EF4-FFF2-40B4-BE49-F238E27FC236}">
                <a16:creationId xmlns:a16="http://schemas.microsoft.com/office/drawing/2014/main" id="{76D1F717-7420-47BE-9338-C8C1F7E29A01}"/>
              </a:ext>
            </a:extLst>
          </p:cNvPr>
          <p:cNvSpPr/>
          <p:nvPr/>
        </p:nvSpPr>
        <p:spPr>
          <a:xfrm>
            <a:off x="18310659" y="9347143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3" name="Google Shape;331;p14">
            <a:extLst>
              <a:ext uri="{FF2B5EF4-FFF2-40B4-BE49-F238E27FC236}">
                <a16:creationId xmlns:a16="http://schemas.microsoft.com/office/drawing/2014/main" id="{BA4E1957-7792-4C5A-9AAB-671EEC1BA1C3}"/>
              </a:ext>
            </a:extLst>
          </p:cNvPr>
          <p:cNvSpPr/>
          <p:nvPr/>
        </p:nvSpPr>
        <p:spPr>
          <a:xfrm>
            <a:off x="18406659" y="9461546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Google Shape;332;p14">
            <a:extLst>
              <a:ext uri="{FF2B5EF4-FFF2-40B4-BE49-F238E27FC236}">
                <a16:creationId xmlns:a16="http://schemas.microsoft.com/office/drawing/2014/main" id="{B818474C-9D2C-413B-95AC-6918D9378394}"/>
              </a:ext>
            </a:extLst>
          </p:cNvPr>
          <p:cNvSpPr/>
          <p:nvPr/>
        </p:nvSpPr>
        <p:spPr>
          <a:xfrm>
            <a:off x="18650113" y="10804749"/>
            <a:ext cx="110456" cy="107077"/>
          </a:xfrm>
          <a:prstGeom prst="ellipse">
            <a:avLst/>
          </a:prstGeom>
          <a:solidFill>
            <a:srgbClr val="74303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Google Shape;333;p14">
            <a:extLst>
              <a:ext uri="{FF2B5EF4-FFF2-40B4-BE49-F238E27FC236}">
                <a16:creationId xmlns:a16="http://schemas.microsoft.com/office/drawing/2014/main" id="{FFDBA766-51BF-4ABE-B1D5-424E0AF376B6}"/>
              </a:ext>
            </a:extLst>
          </p:cNvPr>
          <p:cNvSpPr/>
          <p:nvPr/>
        </p:nvSpPr>
        <p:spPr>
          <a:xfrm>
            <a:off x="20041555" y="9255970"/>
            <a:ext cx="2701950" cy="1734891"/>
          </a:xfrm>
          <a:prstGeom prst="rect">
            <a:avLst/>
          </a:prstGeom>
          <a:solidFill>
            <a:srgbClr val="59252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Google Shape;334;p14">
            <a:extLst>
              <a:ext uri="{FF2B5EF4-FFF2-40B4-BE49-F238E27FC236}">
                <a16:creationId xmlns:a16="http://schemas.microsoft.com/office/drawing/2014/main" id="{680BC8F3-7C06-45F0-A4A3-C116ECBFCFEB}"/>
              </a:ext>
            </a:extLst>
          </p:cNvPr>
          <p:cNvSpPr/>
          <p:nvPr/>
        </p:nvSpPr>
        <p:spPr>
          <a:xfrm>
            <a:off x="20110267" y="9356374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7" name="Google Shape;335;p14">
            <a:extLst>
              <a:ext uri="{FF2B5EF4-FFF2-40B4-BE49-F238E27FC236}">
                <a16:creationId xmlns:a16="http://schemas.microsoft.com/office/drawing/2014/main" id="{0C31E92F-8BF3-44F2-BC4F-EABE8EC55AD4}"/>
              </a:ext>
            </a:extLst>
          </p:cNvPr>
          <p:cNvSpPr/>
          <p:nvPr/>
        </p:nvSpPr>
        <p:spPr>
          <a:xfrm>
            <a:off x="19864851" y="10993517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8" name="Google Shape;336;p14">
            <a:extLst>
              <a:ext uri="{FF2B5EF4-FFF2-40B4-BE49-F238E27FC236}">
                <a16:creationId xmlns:a16="http://schemas.microsoft.com/office/drawing/2014/main" id="{67749500-C517-4685-A0E0-CBF7A6E53814}"/>
              </a:ext>
            </a:extLst>
          </p:cNvPr>
          <p:cNvSpPr/>
          <p:nvPr/>
        </p:nvSpPr>
        <p:spPr>
          <a:xfrm>
            <a:off x="12093136" y="4321478"/>
            <a:ext cx="110456" cy="107077"/>
          </a:xfrm>
          <a:prstGeom prst="ellipse">
            <a:avLst/>
          </a:prstGeom>
          <a:solidFill>
            <a:srgbClr val="74303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9" name="Google Shape;337;p14">
            <a:extLst>
              <a:ext uri="{FF2B5EF4-FFF2-40B4-BE49-F238E27FC236}">
                <a16:creationId xmlns:a16="http://schemas.microsoft.com/office/drawing/2014/main" id="{73D81C76-D652-4D47-B17B-6D3476329EBA}"/>
              </a:ext>
            </a:extLst>
          </p:cNvPr>
          <p:cNvSpPr/>
          <p:nvPr/>
        </p:nvSpPr>
        <p:spPr>
          <a:xfrm>
            <a:off x="11919905" y="3483072"/>
            <a:ext cx="512688" cy="712032"/>
          </a:xfrm>
          <a:prstGeom prst="rect">
            <a:avLst/>
          </a:prstGeom>
          <a:solidFill>
            <a:schemeClr val="tx2"/>
          </a:solidFill>
          <a:ln w="25400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0" name="Google Shape;338;p14">
            <a:extLst>
              <a:ext uri="{FF2B5EF4-FFF2-40B4-BE49-F238E27FC236}">
                <a16:creationId xmlns:a16="http://schemas.microsoft.com/office/drawing/2014/main" id="{BC1B3B4F-5796-43F2-A589-8C69BB5476DA}"/>
              </a:ext>
            </a:extLst>
          </p:cNvPr>
          <p:cNvCxnSpPr/>
          <p:nvPr/>
        </p:nvCxnSpPr>
        <p:spPr>
          <a:xfrm>
            <a:off x="11993222" y="3561975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1" name="Google Shape;339;p14">
            <a:extLst>
              <a:ext uri="{FF2B5EF4-FFF2-40B4-BE49-F238E27FC236}">
                <a16:creationId xmlns:a16="http://schemas.microsoft.com/office/drawing/2014/main" id="{C2FA04D7-13F1-4DA0-9870-FDDCACC987BE}"/>
              </a:ext>
            </a:extLst>
          </p:cNvPr>
          <p:cNvCxnSpPr/>
          <p:nvPr/>
        </p:nvCxnSpPr>
        <p:spPr>
          <a:xfrm>
            <a:off x="11993221" y="3618427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2" name="Google Shape;340;p14">
            <a:extLst>
              <a:ext uri="{FF2B5EF4-FFF2-40B4-BE49-F238E27FC236}">
                <a16:creationId xmlns:a16="http://schemas.microsoft.com/office/drawing/2014/main" id="{B2B615F0-3CE9-4130-9E9A-8E6ACCD227DD}"/>
              </a:ext>
            </a:extLst>
          </p:cNvPr>
          <p:cNvCxnSpPr/>
          <p:nvPr/>
        </p:nvCxnSpPr>
        <p:spPr>
          <a:xfrm>
            <a:off x="11993221" y="3678180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341;p14">
            <a:extLst>
              <a:ext uri="{FF2B5EF4-FFF2-40B4-BE49-F238E27FC236}">
                <a16:creationId xmlns:a16="http://schemas.microsoft.com/office/drawing/2014/main" id="{98237E2A-B805-446F-88EE-2A56D764F8F5}"/>
              </a:ext>
            </a:extLst>
          </p:cNvPr>
          <p:cNvCxnSpPr/>
          <p:nvPr/>
        </p:nvCxnSpPr>
        <p:spPr>
          <a:xfrm>
            <a:off x="11999793" y="3730822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4" name="Google Shape;342;p14">
            <a:extLst>
              <a:ext uri="{FF2B5EF4-FFF2-40B4-BE49-F238E27FC236}">
                <a16:creationId xmlns:a16="http://schemas.microsoft.com/office/drawing/2014/main" id="{ED2F423F-0A02-4116-8887-5A6FEAF1E42C}"/>
              </a:ext>
            </a:extLst>
          </p:cNvPr>
          <p:cNvCxnSpPr/>
          <p:nvPr/>
        </p:nvCxnSpPr>
        <p:spPr>
          <a:xfrm>
            <a:off x="11999793" y="3786066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5" name="Google Shape;343;p14">
            <a:extLst>
              <a:ext uri="{FF2B5EF4-FFF2-40B4-BE49-F238E27FC236}">
                <a16:creationId xmlns:a16="http://schemas.microsoft.com/office/drawing/2014/main" id="{F2FADBB0-DFEB-4308-9289-3801F506ABC1}"/>
              </a:ext>
            </a:extLst>
          </p:cNvPr>
          <p:cNvCxnSpPr/>
          <p:nvPr/>
        </p:nvCxnSpPr>
        <p:spPr>
          <a:xfrm>
            <a:off x="11999792" y="3838389"/>
            <a:ext cx="222030" cy="699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6" name="Google Shape;344;p14">
            <a:extLst>
              <a:ext uri="{FF2B5EF4-FFF2-40B4-BE49-F238E27FC236}">
                <a16:creationId xmlns:a16="http://schemas.microsoft.com/office/drawing/2014/main" id="{D220D1BE-32B4-4F96-97DD-06CADE372C7E}"/>
              </a:ext>
            </a:extLst>
          </p:cNvPr>
          <p:cNvCxnSpPr/>
          <p:nvPr/>
        </p:nvCxnSpPr>
        <p:spPr>
          <a:xfrm>
            <a:off x="11999792" y="3901066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7" name="Google Shape;345;p14">
            <a:extLst>
              <a:ext uri="{FF2B5EF4-FFF2-40B4-BE49-F238E27FC236}">
                <a16:creationId xmlns:a16="http://schemas.microsoft.com/office/drawing/2014/main" id="{8B573406-95F7-4A10-BAD1-0E54092C15FE}"/>
              </a:ext>
            </a:extLst>
          </p:cNvPr>
          <p:cNvCxnSpPr/>
          <p:nvPr/>
        </p:nvCxnSpPr>
        <p:spPr>
          <a:xfrm>
            <a:off x="18534470" y="9988228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8" name="Google Shape;346;p14">
            <a:extLst>
              <a:ext uri="{FF2B5EF4-FFF2-40B4-BE49-F238E27FC236}">
                <a16:creationId xmlns:a16="http://schemas.microsoft.com/office/drawing/2014/main" id="{4633D7A7-1106-41B2-93F3-80CEA7E52734}"/>
              </a:ext>
            </a:extLst>
          </p:cNvPr>
          <p:cNvCxnSpPr/>
          <p:nvPr/>
        </p:nvCxnSpPr>
        <p:spPr>
          <a:xfrm>
            <a:off x="18534469" y="10044680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9" name="Google Shape;347;p14">
            <a:extLst>
              <a:ext uri="{FF2B5EF4-FFF2-40B4-BE49-F238E27FC236}">
                <a16:creationId xmlns:a16="http://schemas.microsoft.com/office/drawing/2014/main" id="{E17ECC6B-EC1F-4046-96F8-74AFB0E3F072}"/>
              </a:ext>
            </a:extLst>
          </p:cNvPr>
          <p:cNvCxnSpPr/>
          <p:nvPr/>
        </p:nvCxnSpPr>
        <p:spPr>
          <a:xfrm>
            <a:off x="18534469" y="10104432"/>
            <a:ext cx="33909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0" name="Google Shape;348;p14">
            <a:extLst>
              <a:ext uri="{FF2B5EF4-FFF2-40B4-BE49-F238E27FC236}">
                <a16:creationId xmlns:a16="http://schemas.microsoft.com/office/drawing/2014/main" id="{C6DF05BC-A3F9-4E58-B33B-2874168C0DDD}"/>
              </a:ext>
            </a:extLst>
          </p:cNvPr>
          <p:cNvCxnSpPr/>
          <p:nvPr/>
        </p:nvCxnSpPr>
        <p:spPr>
          <a:xfrm>
            <a:off x="18541041" y="10157074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49;p14">
            <a:extLst>
              <a:ext uri="{FF2B5EF4-FFF2-40B4-BE49-F238E27FC236}">
                <a16:creationId xmlns:a16="http://schemas.microsoft.com/office/drawing/2014/main" id="{02303188-DB83-446C-96A0-039C8D2E46E6}"/>
              </a:ext>
            </a:extLst>
          </p:cNvPr>
          <p:cNvCxnSpPr/>
          <p:nvPr/>
        </p:nvCxnSpPr>
        <p:spPr>
          <a:xfrm>
            <a:off x="18541041" y="10212319"/>
            <a:ext cx="29337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2" name="Google Shape;350;p14">
            <a:extLst>
              <a:ext uri="{FF2B5EF4-FFF2-40B4-BE49-F238E27FC236}">
                <a16:creationId xmlns:a16="http://schemas.microsoft.com/office/drawing/2014/main" id="{E1546C87-8C1C-4CF3-AFC5-AEEA760B6560}"/>
              </a:ext>
            </a:extLst>
          </p:cNvPr>
          <p:cNvCxnSpPr/>
          <p:nvPr/>
        </p:nvCxnSpPr>
        <p:spPr>
          <a:xfrm>
            <a:off x="18541040" y="10264641"/>
            <a:ext cx="222030" cy="699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51;p14">
            <a:extLst>
              <a:ext uri="{FF2B5EF4-FFF2-40B4-BE49-F238E27FC236}">
                <a16:creationId xmlns:a16="http://schemas.microsoft.com/office/drawing/2014/main" id="{C4C0A67A-97D4-4D3F-9882-8B8419229D06}"/>
              </a:ext>
            </a:extLst>
          </p:cNvPr>
          <p:cNvSpPr/>
          <p:nvPr/>
        </p:nvSpPr>
        <p:spPr>
          <a:xfrm>
            <a:off x="11968849" y="3047407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4" name="Google Shape;353;p14" descr="Vital Signs Icons - Download Free Vector Icons | Noun Project">
            <a:extLst>
              <a:ext uri="{FF2B5EF4-FFF2-40B4-BE49-F238E27FC236}">
                <a16:creationId xmlns:a16="http://schemas.microsoft.com/office/drawing/2014/main" id="{2CAF7E7E-BE46-43D3-902D-C457ED1B30EE}"/>
              </a:ext>
            </a:extLst>
          </p:cNvPr>
          <p:cNvPicPr preferRelativeResize="0"/>
          <p:nvPr/>
        </p:nvPicPr>
        <p:blipFill rotWithShape="1">
          <a:blip r:embed="rId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14030"/>
          <a:stretch/>
        </p:blipFill>
        <p:spPr>
          <a:xfrm>
            <a:off x="18541537" y="10328541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54;p14">
            <a:extLst>
              <a:ext uri="{FF2B5EF4-FFF2-40B4-BE49-F238E27FC236}">
                <a16:creationId xmlns:a16="http://schemas.microsoft.com/office/drawing/2014/main" id="{EA6AACF7-6332-44D5-9432-5CA886F833EE}"/>
              </a:ext>
            </a:extLst>
          </p:cNvPr>
          <p:cNvSpPr/>
          <p:nvPr/>
        </p:nvSpPr>
        <p:spPr>
          <a:xfrm>
            <a:off x="18541537" y="10372606"/>
            <a:ext cx="389040" cy="258930"/>
          </a:xfrm>
          <a:prstGeom prst="rect">
            <a:avLst/>
          </a:prstGeom>
          <a:noFill/>
          <a:ln w="9525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Google Shape;355;p14">
            <a:extLst>
              <a:ext uri="{FF2B5EF4-FFF2-40B4-BE49-F238E27FC236}">
                <a16:creationId xmlns:a16="http://schemas.microsoft.com/office/drawing/2014/main" id="{DC27C099-722C-4573-B6FF-FC82069C147B}"/>
              </a:ext>
            </a:extLst>
          </p:cNvPr>
          <p:cNvSpPr/>
          <p:nvPr/>
        </p:nvSpPr>
        <p:spPr>
          <a:xfrm>
            <a:off x="16882783" y="4343501"/>
            <a:ext cx="2619600" cy="1765680"/>
          </a:xfrm>
          <a:prstGeom prst="rect">
            <a:avLst/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Google Shape;356;p14">
            <a:extLst>
              <a:ext uri="{FF2B5EF4-FFF2-40B4-BE49-F238E27FC236}">
                <a16:creationId xmlns:a16="http://schemas.microsoft.com/office/drawing/2014/main" id="{BA06F218-C297-4A57-A858-28DB0DA8A1CF}"/>
              </a:ext>
            </a:extLst>
          </p:cNvPr>
          <p:cNvSpPr/>
          <p:nvPr/>
        </p:nvSpPr>
        <p:spPr>
          <a:xfrm>
            <a:off x="16951390" y="4343501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74303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8" name="Google Shape;357;p14">
            <a:extLst>
              <a:ext uri="{FF2B5EF4-FFF2-40B4-BE49-F238E27FC236}">
                <a16:creationId xmlns:a16="http://schemas.microsoft.com/office/drawing/2014/main" id="{E7A457D0-3FA5-4011-8F45-C0EA3C389340}"/>
              </a:ext>
            </a:extLst>
          </p:cNvPr>
          <p:cNvSpPr/>
          <p:nvPr/>
        </p:nvSpPr>
        <p:spPr>
          <a:xfrm>
            <a:off x="16882783" y="4520597"/>
            <a:ext cx="2619600" cy="436080"/>
          </a:xfrm>
          <a:prstGeom prst="rect">
            <a:avLst/>
          </a:prstGeom>
          <a:solidFill>
            <a:srgbClr val="74303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Google Shape;358;p14">
            <a:extLst>
              <a:ext uri="{FF2B5EF4-FFF2-40B4-BE49-F238E27FC236}">
                <a16:creationId xmlns:a16="http://schemas.microsoft.com/office/drawing/2014/main" id="{325723EB-A826-4672-8A77-025672B656DC}"/>
              </a:ext>
            </a:extLst>
          </p:cNvPr>
          <p:cNvSpPr/>
          <p:nvPr/>
        </p:nvSpPr>
        <p:spPr>
          <a:xfrm>
            <a:off x="17431423" y="4587407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Google Shape;359;p14">
            <a:extLst>
              <a:ext uri="{FF2B5EF4-FFF2-40B4-BE49-F238E27FC236}">
                <a16:creationId xmlns:a16="http://schemas.microsoft.com/office/drawing/2014/main" id="{C03EF643-9DFD-4DE4-B854-A9522A680262}"/>
              </a:ext>
            </a:extLst>
          </p:cNvPr>
          <p:cNvSpPr/>
          <p:nvPr/>
        </p:nvSpPr>
        <p:spPr>
          <a:xfrm>
            <a:off x="17225758" y="4587407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Google Shape;360;p14">
            <a:extLst>
              <a:ext uri="{FF2B5EF4-FFF2-40B4-BE49-F238E27FC236}">
                <a16:creationId xmlns:a16="http://schemas.microsoft.com/office/drawing/2014/main" id="{36B1CD8F-25A0-49F1-812D-517864CFA431}"/>
              </a:ext>
            </a:extLst>
          </p:cNvPr>
          <p:cNvSpPr/>
          <p:nvPr/>
        </p:nvSpPr>
        <p:spPr>
          <a:xfrm>
            <a:off x="17690270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3" name="Google Shape;361;p14">
            <a:extLst>
              <a:ext uri="{FF2B5EF4-FFF2-40B4-BE49-F238E27FC236}">
                <a16:creationId xmlns:a16="http://schemas.microsoft.com/office/drawing/2014/main" id="{69317DDA-B05A-499B-9771-4C77A96C4714}"/>
              </a:ext>
            </a:extLst>
          </p:cNvPr>
          <p:cNvSpPr/>
          <p:nvPr/>
        </p:nvSpPr>
        <p:spPr>
          <a:xfrm>
            <a:off x="17376446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" name="Google Shape;362;p14">
            <a:extLst>
              <a:ext uri="{FF2B5EF4-FFF2-40B4-BE49-F238E27FC236}">
                <a16:creationId xmlns:a16="http://schemas.microsoft.com/office/drawing/2014/main" id="{040385B2-DD43-411F-83B9-D0622EA710DD}"/>
              </a:ext>
            </a:extLst>
          </p:cNvPr>
          <p:cNvSpPr/>
          <p:nvPr/>
        </p:nvSpPr>
        <p:spPr>
          <a:xfrm>
            <a:off x="17062622" y="4779604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Google Shape;363;p14">
            <a:extLst>
              <a:ext uri="{FF2B5EF4-FFF2-40B4-BE49-F238E27FC236}">
                <a16:creationId xmlns:a16="http://schemas.microsoft.com/office/drawing/2014/main" id="{2FD65A20-3D2F-473A-A889-3EB02CE9A017}"/>
              </a:ext>
            </a:extLst>
          </p:cNvPr>
          <p:cNvSpPr/>
          <p:nvPr/>
        </p:nvSpPr>
        <p:spPr>
          <a:xfrm>
            <a:off x="16951390" y="4944879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6" name="Google Shape;364;p14">
            <a:extLst>
              <a:ext uri="{FF2B5EF4-FFF2-40B4-BE49-F238E27FC236}">
                <a16:creationId xmlns:a16="http://schemas.microsoft.com/office/drawing/2014/main" id="{E15938CA-9A8D-48FC-AB93-BD33201F2C47}"/>
              </a:ext>
            </a:extLst>
          </p:cNvPr>
          <p:cNvCxnSpPr>
            <a:cxnSpLocks/>
          </p:cNvCxnSpPr>
          <p:nvPr/>
        </p:nvCxnSpPr>
        <p:spPr>
          <a:xfrm flipV="1">
            <a:off x="12432593" y="5539230"/>
            <a:ext cx="4282950" cy="972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7" name="Google Shape;365;p14">
            <a:extLst>
              <a:ext uri="{FF2B5EF4-FFF2-40B4-BE49-F238E27FC236}">
                <a16:creationId xmlns:a16="http://schemas.microsoft.com/office/drawing/2014/main" id="{10DB466F-5F4A-4C90-A66B-522566766406}"/>
              </a:ext>
            </a:extLst>
          </p:cNvPr>
          <p:cNvCxnSpPr>
            <a:cxnSpLocks/>
          </p:cNvCxnSpPr>
          <p:nvPr/>
        </p:nvCxnSpPr>
        <p:spPr>
          <a:xfrm flipV="1">
            <a:off x="15127405" y="333872"/>
            <a:ext cx="7577129" cy="2693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8" name="Google Shape;366;p14">
            <a:extLst>
              <a:ext uri="{FF2B5EF4-FFF2-40B4-BE49-F238E27FC236}">
                <a16:creationId xmlns:a16="http://schemas.microsoft.com/office/drawing/2014/main" id="{1880453E-A74E-47AE-A427-DD64C94FEB24}"/>
              </a:ext>
            </a:extLst>
          </p:cNvPr>
          <p:cNvCxnSpPr>
            <a:cxnSpLocks/>
          </p:cNvCxnSpPr>
          <p:nvPr/>
        </p:nvCxnSpPr>
        <p:spPr>
          <a:xfrm>
            <a:off x="21541840" y="7884684"/>
            <a:ext cx="0" cy="1104089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9" name="Google Shape;367;p14">
            <a:extLst>
              <a:ext uri="{FF2B5EF4-FFF2-40B4-BE49-F238E27FC236}">
                <a16:creationId xmlns:a16="http://schemas.microsoft.com/office/drawing/2014/main" id="{8E343C35-5AD5-4335-93B2-385A7E1AA339}"/>
              </a:ext>
            </a:extLst>
          </p:cNvPr>
          <p:cNvCxnSpPr/>
          <p:nvPr/>
        </p:nvCxnSpPr>
        <p:spPr>
          <a:xfrm>
            <a:off x="17404327" y="5165474"/>
            <a:ext cx="365334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0" name="Google Shape;368;p14">
            <a:extLst>
              <a:ext uri="{FF2B5EF4-FFF2-40B4-BE49-F238E27FC236}">
                <a16:creationId xmlns:a16="http://schemas.microsoft.com/office/drawing/2014/main" id="{7C150D94-BEE7-482C-9247-F2288B01E7F9}"/>
              </a:ext>
            </a:extLst>
          </p:cNvPr>
          <p:cNvCxnSpPr/>
          <p:nvPr/>
        </p:nvCxnSpPr>
        <p:spPr>
          <a:xfrm>
            <a:off x="17404327" y="5225226"/>
            <a:ext cx="422268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1" name="Google Shape;369;p14">
            <a:extLst>
              <a:ext uri="{FF2B5EF4-FFF2-40B4-BE49-F238E27FC236}">
                <a16:creationId xmlns:a16="http://schemas.microsoft.com/office/drawing/2014/main" id="{3290878B-C0F2-4B24-8B0B-BC28EF9B09EB}"/>
              </a:ext>
            </a:extLst>
          </p:cNvPr>
          <p:cNvCxnSpPr/>
          <p:nvPr/>
        </p:nvCxnSpPr>
        <p:spPr>
          <a:xfrm>
            <a:off x="17404327" y="5298259"/>
            <a:ext cx="365334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2" name="Google Shape;370;p14">
            <a:extLst>
              <a:ext uri="{FF2B5EF4-FFF2-40B4-BE49-F238E27FC236}">
                <a16:creationId xmlns:a16="http://schemas.microsoft.com/office/drawing/2014/main" id="{2578BDD2-7A3D-4776-B38E-4BF13668C761}"/>
              </a:ext>
            </a:extLst>
          </p:cNvPr>
          <p:cNvCxnSpPr/>
          <p:nvPr/>
        </p:nvCxnSpPr>
        <p:spPr>
          <a:xfrm>
            <a:off x="17042974" y="5370460"/>
            <a:ext cx="783620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3" name="Google Shape;371;p14" descr="Vital Signs Icons - Download Free Vector Icons | Noun Project">
            <a:extLst>
              <a:ext uri="{FF2B5EF4-FFF2-40B4-BE49-F238E27FC236}">
                <a16:creationId xmlns:a16="http://schemas.microsoft.com/office/drawing/2014/main" id="{4CC1C316-8B94-49B0-BF35-3638950BAB39}"/>
              </a:ext>
            </a:extLst>
          </p:cNvPr>
          <p:cNvPicPr preferRelativeResize="0"/>
          <p:nvPr/>
        </p:nvPicPr>
        <p:blipFill rotWithShape="1">
          <a:blip r:embed="rId10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14030"/>
          <a:stretch/>
        </p:blipFill>
        <p:spPr>
          <a:xfrm>
            <a:off x="17052227" y="5553209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72;p14">
            <a:extLst>
              <a:ext uri="{FF2B5EF4-FFF2-40B4-BE49-F238E27FC236}">
                <a16:creationId xmlns:a16="http://schemas.microsoft.com/office/drawing/2014/main" id="{145217D3-F2EB-4DB5-8AD4-5B7E669E3FBA}"/>
              </a:ext>
            </a:extLst>
          </p:cNvPr>
          <p:cNvSpPr/>
          <p:nvPr/>
        </p:nvSpPr>
        <p:spPr>
          <a:xfrm>
            <a:off x="17048887" y="5529340"/>
            <a:ext cx="639819" cy="380450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5" name="Google Shape;373;p14" descr="Vital Signs Icons - Download Free Vector Icons | Noun Project">
            <a:extLst>
              <a:ext uri="{FF2B5EF4-FFF2-40B4-BE49-F238E27FC236}">
                <a16:creationId xmlns:a16="http://schemas.microsoft.com/office/drawing/2014/main" id="{2A9D6EA0-A059-47C3-819D-639F319DB1CD}"/>
              </a:ext>
            </a:extLst>
          </p:cNvPr>
          <p:cNvPicPr preferRelativeResize="0"/>
          <p:nvPr/>
        </p:nvPicPr>
        <p:blipFill rotWithShape="1">
          <a:blip r:embed="rId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955" r="43842"/>
          <a:stretch/>
        </p:blipFill>
        <p:spPr>
          <a:xfrm>
            <a:off x="17451784" y="5553144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74;p14" descr="Person icon - Free download on Iconfinder">
            <a:extLst>
              <a:ext uri="{FF2B5EF4-FFF2-40B4-BE49-F238E27FC236}">
                <a16:creationId xmlns:a16="http://schemas.microsoft.com/office/drawing/2014/main" id="{2F28DDAB-C934-4873-B478-9A1818C4C383}"/>
              </a:ext>
            </a:extLst>
          </p:cNvPr>
          <p:cNvPicPr preferRelativeResize="0"/>
          <p:nvPr/>
        </p:nvPicPr>
        <p:blipFill rotWithShape="1"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" b="13719"/>
          <a:stretch/>
        </p:blipFill>
        <p:spPr>
          <a:xfrm>
            <a:off x="17041924" y="5029134"/>
            <a:ext cx="314305" cy="271178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7" name="Google Shape;375;p14">
            <a:extLst>
              <a:ext uri="{FF2B5EF4-FFF2-40B4-BE49-F238E27FC236}">
                <a16:creationId xmlns:a16="http://schemas.microsoft.com/office/drawing/2014/main" id="{4B2371EE-00AB-4E55-AE43-78BBA2506E14}"/>
              </a:ext>
            </a:extLst>
          </p:cNvPr>
          <p:cNvSpPr/>
          <p:nvPr/>
        </p:nvSpPr>
        <p:spPr>
          <a:xfrm>
            <a:off x="17252439" y="502007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8" name="Google Shape;378;p14">
            <a:extLst>
              <a:ext uri="{FF2B5EF4-FFF2-40B4-BE49-F238E27FC236}">
                <a16:creationId xmlns:a16="http://schemas.microsoft.com/office/drawing/2014/main" id="{8F929218-480D-4F58-B3AD-53DBC74E4FA1}"/>
              </a:ext>
            </a:extLst>
          </p:cNvPr>
          <p:cNvCxnSpPr>
            <a:cxnSpLocks/>
          </p:cNvCxnSpPr>
          <p:nvPr/>
        </p:nvCxnSpPr>
        <p:spPr>
          <a:xfrm flipV="1">
            <a:off x="18713137" y="6228265"/>
            <a:ext cx="1" cy="2463001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29" name="Google Shape;379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7E86061D-AA49-45B9-97E1-A747E0A5BAA0}"/>
              </a:ext>
            </a:extLst>
          </p:cNvPr>
          <p:cNvPicPr preferRelativeResize="0"/>
          <p:nvPr/>
        </p:nvPicPr>
        <p:blipFill rotWithShape="1">
          <a:blip r:embed="rId1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8231029" y="4997510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80;p14" descr="Pinpoint Icons - Download Free Vector Icons | Noun Project">
            <a:extLst>
              <a:ext uri="{FF2B5EF4-FFF2-40B4-BE49-F238E27FC236}">
                <a16:creationId xmlns:a16="http://schemas.microsoft.com/office/drawing/2014/main" id="{F4B47672-CCD8-4D90-8AE5-984BB29E91C5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451026" y="5029773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81;p14">
            <a:extLst>
              <a:ext uri="{FF2B5EF4-FFF2-40B4-BE49-F238E27FC236}">
                <a16:creationId xmlns:a16="http://schemas.microsoft.com/office/drawing/2014/main" id="{1CC9765C-C8B0-4047-A21D-FA174F60BA67}"/>
              </a:ext>
            </a:extLst>
          </p:cNvPr>
          <p:cNvSpPr/>
          <p:nvPr/>
        </p:nvSpPr>
        <p:spPr>
          <a:xfrm>
            <a:off x="18533828" y="5038702"/>
            <a:ext cx="441268" cy="103246"/>
          </a:xfrm>
          <a:prstGeom prst="rect">
            <a:avLst/>
          </a:prstGeom>
          <a:solidFill>
            <a:srgbClr val="979797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2" name="Google Shape;382;p14">
            <a:extLst>
              <a:ext uri="{FF2B5EF4-FFF2-40B4-BE49-F238E27FC236}">
                <a16:creationId xmlns:a16="http://schemas.microsoft.com/office/drawing/2014/main" id="{2E6C066E-D179-4057-9731-31CE41E26465}"/>
              </a:ext>
            </a:extLst>
          </p:cNvPr>
          <p:cNvSpPr/>
          <p:nvPr/>
        </p:nvSpPr>
        <p:spPr>
          <a:xfrm>
            <a:off x="18499868" y="5051900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3" name="Google Shape;383;p14">
            <a:extLst>
              <a:ext uri="{FF2B5EF4-FFF2-40B4-BE49-F238E27FC236}">
                <a16:creationId xmlns:a16="http://schemas.microsoft.com/office/drawing/2014/main" id="{DD66FF94-4A3A-44FD-B198-34078A0883CE}"/>
              </a:ext>
            </a:extLst>
          </p:cNvPr>
          <p:cNvCxnSpPr/>
          <p:nvPr/>
        </p:nvCxnSpPr>
        <p:spPr>
          <a:xfrm>
            <a:off x="18611928" y="5069998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84;p14">
            <a:extLst>
              <a:ext uri="{FF2B5EF4-FFF2-40B4-BE49-F238E27FC236}">
                <a16:creationId xmlns:a16="http://schemas.microsoft.com/office/drawing/2014/main" id="{77445353-4AB1-4A66-BBEC-336ED2111BC2}"/>
              </a:ext>
            </a:extLst>
          </p:cNvPr>
          <p:cNvCxnSpPr/>
          <p:nvPr/>
        </p:nvCxnSpPr>
        <p:spPr>
          <a:xfrm>
            <a:off x="18611927" y="5107810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5" name="Google Shape;385;p14">
            <a:extLst>
              <a:ext uri="{FF2B5EF4-FFF2-40B4-BE49-F238E27FC236}">
                <a16:creationId xmlns:a16="http://schemas.microsoft.com/office/drawing/2014/main" id="{1EB26B89-07C9-4E57-9406-71D9B2000206}"/>
              </a:ext>
            </a:extLst>
          </p:cNvPr>
          <p:cNvSpPr/>
          <p:nvPr/>
        </p:nvSpPr>
        <p:spPr>
          <a:xfrm rot="-8664357">
            <a:off x="17418002" y="5047301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6" name="Google Shape;386;p14">
            <a:extLst>
              <a:ext uri="{FF2B5EF4-FFF2-40B4-BE49-F238E27FC236}">
                <a16:creationId xmlns:a16="http://schemas.microsoft.com/office/drawing/2014/main" id="{30515CC3-03B9-49B6-BFE9-CDC1ED29672A}"/>
              </a:ext>
            </a:extLst>
          </p:cNvPr>
          <p:cNvCxnSpPr/>
          <p:nvPr/>
        </p:nvCxnSpPr>
        <p:spPr>
          <a:xfrm>
            <a:off x="17039570" y="5439040"/>
            <a:ext cx="749397" cy="0"/>
          </a:xfrm>
          <a:prstGeom prst="straightConnector1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7" name="Google Shape;387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427DE628-8F56-4450-82C7-9B2295C7C8A6}"/>
              </a:ext>
            </a:extLst>
          </p:cNvPr>
          <p:cNvPicPr preferRelativeResize="0"/>
          <p:nvPr/>
        </p:nvPicPr>
        <p:blipFill rotWithShape="1">
          <a:blip r:embed="rId1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41"/>
          <a:stretch/>
        </p:blipFill>
        <p:spPr>
          <a:xfrm>
            <a:off x="20538645" y="9547010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88;p14">
            <a:extLst>
              <a:ext uri="{FF2B5EF4-FFF2-40B4-BE49-F238E27FC236}">
                <a16:creationId xmlns:a16="http://schemas.microsoft.com/office/drawing/2014/main" id="{A289FDD3-A0FC-4021-8A54-5A71FD868216}"/>
              </a:ext>
            </a:extLst>
          </p:cNvPr>
          <p:cNvSpPr/>
          <p:nvPr/>
        </p:nvSpPr>
        <p:spPr>
          <a:xfrm>
            <a:off x="21646452" y="9783107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9" name="Google Shape;389;p14">
            <a:extLst>
              <a:ext uri="{FF2B5EF4-FFF2-40B4-BE49-F238E27FC236}">
                <a16:creationId xmlns:a16="http://schemas.microsoft.com/office/drawing/2014/main" id="{75C8753D-4D96-4D78-8FFD-CE68DAA62A41}"/>
              </a:ext>
            </a:extLst>
          </p:cNvPr>
          <p:cNvSpPr/>
          <p:nvPr/>
        </p:nvSpPr>
        <p:spPr>
          <a:xfrm>
            <a:off x="21085594" y="9673513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0" name="Google Shape;390;p14" descr="Pinpoint Icons - Download Free Vector Icons | Noun Project">
            <a:extLst>
              <a:ext uri="{FF2B5EF4-FFF2-40B4-BE49-F238E27FC236}">
                <a16:creationId xmlns:a16="http://schemas.microsoft.com/office/drawing/2014/main" id="{98FC0233-993F-4564-90EB-3DC63E142D7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942230" y="9488681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91;p14">
            <a:extLst>
              <a:ext uri="{FF2B5EF4-FFF2-40B4-BE49-F238E27FC236}">
                <a16:creationId xmlns:a16="http://schemas.microsoft.com/office/drawing/2014/main" id="{24EC557A-E591-457B-ACF4-57C77FC91570}"/>
              </a:ext>
            </a:extLst>
          </p:cNvPr>
          <p:cNvSpPr/>
          <p:nvPr/>
        </p:nvSpPr>
        <p:spPr>
          <a:xfrm>
            <a:off x="21062746" y="9512507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2" name="Google Shape;392;p14">
            <a:extLst>
              <a:ext uri="{FF2B5EF4-FFF2-40B4-BE49-F238E27FC236}">
                <a16:creationId xmlns:a16="http://schemas.microsoft.com/office/drawing/2014/main" id="{02276E58-182C-447D-BCA6-7E93D8190BAE}"/>
              </a:ext>
            </a:extLst>
          </p:cNvPr>
          <p:cNvSpPr/>
          <p:nvPr/>
        </p:nvSpPr>
        <p:spPr>
          <a:xfrm>
            <a:off x="21002448" y="9519224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3" name="Google Shape;393;p14">
            <a:extLst>
              <a:ext uri="{FF2B5EF4-FFF2-40B4-BE49-F238E27FC236}">
                <a16:creationId xmlns:a16="http://schemas.microsoft.com/office/drawing/2014/main" id="{31B32283-D066-42C2-B1BB-E7E487E21BAE}"/>
              </a:ext>
            </a:extLst>
          </p:cNvPr>
          <p:cNvCxnSpPr/>
          <p:nvPr/>
        </p:nvCxnSpPr>
        <p:spPr>
          <a:xfrm>
            <a:off x="21140846" y="9543803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94;p14">
            <a:extLst>
              <a:ext uri="{FF2B5EF4-FFF2-40B4-BE49-F238E27FC236}">
                <a16:creationId xmlns:a16="http://schemas.microsoft.com/office/drawing/2014/main" id="{DDAB90BD-ECB1-4843-9882-C8AF67E98876}"/>
              </a:ext>
            </a:extLst>
          </p:cNvPr>
          <p:cNvCxnSpPr/>
          <p:nvPr/>
        </p:nvCxnSpPr>
        <p:spPr>
          <a:xfrm>
            <a:off x="21140849" y="9581616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5" name="Google Shape;395;p14" descr="Person icon - Free download on Iconfinder">
            <a:extLst>
              <a:ext uri="{FF2B5EF4-FFF2-40B4-BE49-F238E27FC236}">
                <a16:creationId xmlns:a16="http://schemas.microsoft.com/office/drawing/2014/main" id="{702FF29F-622B-4B1E-845E-3AEEF867218B}"/>
              </a:ext>
            </a:extLst>
          </p:cNvPr>
          <p:cNvPicPr preferRelativeResize="0"/>
          <p:nvPr/>
        </p:nvPicPr>
        <p:blipFill rotWithShape="1"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" b="13719"/>
          <a:stretch/>
        </p:blipFill>
        <p:spPr>
          <a:xfrm>
            <a:off x="18541536" y="9619455"/>
            <a:ext cx="314305" cy="271178"/>
          </a:xfrm>
          <a:prstGeom prst="rect">
            <a:avLst/>
          </a:prstGeom>
          <a:noFill/>
          <a:ln w="9525" cap="flat" cmpd="sng">
            <a:solidFill>
              <a:srgbClr val="7430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6" name="Google Shape;396;p14">
            <a:extLst>
              <a:ext uri="{FF2B5EF4-FFF2-40B4-BE49-F238E27FC236}">
                <a16:creationId xmlns:a16="http://schemas.microsoft.com/office/drawing/2014/main" id="{5B5EB47F-8627-46C4-9E63-7C0160495907}"/>
              </a:ext>
            </a:extLst>
          </p:cNvPr>
          <p:cNvSpPr/>
          <p:nvPr/>
        </p:nvSpPr>
        <p:spPr>
          <a:xfrm>
            <a:off x="18752051" y="9610400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47" name="Google Shape;398;p14">
            <a:extLst>
              <a:ext uri="{FF2B5EF4-FFF2-40B4-BE49-F238E27FC236}">
                <a16:creationId xmlns:a16="http://schemas.microsoft.com/office/drawing/2014/main" id="{936ECB26-CDF6-4379-BFB6-8EE7D8B63CBE}"/>
              </a:ext>
            </a:extLst>
          </p:cNvPr>
          <p:cNvCxnSpPr>
            <a:cxnSpLocks/>
          </p:cNvCxnSpPr>
          <p:nvPr/>
        </p:nvCxnSpPr>
        <p:spPr>
          <a:xfrm>
            <a:off x="8722276" y="12441999"/>
            <a:ext cx="7069313" cy="1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447;p14">
            <a:extLst>
              <a:ext uri="{FF2B5EF4-FFF2-40B4-BE49-F238E27FC236}">
                <a16:creationId xmlns:a16="http://schemas.microsoft.com/office/drawing/2014/main" id="{90BD8EB1-B68B-4201-864E-C3F34E2E8BC9}"/>
              </a:ext>
            </a:extLst>
          </p:cNvPr>
          <p:cNvCxnSpPr>
            <a:cxnSpLocks/>
          </p:cNvCxnSpPr>
          <p:nvPr/>
        </p:nvCxnSpPr>
        <p:spPr>
          <a:xfrm>
            <a:off x="15787902" y="4360775"/>
            <a:ext cx="18712" cy="8087960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448;p14">
            <a:extLst>
              <a:ext uri="{FF2B5EF4-FFF2-40B4-BE49-F238E27FC236}">
                <a16:creationId xmlns:a16="http://schemas.microsoft.com/office/drawing/2014/main" id="{56164C85-AA40-4E51-AB90-CDEEA08062BC}"/>
              </a:ext>
            </a:extLst>
          </p:cNvPr>
          <p:cNvCxnSpPr>
            <a:cxnSpLocks/>
          </p:cNvCxnSpPr>
          <p:nvPr/>
        </p:nvCxnSpPr>
        <p:spPr>
          <a:xfrm>
            <a:off x="15785962" y="4383731"/>
            <a:ext cx="929581" cy="0"/>
          </a:xfrm>
          <a:prstGeom prst="straightConnector1">
            <a:avLst/>
          </a:prstGeom>
          <a:noFill/>
          <a:ln w="38100" cap="flat" cmpd="sng">
            <a:solidFill>
              <a:srgbClr val="6F745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0" name="Google Shape;450;p14">
            <a:extLst>
              <a:ext uri="{FF2B5EF4-FFF2-40B4-BE49-F238E27FC236}">
                <a16:creationId xmlns:a16="http://schemas.microsoft.com/office/drawing/2014/main" id="{37F4AAE2-54D6-4DE1-85CD-4E350B8D7DDE}"/>
              </a:ext>
            </a:extLst>
          </p:cNvPr>
          <p:cNvCxnSpPr>
            <a:cxnSpLocks/>
          </p:cNvCxnSpPr>
          <p:nvPr/>
        </p:nvCxnSpPr>
        <p:spPr>
          <a:xfrm flipV="1">
            <a:off x="5365495" y="347274"/>
            <a:ext cx="0" cy="4800509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2" name="Picture 2" descr="School Health Laerdal Pocket Mask - Soft Case">
            <a:extLst>
              <a:ext uri="{FF2B5EF4-FFF2-40B4-BE49-F238E27FC236}">
                <a16:creationId xmlns:a16="http://schemas.microsoft.com/office/drawing/2014/main" id="{4DD915D1-A8C0-4266-BBBC-1AB6F9FFA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906333" y="9147400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3" name="Rectangle 352">
            <a:extLst>
              <a:ext uri="{FF2B5EF4-FFF2-40B4-BE49-F238E27FC236}">
                <a16:creationId xmlns:a16="http://schemas.microsoft.com/office/drawing/2014/main" id="{8B8C1ED8-9FEA-4503-9E2D-6296E3222B5D}"/>
              </a:ext>
            </a:extLst>
          </p:cNvPr>
          <p:cNvSpPr/>
          <p:nvPr/>
        </p:nvSpPr>
        <p:spPr>
          <a:xfrm>
            <a:off x="0" y="8766705"/>
            <a:ext cx="3498966" cy="497684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1288AFAE-B86B-43D9-9CEC-5CA4D5F94442}"/>
              </a:ext>
            </a:extLst>
          </p:cNvPr>
          <p:cNvSpPr/>
          <p:nvPr/>
        </p:nvSpPr>
        <p:spPr>
          <a:xfrm>
            <a:off x="9724" y="1814080"/>
            <a:ext cx="3489244" cy="6964601"/>
          </a:xfrm>
          <a:prstGeom prst="rect">
            <a:avLst/>
          </a:prstGeom>
          <a:solidFill>
            <a:srgbClr val="C9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5" name="Google Shape;94;p13">
            <a:extLst>
              <a:ext uri="{FF2B5EF4-FFF2-40B4-BE49-F238E27FC236}">
                <a16:creationId xmlns:a16="http://schemas.microsoft.com/office/drawing/2014/main" id="{096F258C-7B74-4F2F-8C83-2C757843238B}"/>
              </a:ext>
            </a:extLst>
          </p:cNvPr>
          <p:cNvPicPr preferRelativeResize="0"/>
          <p:nvPr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798" y="3212339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74B4BF67-F542-4664-88F1-77C2A018F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3" y="5029884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Google Shape;95;p13">
            <a:extLst>
              <a:ext uri="{FF2B5EF4-FFF2-40B4-BE49-F238E27FC236}">
                <a16:creationId xmlns:a16="http://schemas.microsoft.com/office/drawing/2014/main" id="{C7AF7A9F-3E67-4F0D-9CDE-E72D4EA5022F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6110" y="7134863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7A8CFD07-E11F-4CCE-8A18-CC460118E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6" y="7939314"/>
            <a:ext cx="600670" cy="60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Google Shape;83;p13">
            <a:extLst>
              <a:ext uri="{FF2B5EF4-FFF2-40B4-BE49-F238E27FC236}">
                <a16:creationId xmlns:a16="http://schemas.microsoft.com/office/drawing/2014/main" id="{BAE972A9-6A22-40A8-9F56-8502C4D421E7}"/>
              </a:ext>
            </a:extLst>
          </p:cNvPr>
          <p:cNvPicPr preferRelativeResize="0"/>
          <p:nvPr/>
        </p:nvPicPr>
        <p:blipFill>
          <a:blip r:embed="rId3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2483" y="4184309"/>
            <a:ext cx="323275" cy="26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107;p13">
            <a:extLst>
              <a:ext uri="{FF2B5EF4-FFF2-40B4-BE49-F238E27FC236}">
                <a16:creationId xmlns:a16="http://schemas.microsoft.com/office/drawing/2014/main" id="{0492796C-FA30-4893-88E4-7B4DB2B35948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587" y="6051280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TextBox 360">
            <a:extLst>
              <a:ext uri="{FF2B5EF4-FFF2-40B4-BE49-F238E27FC236}">
                <a16:creationId xmlns:a16="http://schemas.microsoft.com/office/drawing/2014/main" id="{56577366-6119-4D3F-960B-5AF8D314F38B}"/>
              </a:ext>
            </a:extLst>
          </p:cNvPr>
          <p:cNvSpPr txBox="1"/>
          <p:nvPr/>
        </p:nvSpPr>
        <p:spPr>
          <a:xfrm>
            <a:off x="786860" y="3267151"/>
            <a:ext cx="26952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Wired patient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vehicle or building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ACA364E-F67A-4015-B4DB-A4B5C4343361}"/>
              </a:ext>
            </a:extLst>
          </p:cNvPr>
          <p:cNvSpPr txBox="1"/>
          <p:nvPr/>
        </p:nvSpPr>
        <p:spPr>
          <a:xfrm>
            <a:off x="43517" y="2561583"/>
            <a:ext cx="3488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 Type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A5B1CC0-DB54-4937-A89F-09ACC8A3A3FD}"/>
              </a:ext>
            </a:extLst>
          </p:cNvPr>
          <p:cNvSpPr txBox="1"/>
          <p:nvPr/>
        </p:nvSpPr>
        <p:spPr>
          <a:xfrm>
            <a:off x="892598" y="9924155"/>
            <a:ext cx="26178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Ground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treatment facility (MTF)</a:t>
            </a: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Hub</a:t>
            </a:r>
          </a:p>
          <a:p>
            <a:endParaRPr lang="en-US" sz="18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28855ECF-4241-4593-B7C1-CB40D874A014}"/>
              </a:ext>
            </a:extLst>
          </p:cNvPr>
          <p:cNvSpPr/>
          <p:nvPr/>
        </p:nvSpPr>
        <p:spPr>
          <a:xfrm>
            <a:off x="276657" y="9935173"/>
            <a:ext cx="404446" cy="388523"/>
          </a:xfrm>
          <a:prstGeom prst="ellipse">
            <a:avLst/>
          </a:prstGeom>
          <a:solidFill>
            <a:srgbClr val="D6B4A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B4A0FB74-4EED-40A0-A9D5-67A240FC47A5}"/>
              </a:ext>
            </a:extLst>
          </p:cNvPr>
          <p:cNvSpPr/>
          <p:nvPr/>
        </p:nvSpPr>
        <p:spPr>
          <a:xfrm>
            <a:off x="276657" y="10861236"/>
            <a:ext cx="404446" cy="388523"/>
          </a:xfrm>
          <a:prstGeom prst="ellipse">
            <a:avLst/>
          </a:prstGeom>
          <a:solidFill>
            <a:srgbClr val="E4A0A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50037210-F2D0-4B01-A5B6-4D15A83B4E41}"/>
              </a:ext>
            </a:extLst>
          </p:cNvPr>
          <p:cNvSpPr/>
          <p:nvPr/>
        </p:nvSpPr>
        <p:spPr>
          <a:xfrm>
            <a:off x="269768" y="11830191"/>
            <a:ext cx="404446" cy="388523"/>
          </a:xfrm>
          <a:prstGeom prst="ellipse">
            <a:avLst/>
          </a:prstGeom>
          <a:solidFill>
            <a:srgbClr val="B0B4A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FE288A3-01F9-437C-BAF0-885EA04E8705}"/>
              </a:ext>
            </a:extLst>
          </p:cNvPr>
          <p:cNvSpPr txBox="1"/>
          <p:nvPr/>
        </p:nvSpPr>
        <p:spPr>
          <a:xfrm>
            <a:off x="50799" y="9148687"/>
            <a:ext cx="345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Status</a:t>
            </a:r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2FBBAFB1-F1B0-43E2-A510-212C3ABCAF16}"/>
              </a:ext>
            </a:extLst>
          </p:cNvPr>
          <p:cNvSpPr/>
          <p:nvPr/>
        </p:nvSpPr>
        <p:spPr>
          <a:xfrm>
            <a:off x="289424" y="12989688"/>
            <a:ext cx="404446" cy="388523"/>
          </a:xfrm>
          <a:prstGeom prst="ellipse">
            <a:avLst/>
          </a:prstGeom>
          <a:solidFill>
            <a:srgbClr val="AAC1E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4B1E3410-D7EB-46C1-A0FD-6DFA88CD58A3}"/>
              </a:ext>
            </a:extLst>
          </p:cNvPr>
          <p:cNvSpPr txBox="1"/>
          <p:nvPr/>
        </p:nvSpPr>
        <p:spPr>
          <a:xfrm>
            <a:off x="9161" y="-8965"/>
            <a:ext cx="3479810" cy="1815882"/>
          </a:xfrm>
          <a:prstGeom prst="rect">
            <a:avLst/>
          </a:prstGeom>
          <a:solidFill>
            <a:srgbClr val="BB3F4A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Advanced Response Medical Emergency System (ARMES) </a:t>
            </a:r>
          </a:p>
        </p:txBody>
      </p:sp>
      <p:pic>
        <p:nvPicPr>
          <p:cNvPr id="371" name="Google Shape;94;p13">
            <a:extLst>
              <a:ext uri="{FF2B5EF4-FFF2-40B4-BE49-F238E27FC236}">
                <a16:creationId xmlns:a16="http://schemas.microsoft.com/office/drawing/2014/main" id="{84BEEEF4-D267-4D71-99DA-CB512DE76EAA}"/>
              </a:ext>
            </a:extLst>
          </p:cNvPr>
          <p:cNvPicPr preferRelativeResize="0"/>
          <p:nvPr/>
        </p:nvPicPr>
        <p:blipFill>
          <a:blip r:embed="rId16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88073" y="2463755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95;p13">
            <a:extLst>
              <a:ext uri="{FF2B5EF4-FFF2-40B4-BE49-F238E27FC236}">
                <a16:creationId xmlns:a16="http://schemas.microsoft.com/office/drawing/2014/main" id="{DD1EF971-0A5C-4FB4-BAED-13C75E39F41D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813962" y="7497504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107;p13">
            <a:extLst>
              <a:ext uri="{FF2B5EF4-FFF2-40B4-BE49-F238E27FC236}">
                <a16:creationId xmlns:a16="http://schemas.microsoft.com/office/drawing/2014/main" id="{D2A4CA39-C40E-4F94-AE8F-61B122889A9B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906933" y="7900530"/>
            <a:ext cx="324237" cy="34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95;p13">
            <a:extLst>
              <a:ext uri="{FF2B5EF4-FFF2-40B4-BE49-F238E27FC236}">
                <a16:creationId xmlns:a16="http://schemas.microsoft.com/office/drawing/2014/main" id="{C0117E02-9C98-4B89-A17B-77758A64CA3C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556297" y="11959862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107;p13">
            <a:extLst>
              <a:ext uri="{FF2B5EF4-FFF2-40B4-BE49-F238E27FC236}">
                <a16:creationId xmlns:a16="http://schemas.microsoft.com/office/drawing/2014/main" id="{11ADED65-90D5-429C-BFF3-C843B1EADD4D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164240" y="12014357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98;p13">
            <a:extLst>
              <a:ext uri="{FF2B5EF4-FFF2-40B4-BE49-F238E27FC236}">
                <a16:creationId xmlns:a16="http://schemas.microsoft.com/office/drawing/2014/main" id="{C1A595A0-2D6E-4CD1-AA9C-D325E52F9C92}"/>
              </a:ext>
            </a:extLst>
          </p:cNvPr>
          <p:cNvSpPr txBox="1"/>
          <p:nvPr/>
        </p:nvSpPr>
        <p:spPr>
          <a:xfrm>
            <a:off x="7530971" y="2584563"/>
            <a:ext cx="4303296" cy="2509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 1 Field Medic app 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Patient(s) profile: uploaded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images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and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videos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location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vitals, and PCR</a:t>
            </a:r>
          </a:p>
        </p:txBody>
      </p:sp>
      <p:sp>
        <p:nvSpPr>
          <p:cNvPr id="378" name="Google Shape;99;p13">
            <a:extLst>
              <a:ext uri="{FF2B5EF4-FFF2-40B4-BE49-F238E27FC236}">
                <a16:creationId xmlns:a16="http://schemas.microsoft.com/office/drawing/2014/main" id="{436B9A2A-759B-4FF3-AE01-B06695B55DD7}"/>
              </a:ext>
            </a:extLst>
          </p:cNvPr>
          <p:cNvSpPr txBox="1"/>
          <p:nvPr/>
        </p:nvSpPr>
        <p:spPr>
          <a:xfrm>
            <a:off x="16047949" y="324587"/>
            <a:ext cx="6629826" cy="3847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App 2 (central server) Data Processing and Subscription 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Hosts patient profile (instantaneous + historical)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Maps route/destination to the patient and to the ideal hospital given the patient’s condition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Recommends drone medical supply delivery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Triages patients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Sequences patients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Performs other data processing if necessary</a:t>
            </a:r>
          </a:p>
        </p:txBody>
      </p:sp>
      <p:cxnSp>
        <p:nvCxnSpPr>
          <p:cNvPr id="381" name="Google Shape;450;p14">
            <a:extLst>
              <a:ext uri="{FF2B5EF4-FFF2-40B4-BE49-F238E27FC236}">
                <a16:creationId xmlns:a16="http://schemas.microsoft.com/office/drawing/2014/main" id="{AC1F02B1-D87F-4E54-8F0B-4094E2802900}"/>
              </a:ext>
            </a:extLst>
          </p:cNvPr>
          <p:cNvCxnSpPr>
            <a:cxnSpLocks/>
          </p:cNvCxnSpPr>
          <p:nvPr/>
        </p:nvCxnSpPr>
        <p:spPr>
          <a:xfrm flipH="1">
            <a:off x="6138474" y="2937282"/>
            <a:ext cx="3850" cy="2199774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2" name="Google Shape;310;p14">
            <a:extLst>
              <a:ext uri="{FF2B5EF4-FFF2-40B4-BE49-F238E27FC236}">
                <a16:creationId xmlns:a16="http://schemas.microsoft.com/office/drawing/2014/main" id="{35F24E3C-A220-4D45-9387-4A965CE39D63}"/>
              </a:ext>
            </a:extLst>
          </p:cNvPr>
          <p:cNvCxnSpPr>
            <a:cxnSpLocks/>
          </p:cNvCxnSpPr>
          <p:nvPr/>
        </p:nvCxnSpPr>
        <p:spPr>
          <a:xfrm>
            <a:off x="6142324" y="2938520"/>
            <a:ext cx="1292647" cy="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3" name="Google Shape;310;p14">
            <a:extLst>
              <a:ext uri="{FF2B5EF4-FFF2-40B4-BE49-F238E27FC236}">
                <a16:creationId xmlns:a16="http://schemas.microsoft.com/office/drawing/2014/main" id="{E03EAB1D-A11C-40A2-A21B-46DEE04BB816}"/>
              </a:ext>
            </a:extLst>
          </p:cNvPr>
          <p:cNvCxnSpPr>
            <a:cxnSpLocks/>
          </p:cNvCxnSpPr>
          <p:nvPr/>
        </p:nvCxnSpPr>
        <p:spPr>
          <a:xfrm flipH="1">
            <a:off x="12770546" y="8404755"/>
            <a:ext cx="157312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4" name="Google Shape;93;p13">
            <a:extLst>
              <a:ext uri="{FF2B5EF4-FFF2-40B4-BE49-F238E27FC236}">
                <a16:creationId xmlns:a16="http://schemas.microsoft.com/office/drawing/2014/main" id="{24AFD97D-5E5B-43E0-BC85-A286010BD288}"/>
              </a:ext>
            </a:extLst>
          </p:cNvPr>
          <p:cNvSpPr txBox="1"/>
          <p:nvPr/>
        </p:nvSpPr>
        <p:spPr>
          <a:xfrm>
            <a:off x="3602042" y="5147783"/>
            <a:ext cx="4155461" cy="219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 pooling device(s)</a:t>
            </a:r>
          </a:p>
          <a:p>
            <a:pPr marL="342907" indent="-342907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Sensors – vitals collection</a:t>
            </a:r>
          </a:p>
        </p:txBody>
      </p:sp>
      <p:sp>
        <p:nvSpPr>
          <p:cNvPr id="385" name="Google Shape;112;p13">
            <a:extLst>
              <a:ext uri="{FF2B5EF4-FFF2-40B4-BE49-F238E27FC236}">
                <a16:creationId xmlns:a16="http://schemas.microsoft.com/office/drawing/2014/main" id="{D8574329-3F4D-4694-ABC0-B656F6EF16CF}"/>
              </a:ext>
            </a:extLst>
          </p:cNvPr>
          <p:cNvSpPr txBox="1"/>
          <p:nvPr/>
        </p:nvSpPr>
        <p:spPr>
          <a:xfrm>
            <a:off x="12308589" y="434321"/>
            <a:ext cx="3708188" cy="1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SD Card</a:t>
            </a:r>
          </a:p>
          <a:p>
            <a:pPr marL="342907" indent="-342907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Records vitals history backing up all other communication links</a:t>
            </a:r>
            <a:endParaRPr sz="2400" dirty="0">
              <a:solidFill>
                <a:schemeClr val="tx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86" name="Google Shape;112;p13">
            <a:extLst>
              <a:ext uri="{FF2B5EF4-FFF2-40B4-BE49-F238E27FC236}">
                <a16:creationId xmlns:a16="http://schemas.microsoft.com/office/drawing/2014/main" id="{2686FF4E-A2E4-479F-BD21-56D456163EF8}"/>
              </a:ext>
            </a:extLst>
          </p:cNvPr>
          <p:cNvSpPr txBox="1"/>
          <p:nvPr/>
        </p:nvSpPr>
        <p:spPr>
          <a:xfrm>
            <a:off x="8096416" y="4827458"/>
            <a:ext cx="4429644" cy="250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Supply Drone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Drops off medical supplies if needed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Collects and sends images and videos of patient</a:t>
            </a:r>
          </a:p>
          <a:p>
            <a:pPr marL="342900" indent="-3429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Routes patient updates</a:t>
            </a:r>
          </a:p>
        </p:txBody>
      </p:sp>
      <p:cxnSp>
        <p:nvCxnSpPr>
          <p:cNvPr id="387" name="Google Shape;450;p14">
            <a:extLst>
              <a:ext uri="{FF2B5EF4-FFF2-40B4-BE49-F238E27FC236}">
                <a16:creationId xmlns:a16="http://schemas.microsoft.com/office/drawing/2014/main" id="{BF49C7CC-72A0-49C2-820C-4F61296A60B3}"/>
              </a:ext>
            </a:extLst>
          </p:cNvPr>
          <p:cNvCxnSpPr>
            <a:cxnSpLocks/>
          </p:cNvCxnSpPr>
          <p:nvPr/>
        </p:nvCxnSpPr>
        <p:spPr>
          <a:xfrm flipH="1">
            <a:off x="14328164" y="6023483"/>
            <a:ext cx="2349736" cy="13386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8" name="Google Shape;450;p14">
            <a:extLst>
              <a:ext uri="{FF2B5EF4-FFF2-40B4-BE49-F238E27FC236}">
                <a16:creationId xmlns:a16="http://schemas.microsoft.com/office/drawing/2014/main" id="{1BF13FE8-1483-4389-8CF7-BA04CC9EFE57}"/>
              </a:ext>
            </a:extLst>
          </p:cNvPr>
          <p:cNvCxnSpPr>
            <a:cxnSpLocks/>
          </p:cNvCxnSpPr>
          <p:nvPr/>
        </p:nvCxnSpPr>
        <p:spPr>
          <a:xfrm>
            <a:off x="14328164" y="6020116"/>
            <a:ext cx="15506" cy="238340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9" name="Google Shape;450;p14">
            <a:extLst>
              <a:ext uri="{FF2B5EF4-FFF2-40B4-BE49-F238E27FC236}">
                <a16:creationId xmlns:a16="http://schemas.microsoft.com/office/drawing/2014/main" id="{41F08965-DB33-4C2D-BBC2-D5E26F9CC070}"/>
              </a:ext>
            </a:extLst>
          </p:cNvPr>
          <p:cNvCxnSpPr>
            <a:cxnSpLocks/>
          </p:cNvCxnSpPr>
          <p:nvPr/>
        </p:nvCxnSpPr>
        <p:spPr>
          <a:xfrm flipH="1">
            <a:off x="12190828" y="8842619"/>
            <a:ext cx="7234" cy="591351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0" name="Google Shape;310;p14">
            <a:extLst>
              <a:ext uri="{FF2B5EF4-FFF2-40B4-BE49-F238E27FC236}">
                <a16:creationId xmlns:a16="http://schemas.microsoft.com/office/drawing/2014/main" id="{0E503E92-5110-4EC8-9AF4-45472A09C1FC}"/>
              </a:ext>
            </a:extLst>
          </p:cNvPr>
          <p:cNvCxnSpPr>
            <a:cxnSpLocks/>
          </p:cNvCxnSpPr>
          <p:nvPr/>
        </p:nvCxnSpPr>
        <p:spPr>
          <a:xfrm flipH="1" flipV="1">
            <a:off x="5878286" y="9421282"/>
            <a:ext cx="6338275" cy="2468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9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F966C205-2500-40F1-AD31-D1FDD2A05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685" y="2512207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4" name="Google Shape;95;p13">
            <a:extLst>
              <a:ext uri="{FF2B5EF4-FFF2-40B4-BE49-F238E27FC236}">
                <a16:creationId xmlns:a16="http://schemas.microsoft.com/office/drawing/2014/main" id="{D14D6001-3BA6-454E-9416-A9E92E7A1DFB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398165" y="6613387"/>
            <a:ext cx="531195" cy="438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450;p14">
            <a:extLst>
              <a:ext uri="{FF2B5EF4-FFF2-40B4-BE49-F238E27FC236}">
                <a16:creationId xmlns:a16="http://schemas.microsoft.com/office/drawing/2014/main" id="{DB13C136-EDA1-4315-892F-249870B0F6F9}"/>
              </a:ext>
            </a:extLst>
          </p:cNvPr>
          <p:cNvCxnSpPr>
            <a:cxnSpLocks/>
          </p:cNvCxnSpPr>
          <p:nvPr/>
        </p:nvCxnSpPr>
        <p:spPr>
          <a:xfrm flipH="1">
            <a:off x="12767297" y="2943268"/>
            <a:ext cx="1568620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6" name="Google Shape;450;p14">
            <a:extLst>
              <a:ext uri="{FF2B5EF4-FFF2-40B4-BE49-F238E27FC236}">
                <a16:creationId xmlns:a16="http://schemas.microsoft.com/office/drawing/2014/main" id="{A4F6D114-ACBE-47D0-A993-B36095E889DD}"/>
              </a:ext>
            </a:extLst>
          </p:cNvPr>
          <p:cNvCxnSpPr>
            <a:cxnSpLocks/>
          </p:cNvCxnSpPr>
          <p:nvPr/>
        </p:nvCxnSpPr>
        <p:spPr>
          <a:xfrm>
            <a:off x="14326346" y="2937282"/>
            <a:ext cx="9571" cy="2092602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64;p14">
            <a:extLst>
              <a:ext uri="{FF2B5EF4-FFF2-40B4-BE49-F238E27FC236}">
                <a16:creationId xmlns:a16="http://schemas.microsoft.com/office/drawing/2014/main" id="{92729D96-8074-4C60-B02C-3C0065A604A0}"/>
              </a:ext>
            </a:extLst>
          </p:cNvPr>
          <p:cNvCxnSpPr>
            <a:cxnSpLocks/>
          </p:cNvCxnSpPr>
          <p:nvPr/>
        </p:nvCxnSpPr>
        <p:spPr>
          <a:xfrm>
            <a:off x="14326346" y="5039017"/>
            <a:ext cx="2389197" cy="4065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98" name="Google Shape;95;p13">
            <a:extLst>
              <a:ext uri="{FF2B5EF4-FFF2-40B4-BE49-F238E27FC236}">
                <a16:creationId xmlns:a16="http://schemas.microsoft.com/office/drawing/2014/main" id="{E89D0926-C968-4DAA-8C33-B3504471F721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395033" y="3204934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85A5D609-BCDB-4529-A2C2-A34F5300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460" y="3650757"/>
            <a:ext cx="600670" cy="60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" name="Google Shape;107;p13">
            <a:extLst>
              <a:ext uri="{FF2B5EF4-FFF2-40B4-BE49-F238E27FC236}">
                <a16:creationId xmlns:a16="http://schemas.microsoft.com/office/drawing/2014/main" id="{CE3FB590-BEBD-4C60-8C6B-C1870516ED00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494477" y="4348135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93;p13">
            <a:extLst>
              <a:ext uri="{FF2B5EF4-FFF2-40B4-BE49-F238E27FC236}">
                <a16:creationId xmlns:a16="http://schemas.microsoft.com/office/drawing/2014/main" id="{C9B8ABFE-7F43-48EC-B876-877F61ED6E65}"/>
              </a:ext>
            </a:extLst>
          </p:cNvPr>
          <p:cNvSpPr txBox="1"/>
          <p:nvPr/>
        </p:nvSpPr>
        <p:spPr>
          <a:xfrm>
            <a:off x="7145579" y="12060358"/>
            <a:ext cx="1754278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Hospital</a:t>
            </a:r>
          </a:p>
        </p:txBody>
      </p:sp>
      <p:sp>
        <p:nvSpPr>
          <p:cNvPr id="402" name="Google Shape;93;p13">
            <a:extLst>
              <a:ext uri="{FF2B5EF4-FFF2-40B4-BE49-F238E27FC236}">
                <a16:creationId xmlns:a16="http://schemas.microsoft.com/office/drawing/2014/main" id="{38109AA1-9710-4F45-83A2-BCC4B9531088}"/>
              </a:ext>
            </a:extLst>
          </p:cNvPr>
          <p:cNvSpPr txBox="1"/>
          <p:nvPr/>
        </p:nvSpPr>
        <p:spPr>
          <a:xfrm>
            <a:off x="18223435" y="8666893"/>
            <a:ext cx="1754278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chemeClr val="tx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EMS</a:t>
            </a:r>
          </a:p>
        </p:txBody>
      </p:sp>
      <p:sp>
        <p:nvSpPr>
          <p:cNvPr id="403" name="Google Shape;355;p14">
            <a:extLst>
              <a:ext uri="{FF2B5EF4-FFF2-40B4-BE49-F238E27FC236}">
                <a16:creationId xmlns:a16="http://schemas.microsoft.com/office/drawing/2014/main" id="{A84EC1AF-35B6-4D68-80C7-C9AD2AA42D18}"/>
              </a:ext>
            </a:extLst>
          </p:cNvPr>
          <p:cNvSpPr/>
          <p:nvPr/>
        </p:nvSpPr>
        <p:spPr>
          <a:xfrm>
            <a:off x="19692280" y="5127369"/>
            <a:ext cx="2865664" cy="1765680"/>
          </a:xfrm>
          <a:prstGeom prst="rect">
            <a:avLst/>
          </a:prstGeom>
          <a:solidFill>
            <a:srgbClr val="592528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Google Shape;88;p13">
            <a:extLst>
              <a:ext uri="{FF2B5EF4-FFF2-40B4-BE49-F238E27FC236}">
                <a16:creationId xmlns:a16="http://schemas.microsoft.com/office/drawing/2014/main" id="{5F6AF052-1B1C-4DBB-9278-E531843E0837}"/>
              </a:ext>
            </a:extLst>
          </p:cNvPr>
          <p:cNvSpPr/>
          <p:nvPr/>
        </p:nvSpPr>
        <p:spPr>
          <a:xfrm>
            <a:off x="19742143" y="5181446"/>
            <a:ext cx="2739027" cy="16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5" name="Rectangle: Rounded Corners 404">
            <a:extLst>
              <a:ext uri="{FF2B5EF4-FFF2-40B4-BE49-F238E27FC236}">
                <a16:creationId xmlns:a16="http://schemas.microsoft.com/office/drawing/2014/main" id="{AD7F0323-3979-4A8E-B2F3-33604EF6E406}"/>
              </a:ext>
            </a:extLst>
          </p:cNvPr>
          <p:cNvSpPr/>
          <p:nvPr/>
        </p:nvSpPr>
        <p:spPr>
          <a:xfrm>
            <a:off x="19864851" y="5314889"/>
            <a:ext cx="253526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2576619C-ED9F-41E3-905F-876C2F81FD0B}"/>
              </a:ext>
            </a:extLst>
          </p:cNvPr>
          <p:cNvSpPr/>
          <p:nvPr/>
        </p:nvSpPr>
        <p:spPr>
          <a:xfrm>
            <a:off x="19802184" y="5279325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ABE811EE-BBA2-4A78-9DDA-F49C93FF86C9}"/>
              </a:ext>
            </a:extLst>
          </p:cNvPr>
          <p:cNvSpPr txBox="1"/>
          <p:nvPr/>
        </p:nvSpPr>
        <p:spPr>
          <a:xfrm>
            <a:off x="19821054" y="5308076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08" name="Arrow: Pentagon 407">
            <a:extLst>
              <a:ext uri="{FF2B5EF4-FFF2-40B4-BE49-F238E27FC236}">
                <a16:creationId xmlns:a16="http://schemas.microsoft.com/office/drawing/2014/main" id="{5A9CF8C4-0D69-4558-92BF-9EF4CBFF4922}"/>
              </a:ext>
            </a:extLst>
          </p:cNvPr>
          <p:cNvSpPr/>
          <p:nvPr/>
        </p:nvSpPr>
        <p:spPr>
          <a:xfrm rot="12935643">
            <a:off x="20123636" y="5369252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B5539149-89FC-4AC0-AB3B-D3F2FA51562D}"/>
              </a:ext>
            </a:extLst>
          </p:cNvPr>
          <p:cNvCxnSpPr/>
          <p:nvPr/>
        </p:nvCxnSpPr>
        <p:spPr>
          <a:xfrm>
            <a:off x="20343653" y="5379544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B9BAEF5C-8344-4A4F-A38C-45F8D3611701}"/>
              </a:ext>
            </a:extLst>
          </p:cNvPr>
          <p:cNvCxnSpPr>
            <a:cxnSpLocks/>
          </p:cNvCxnSpPr>
          <p:nvPr/>
        </p:nvCxnSpPr>
        <p:spPr>
          <a:xfrm>
            <a:off x="20352019" y="5426693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1" name="Oval 410">
            <a:extLst>
              <a:ext uri="{FF2B5EF4-FFF2-40B4-BE49-F238E27FC236}">
                <a16:creationId xmlns:a16="http://schemas.microsoft.com/office/drawing/2014/main" id="{D3B92336-8155-4111-8870-7DEB737EF167}"/>
              </a:ext>
            </a:extLst>
          </p:cNvPr>
          <p:cNvSpPr/>
          <p:nvPr/>
        </p:nvSpPr>
        <p:spPr>
          <a:xfrm>
            <a:off x="19843139" y="5328593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1F88A48D-6118-43C2-AAD0-D06702DB8FE7}"/>
              </a:ext>
            </a:extLst>
          </p:cNvPr>
          <p:cNvSpPr txBox="1"/>
          <p:nvPr/>
        </p:nvSpPr>
        <p:spPr>
          <a:xfrm>
            <a:off x="19823066" y="5318118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13" name="Rectangle: Rounded Corners 412">
            <a:extLst>
              <a:ext uri="{FF2B5EF4-FFF2-40B4-BE49-F238E27FC236}">
                <a16:creationId xmlns:a16="http://schemas.microsoft.com/office/drawing/2014/main" id="{79F178E3-669B-4287-A21F-339AB099CC66}"/>
              </a:ext>
            </a:extLst>
          </p:cNvPr>
          <p:cNvSpPr/>
          <p:nvPr/>
        </p:nvSpPr>
        <p:spPr>
          <a:xfrm>
            <a:off x="19884111" y="5701443"/>
            <a:ext cx="251600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33DF186D-2695-42F6-B1F3-5D8CC33FBC72}"/>
              </a:ext>
            </a:extLst>
          </p:cNvPr>
          <p:cNvSpPr/>
          <p:nvPr/>
        </p:nvSpPr>
        <p:spPr>
          <a:xfrm>
            <a:off x="19821444" y="5665879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1EEEE78C-B621-4F12-A59F-413CBA73DCFC}"/>
              </a:ext>
            </a:extLst>
          </p:cNvPr>
          <p:cNvSpPr txBox="1"/>
          <p:nvPr/>
        </p:nvSpPr>
        <p:spPr>
          <a:xfrm>
            <a:off x="19840315" y="5694629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16" name="Arrow: Pentagon 415">
            <a:extLst>
              <a:ext uri="{FF2B5EF4-FFF2-40B4-BE49-F238E27FC236}">
                <a16:creationId xmlns:a16="http://schemas.microsoft.com/office/drawing/2014/main" id="{FF06F994-AAC3-46ED-AB72-ACE8DED0A2D5}"/>
              </a:ext>
            </a:extLst>
          </p:cNvPr>
          <p:cNvSpPr/>
          <p:nvPr/>
        </p:nvSpPr>
        <p:spPr>
          <a:xfrm rot="12935643">
            <a:off x="20142898" y="5755806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21C8ED08-0780-47E0-BAD7-9EF48109B136}"/>
              </a:ext>
            </a:extLst>
          </p:cNvPr>
          <p:cNvCxnSpPr/>
          <p:nvPr/>
        </p:nvCxnSpPr>
        <p:spPr>
          <a:xfrm>
            <a:off x="20362914" y="5766098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1B4F3E41-E98F-43E6-89A8-EDD71913266F}"/>
              </a:ext>
            </a:extLst>
          </p:cNvPr>
          <p:cNvCxnSpPr>
            <a:cxnSpLocks/>
          </p:cNvCxnSpPr>
          <p:nvPr/>
        </p:nvCxnSpPr>
        <p:spPr>
          <a:xfrm>
            <a:off x="20371280" y="5813247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Oval 418">
            <a:extLst>
              <a:ext uri="{FF2B5EF4-FFF2-40B4-BE49-F238E27FC236}">
                <a16:creationId xmlns:a16="http://schemas.microsoft.com/office/drawing/2014/main" id="{B85E6491-10AC-47F7-81CE-887209256BC8}"/>
              </a:ext>
            </a:extLst>
          </p:cNvPr>
          <p:cNvSpPr/>
          <p:nvPr/>
        </p:nvSpPr>
        <p:spPr>
          <a:xfrm>
            <a:off x="19862401" y="5715147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E20753B7-290D-4128-824C-E1F077B7863D}"/>
              </a:ext>
            </a:extLst>
          </p:cNvPr>
          <p:cNvSpPr txBox="1"/>
          <p:nvPr/>
        </p:nvSpPr>
        <p:spPr>
          <a:xfrm>
            <a:off x="19838158" y="5709193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1" name="Rectangle: Rounded Corners 420">
            <a:extLst>
              <a:ext uri="{FF2B5EF4-FFF2-40B4-BE49-F238E27FC236}">
                <a16:creationId xmlns:a16="http://schemas.microsoft.com/office/drawing/2014/main" id="{5854237E-A1E4-4010-918E-E599059E808C}"/>
              </a:ext>
            </a:extLst>
          </p:cNvPr>
          <p:cNvSpPr/>
          <p:nvPr/>
        </p:nvSpPr>
        <p:spPr>
          <a:xfrm>
            <a:off x="19879006" y="6088894"/>
            <a:ext cx="2516007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191941A2-C27A-4EFE-BC73-C00AB6215200}"/>
              </a:ext>
            </a:extLst>
          </p:cNvPr>
          <p:cNvSpPr/>
          <p:nvPr/>
        </p:nvSpPr>
        <p:spPr>
          <a:xfrm>
            <a:off x="19816339" y="6053330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1647089F-1122-41AD-AE2A-6A5918E8B41E}"/>
              </a:ext>
            </a:extLst>
          </p:cNvPr>
          <p:cNvSpPr txBox="1"/>
          <p:nvPr/>
        </p:nvSpPr>
        <p:spPr>
          <a:xfrm>
            <a:off x="19835209" y="6082081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24" name="Arrow: Pentagon 423">
            <a:extLst>
              <a:ext uri="{FF2B5EF4-FFF2-40B4-BE49-F238E27FC236}">
                <a16:creationId xmlns:a16="http://schemas.microsoft.com/office/drawing/2014/main" id="{D8ADCE1E-DC78-458C-B6C6-CB85C68F2940}"/>
              </a:ext>
            </a:extLst>
          </p:cNvPr>
          <p:cNvSpPr/>
          <p:nvPr/>
        </p:nvSpPr>
        <p:spPr>
          <a:xfrm rot="12935643">
            <a:off x="20137792" y="6143257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58AC8156-DA1C-4167-B8C8-52A354B6920B}"/>
              </a:ext>
            </a:extLst>
          </p:cNvPr>
          <p:cNvCxnSpPr/>
          <p:nvPr/>
        </p:nvCxnSpPr>
        <p:spPr>
          <a:xfrm>
            <a:off x="20357808" y="6153549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42882BBD-9BBB-4263-8D6B-8F9F93DDE314}"/>
              </a:ext>
            </a:extLst>
          </p:cNvPr>
          <p:cNvCxnSpPr>
            <a:cxnSpLocks/>
          </p:cNvCxnSpPr>
          <p:nvPr/>
        </p:nvCxnSpPr>
        <p:spPr>
          <a:xfrm>
            <a:off x="20366174" y="6200698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7" name="Oval 426">
            <a:extLst>
              <a:ext uri="{FF2B5EF4-FFF2-40B4-BE49-F238E27FC236}">
                <a16:creationId xmlns:a16="http://schemas.microsoft.com/office/drawing/2014/main" id="{C6635CF8-BEE6-445E-ABF9-32DEEA803933}"/>
              </a:ext>
            </a:extLst>
          </p:cNvPr>
          <p:cNvSpPr/>
          <p:nvPr/>
        </p:nvSpPr>
        <p:spPr>
          <a:xfrm>
            <a:off x="19857295" y="6102598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F9347DA0-DFA4-4A2B-A34A-5A5801BF5AB2}"/>
              </a:ext>
            </a:extLst>
          </p:cNvPr>
          <p:cNvSpPr txBox="1"/>
          <p:nvPr/>
        </p:nvSpPr>
        <p:spPr>
          <a:xfrm>
            <a:off x="19846322" y="6101839"/>
            <a:ext cx="246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29" name="Rectangle: Rounded Corners 428">
            <a:extLst>
              <a:ext uri="{FF2B5EF4-FFF2-40B4-BE49-F238E27FC236}">
                <a16:creationId xmlns:a16="http://schemas.microsoft.com/office/drawing/2014/main" id="{339EBFDD-EC60-4E07-83C3-0CCF174AC330}"/>
              </a:ext>
            </a:extLst>
          </p:cNvPr>
          <p:cNvSpPr/>
          <p:nvPr/>
        </p:nvSpPr>
        <p:spPr>
          <a:xfrm>
            <a:off x="19884111" y="6469738"/>
            <a:ext cx="2510902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A57EA4F2-5F55-4123-8C6D-AC5C1592804B}"/>
              </a:ext>
            </a:extLst>
          </p:cNvPr>
          <p:cNvSpPr/>
          <p:nvPr/>
        </p:nvSpPr>
        <p:spPr>
          <a:xfrm>
            <a:off x="19821444" y="6434173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D6726989-D325-41D8-9647-3BA6DB0079C7}"/>
              </a:ext>
            </a:extLst>
          </p:cNvPr>
          <p:cNvSpPr txBox="1"/>
          <p:nvPr/>
        </p:nvSpPr>
        <p:spPr>
          <a:xfrm>
            <a:off x="19840315" y="6462924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432" name="Arrow: Pentagon 431">
            <a:extLst>
              <a:ext uri="{FF2B5EF4-FFF2-40B4-BE49-F238E27FC236}">
                <a16:creationId xmlns:a16="http://schemas.microsoft.com/office/drawing/2014/main" id="{AC79128E-7042-43F0-B4FB-F2421270AE7B}"/>
              </a:ext>
            </a:extLst>
          </p:cNvPr>
          <p:cNvSpPr/>
          <p:nvPr/>
        </p:nvSpPr>
        <p:spPr>
          <a:xfrm rot="12935643">
            <a:off x="20142897" y="6524100"/>
            <a:ext cx="136083" cy="59711"/>
          </a:xfrm>
          <a:prstGeom prst="homePlate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B561CA7E-40E5-422D-9BCD-CD820EBAC7E3}"/>
              </a:ext>
            </a:extLst>
          </p:cNvPr>
          <p:cNvCxnSpPr/>
          <p:nvPr/>
        </p:nvCxnSpPr>
        <p:spPr>
          <a:xfrm>
            <a:off x="20362913" y="6534393"/>
            <a:ext cx="423863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1ACEC766-5AC8-43C4-B531-9575B65B224E}"/>
              </a:ext>
            </a:extLst>
          </p:cNvPr>
          <p:cNvCxnSpPr>
            <a:cxnSpLocks/>
          </p:cNvCxnSpPr>
          <p:nvPr/>
        </p:nvCxnSpPr>
        <p:spPr>
          <a:xfrm>
            <a:off x="20371279" y="6581542"/>
            <a:ext cx="1006265" cy="0"/>
          </a:xfrm>
          <a:prstGeom prst="line">
            <a:avLst/>
          </a:prstGeom>
          <a:ln>
            <a:solidFill>
              <a:srgbClr val="743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Oval 434">
            <a:extLst>
              <a:ext uri="{FF2B5EF4-FFF2-40B4-BE49-F238E27FC236}">
                <a16:creationId xmlns:a16="http://schemas.microsoft.com/office/drawing/2014/main" id="{3E54F100-B380-4F65-85CE-C9F139749365}"/>
              </a:ext>
            </a:extLst>
          </p:cNvPr>
          <p:cNvSpPr/>
          <p:nvPr/>
        </p:nvSpPr>
        <p:spPr>
          <a:xfrm>
            <a:off x="19862400" y="6483442"/>
            <a:ext cx="216733" cy="19477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FDAD6B6F-7B5D-4D45-BFA6-FA352D1756FD}"/>
              </a:ext>
            </a:extLst>
          </p:cNvPr>
          <p:cNvSpPr txBox="1"/>
          <p:nvPr/>
        </p:nvSpPr>
        <p:spPr>
          <a:xfrm>
            <a:off x="19844485" y="6470221"/>
            <a:ext cx="241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7430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cxnSp>
        <p:nvCxnSpPr>
          <p:cNvPr id="437" name="Google Shape;450;p14">
            <a:extLst>
              <a:ext uri="{FF2B5EF4-FFF2-40B4-BE49-F238E27FC236}">
                <a16:creationId xmlns:a16="http://schemas.microsoft.com/office/drawing/2014/main" id="{6907C478-1D78-4F04-B908-1DAE3339E01D}"/>
              </a:ext>
            </a:extLst>
          </p:cNvPr>
          <p:cNvCxnSpPr>
            <a:cxnSpLocks/>
          </p:cNvCxnSpPr>
          <p:nvPr/>
        </p:nvCxnSpPr>
        <p:spPr>
          <a:xfrm flipV="1">
            <a:off x="22677775" y="347275"/>
            <a:ext cx="0" cy="7534202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50;p14">
            <a:extLst>
              <a:ext uri="{FF2B5EF4-FFF2-40B4-BE49-F238E27FC236}">
                <a16:creationId xmlns:a16="http://schemas.microsoft.com/office/drawing/2014/main" id="{06C14052-317A-4D8A-B279-52BBF08C51BC}"/>
              </a:ext>
            </a:extLst>
          </p:cNvPr>
          <p:cNvCxnSpPr>
            <a:cxnSpLocks/>
          </p:cNvCxnSpPr>
          <p:nvPr/>
        </p:nvCxnSpPr>
        <p:spPr>
          <a:xfrm flipH="1">
            <a:off x="21555995" y="7881477"/>
            <a:ext cx="112178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9" name="Google Shape;95;p13">
            <a:extLst>
              <a:ext uri="{FF2B5EF4-FFF2-40B4-BE49-F238E27FC236}">
                <a16:creationId xmlns:a16="http://schemas.microsoft.com/office/drawing/2014/main" id="{7321BBAA-DE5B-4014-8718-AD91FB59FE52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07330" y="5098607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07;p13">
            <a:extLst>
              <a:ext uri="{FF2B5EF4-FFF2-40B4-BE49-F238E27FC236}">
                <a16:creationId xmlns:a16="http://schemas.microsoft.com/office/drawing/2014/main" id="{A0F2A775-D7EF-48C7-BDAB-201C21A7A3E8}"/>
              </a:ext>
            </a:extLst>
          </p:cNvPr>
          <p:cNvPicPr preferRelativeResize="0"/>
          <p:nvPr/>
        </p:nvPicPr>
        <p:blipFill>
          <a:blip r:embed="rId2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572829" y="5208357"/>
            <a:ext cx="324237" cy="3431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364;p14">
            <a:extLst>
              <a:ext uri="{FF2B5EF4-FFF2-40B4-BE49-F238E27FC236}">
                <a16:creationId xmlns:a16="http://schemas.microsoft.com/office/drawing/2014/main" id="{6D486D0E-0F37-4F93-9D3A-0475B94803A1}"/>
              </a:ext>
            </a:extLst>
          </p:cNvPr>
          <p:cNvCxnSpPr>
            <a:cxnSpLocks/>
          </p:cNvCxnSpPr>
          <p:nvPr/>
        </p:nvCxnSpPr>
        <p:spPr>
          <a:xfrm>
            <a:off x="6980748" y="5548950"/>
            <a:ext cx="1122121" cy="0"/>
          </a:xfrm>
          <a:prstGeom prst="straightConnector1">
            <a:avLst/>
          </a:prstGeom>
          <a:noFill/>
          <a:ln w="38100" cap="flat" cmpd="sng">
            <a:solidFill>
              <a:srgbClr val="BB8473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89" name="Google Shape;95;p13">
            <a:extLst>
              <a:ext uri="{FF2B5EF4-FFF2-40B4-BE49-F238E27FC236}">
                <a16:creationId xmlns:a16="http://schemas.microsoft.com/office/drawing/2014/main" id="{7D4C8AA4-AA58-46CD-8072-458D6C689C57}"/>
              </a:ext>
            </a:extLst>
          </p:cNvPr>
          <p:cNvPicPr preferRelativeResize="0"/>
          <p:nvPr/>
        </p:nvPicPr>
        <p:blipFill>
          <a:blip r:embed="rId19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63361" y="5089176"/>
            <a:ext cx="531195" cy="4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326;p14" descr="Drone Png Transparent Images - Archos Drone Vr, Png Download - kindpng">
            <a:extLst>
              <a:ext uri="{FF2B5EF4-FFF2-40B4-BE49-F238E27FC236}">
                <a16:creationId xmlns:a16="http://schemas.microsoft.com/office/drawing/2014/main" id="{715E952E-0DC5-40E9-A91F-8B56C9A66378}"/>
              </a:ext>
            </a:extLst>
          </p:cNvPr>
          <p:cNvPicPr preferRelativeResize="0"/>
          <p:nvPr/>
        </p:nvPicPr>
        <p:blipFill rotWithShape="1">
          <a:blip r:embed="rId22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0965567" y="6651617"/>
            <a:ext cx="2472841" cy="1384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871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CP Original vector camouflage pattern for printing scorpion image 0">
            <a:extLst>
              <a:ext uri="{FF2B5EF4-FFF2-40B4-BE49-F238E27FC236}">
                <a16:creationId xmlns:a16="http://schemas.microsoft.com/office/drawing/2014/main" id="{C37F8298-F6B5-42F3-A857-421D7FEDC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2"/>
          <a:stretch/>
        </p:blipFill>
        <p:spPr bwMode="auto">
          <a:xfrm>
            <a:off x="20482263" y="7467600"/>
            <a:ext cx="2377737" cy="10782445"/>
          </a:xfrm>
          <a:prstGeom prst="rect">
            <a:avLst/>
          </a:prstGeom>
          <a:solidFill>
            <a:srgbClr val="C9C9C9"/>
          </a:solidFill>
          <a:ln w="38100">
            <a:solidFill>
              <a:schemeClr val="bg1"/>
            </a:solidFill>
          </a:ln>
        </p:spPr>
      </p:pic>
      <p:sp>
        <p:nvSpPr>
          <p:cNvPr id="23" name="Google Shape;460;p15">
            <a:extLst>
              <a:ext uri="{FF2B5EF4-FFF2-40B4-BE49-F238E27FC236}">
                <a16:creationId xmlns:a16="http://schemas.microsoft.com/office/drawing/2014/main" id="{383C3FE6-BB43-4BE4-B8D4-06326462E838}"/>
              </a:ext>
            </a:extLst>
          </p:cNvPr>
          <p:cNvSpPr/>
          <p:nvPr/>
        </p:nvSpPr>
        <p:spPr>
          <a:xfrm>
            <a:off x="16588154" y="893336"/>
            <a:ext cx="6271845" cy="6574463"/>
          </a:xfrm>
          <a:prstGeom prst="rect">
            <a:avLst/>
          </a:prstGeom>
          <a:solidFill>
            <a:srgbClr val="83896F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pic>
        <p:nvPicPr>
          <p:cNvPr id="459" name="Google Shape;45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" name="Google Shape;460;p15">
            <a:extLst>
              <a:ext uri="{FF2B5EF4-FFF2-40B4-BE49-F238E27FC236}">
                <a16:creationId xmlns:a16="http://schemas.microsoft.com/office/drawing/2014/main" id="{13086AA8-8D59-4C57-89FB-FCC4C24E4916}"/>
              </a:ext>
            </a:extLst>
          </p:cNvPr>
          <p:cNvSpPr/>
          <p:nvPr/>
        </p:nvSpPr>
        <p:spPr>
          <a:xfrm>
            <a:off x="0" y="893336"/>
            <a:ext cx="6046526" cy="6574465"/>
          </a:xfrm>
          <a:prstGeom prst="rect">
            <a:avLst/>
          </a:prstGeom>
          <a:solidFill>
            <a:srgbClr val="9A8977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16" name="Google Shape;461;p15">
            <a:extLst>
              <a:ext uri="{FF2B5EF4-FFF2-40B4-BE49-F238E27FC236}">
                <a16:creationId xmlns:a16="http://schemas.microsoft.com/office/drawing/2014/main" id="{7D1DBC63-7DBA-4F0B-90B8-A41840AA7C3A}"/>
              </a:ext>
            </a:extLst>
          </p:cNvPr>
          <p:cNvSpPr txBox="1"/>
          <p:nvPr/>
        </p:nvSpPr>
        <p:spPr>
          <a:xfrm>
            <a:off x="153708" y="914400"/>
            <a:ext cx="5892824" cy="6106255"/>
          </a:xfrm>
          <a:prstGeom prst="rect">
            <a:avLst/>
          </a:prstGeom>
          <a:solidFill>
            <a:srgbClr val="9A8977"/>
          </a:solidFill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</a:t>
            </a:r>
            <a:endParaRPr lang="en-US" sz="28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r>
              <a:rPr lang="en-US" sz="28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Pre-MTF phase of care </a:t>
            </a:r>
            <a:r>
              <a:rPr lang="en-US" sz="28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1st link in the chain of survival for those injured in combat and represents the </a:t>
            </a:r>
            <a:r>
              <a:rPr lang="en-US" sz="28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frontier </a:t>
            </a:r>
            <a:r>
              <a:rPr lang="en-US" sz="28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making further significant improvements in </a:t>
            </a:r>
            <a:r>
              <a:rPr lang="en-US" sz="28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battlefield trauma </a:t>
            </a:r>
            <a:r>
              <a:rPr lang="en-US" sz="28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care. [MD14]</a:t>
            </a:r>
          </a:p>
          <a:p>
            <a:pPr algn="l"/>
            <a:endParaRPr lang="en-US" sz="28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8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medics/surgeons only get a snapshot of data</a:t>
            </a:r>
            <a:r>
              <a:rPr lang="en-US" sz="28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instead of understanding what has been happening, being able to see the patient, the wounds, the presentation of the patients' symptoms.</a:t>
            </a:r>
            <a:endParaRPr sz="20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460;p15">
            <a:extLst>
              <a:ext uri="{FF2B5EF4-FFF2-40B4-BE49-F238E27FC236}">
                <a16:creationId xmlns:a16="http://schemas.microsoft.com/office/drawing/2014/main" id="{1A7B9C26-89EF-4849-A15C-41B6726EEEA3}"/>
              </a:ext>
            </a:extLst>
          </p:cNvPr>
          <p:cNvSpPr/>
          <p:nvPr/>
        </p:nvSpPr>
        <p:spPr>
          <a:xfrm>
            <a:off x="6046525" y="872386"/>
            <a:ext cx="10688796" cy="6595415"/>
          </a:xfrm>
          <a:prstGeom prst="rect">
            <a:avLst/>
          </a:prstGeom>
          <a:solidFill>
            <a:srgbClr val="77856C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22" name="Google Shape;461;p15">
            <a:extLst>
              <a:ext uri="{FF2B5EF4-FFF2-40B4-BE49-F238E27FC236}">
                <a16:creationId xmlns:a16="http://schemas.microsoft.com/office/drawing/2014/main" id="{303004C7-2F34-49E7-9D3A-626DAC8AF544}"/>
              </a:ext>
            </a:extLst>
          </p:cNvPr>
          <p:cNvSpPr txBox="1"/>
          <p:nvPr/>
        </p:nvSpPr>
        <p:spPr>
          <a:xfrm>
            <a:off x="6558425" y="883997"/>
            <a:ext cx="10029729" cy="647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Current State</a:t>
            </a:r>
          </a:p>
          <a:p>
            <a:pPr algn="l"/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2021 Hatzfeld [HHM+21] identified the top ten needs for en route combat casualty care, including: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documentation,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Clinical decision support,</a:t>
            </a:r>
            <a:endParaRPr lang="en-US" sz="24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monitoring,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Transfer of care,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ransport timing following damage control                                        resuscitation or surgery,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 of intelligent tasking,  </a:t>
            </a:r>
          </a:p>
          <a:p>
            <a:pPr marL="514350" lvl="3" indent="-514350">
              <a:buClr>
                <a:srgbClr val="592528"/>
              </a:buClr>
              <a:buFont typeface="+mj-lt"/>
              <a:buAutoNum type="arabicPeriod"/>
            </a:pPr>
            <a:r>
              <a:rPr lang="en-US" sz="240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 of commander’s risk assessment tool,</a:t>
            </a:r>
          </a:p>
          <a:p>
            <a:pPr lvl="3">
              <a:buClr>
                <a:srgbClr val="592528"/>
              </a:buClr>
            </a:pP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3">
              <a:buClr>
                <a:srgbClr val="592528"/>
              </a:buClr>
            </a:pP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“Technology needs for en route care </a:t>
            </a: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support interoperability of medical information, equipment, and supplies </a:t>
            </a:r>
            <a:r>
              <a:rPr lang="en-US" sz="280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across the global military health system</a:t>
            </a: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addition to </a:t>
            </a: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adjusting to a dynamic transport environment</a:t>
            </a: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.“ [HHM+21]</a:t>
            </a:r>
            <a:endParaRPr sz="28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Google Shape;461;p15">
            <a:extLst>
              <a:ext uri="{FF2B5EF4-FFF2-40B4-BE49-F238E27FC236}">
                <a16:creationId xmlns:a16="http://schemas.microsoft.com/office/drawing/2014/main" id="{C0D3052D-97E1-4F6F-A2C0-5E0982832B96}"/>
              </a:ext>
            </a:extLst>
          </p:cNvPr>
          <p:cNvSpPr txBox="1"/>
          <p:nvPr/>
        </p:nvSpPr>
        <p:spPr>
          <a:xfrm>
            <a:off x="17042734" y="914400"/>
            <a:ext cx="5694800" cy="524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End State / Impact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ARMES system supports interoperability of medical information</a:t>
            </a: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point of injury through every level of chain of custody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ARMES Algorithm performs</a:t>
            </a:r>
            <a:r>
              <a:rPr lang="en-US" sz="2800" b="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matching and constraint-based optimization to facilitate patient movement </a:t>
            </a:r>
            <a:r>
              <a:rPr lang="en-US" sz="2800" b="1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dynamic transport environment</a:t>
            </a:r>
            <a:r>
              <a:rPr lang="en-US" sz="2800" i="0" u="none" strike="noStrike" baseline="0" dirty="0">
                <a:solidFill>
                  <a:srgbClr val="5925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3200" b="1" dirty="0">
              <a:solidFill>
                <a:srgbClr val="5925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7221052-F48E-41B9-B5B6-F51C94F85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9369" y="1899080"/>
            <a:ext cx="3641372" cy="304270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3124D2B-A4D5-4246-A058-467351774ED7}"/>
              </a:ext>
            </a:extLst>
          </p:cNvPr>
          <p:cNvSpPr/>
          <p:nvPr/>
        </p:nvSpPr>
        <p:spPr>
          <a:xfrm>
            <a:off x="-1" y="-21063"/>
            <a:ext cx="22860001" cy="914400"/>
          </a:xfrm>
          <a:prstGeom prst="rect">
            <a:avLst/>
          </a:prstGeom>
          <a:solidFill>
            <a:srgbClr val="592528"/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Calibri Light" panose="020F0302020204030204" pitchFamily="34" charset="0"/>
                <a:cs typeface="Calibri Light" panose="020F0302020204030204" pitchFamily="34" charset="0"/>
              </a:rPr>
              <a:t>Time is Tissue</a:t>
            </a:r>
          </a:p>
        </p:txBody>
      </p:sp>
      <p:cxnSp>
        <p:nvCxnSpPr>
          <p:cNvPr id="45" name="Google Shape;56;p13">
            <a:extLst>
              <a:ext uri="{FF2B5EF4-FFF2-40B4-BE49-F238E27FC236}">
                <a16:creationId xmlns:a16="http://schemas.microsoft.com/office/drawing/2014/main" id="{F2217153-6C15-432F-8D00-29E5107EF5B3}"/>
              </a:ext>
            </a:extLst>
          </p:cNvPr>
          <p:cNvCxnSpPr>
            <a:cxnSpLocks/>
          </p:cNvCxnSpPr>
          <p:nvPr/>
        </p:nvCxnSpPr>
        <p:spPr>
          <a:xfrm>
            <a:off x="1524000" y="1157335"/>
            <a:ext cx="5034425" cy="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543731-F2D0-4F4B-B4EC-0FB0EA55232E}"/>
              </a:ext>
            </a:extLst>
          </p:cNvPr>
          <p:cNvCxnSpPr>
            <a:cxnSpLocks/>
          </p:cNvCxnSpPr>
          <p:nvPr/>
        </p:nvCxnSpPr>
        <p:spPr>
          <a:xfrm>
            <a:off x="8646413" y="1157335"/>
            <a:ext cx="8396321" cy="0"/>
          </a:xfrm>
          <a:prstGeom prst="straightConnector1">
            <a:avLst/>
          </a:prstGeom>
          <a:ln w="38100">
            <a:solidFill>
              <a:srgbClr val="26262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OCP Original vector camouflage pattern for printing scorpion image 0">
            <a:extLst>
              <a:ext uri="{FF2B5EF4-FFF2-40B4-BE49-F238E27FC236}">
                <a16:creationId xmlns:a16="http://schemas.microsoft.com/office/drawing/2014/main" id="{779A061D-BF5D-4244-9DF6-6991BC855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721" r="76791"/>
          <a:stretch/>
        </p:blipFill>
        <p:spPr bwMode="auto">
          <a:xfrm>
            <a:off x="-1" y="7488864"/>
            <a:ext cx="2299583" cy="10761181"/>
          </a:xfrm>
          <a:prstGeom prst="rect">
            <a:avLst/>
          </a:prstGeom>
          <a:solidFill>
            <a:srgbClr val="948170"/>
          </a:solidFill>
          <a:ln w="38100"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062785-9DE8-4D48-B61A-A9D9EDABF7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581" y="7488864"/>
            <a:ext cx="18182681" cy="10761181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63019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223">
            <a:extLst>
              <a:ext uri="{FF2B5EF4-FFF2-40B4-BE49-F238E27FC236}">
                <a16:creationId xmlns:a16="http://schemas.microsoft.com/office/drawing/2014/main" id="{F9398728-C9AC-4212-BCDD-4E10DD0A2164}"/>
              </a:ext>
            </a:extLst>
          </p:cNvPr>
          <p:cNvSpPr/>
          <p:nvPr/>
        </p:nvSpPr>
        <p:spPr>
          <a:xfrm>
            <a:off x="11882981" y="16763695"/>
            <a:ext cx="4006923" cy="1178923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F399860-348E-4A70-8E29-4EBCDC465DEA}"/>
              </a:ext>
            </a:extLst>
          </p:cNvPr>
          <p:cNvSpPr/>
          <p:nvPr/>
        </p:nvSpPr>
        <p:spPr>
          <a:xfrm>
            <a:off x="1667387" y="13187889"/>
            <a:ext cx="4343400" cy="1611782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AF3A460-23E5-4CF1-98CE-604F0A66E162}"/>
              </a:ext>
            </a:extLst>
          </p:cNvPr>
          <p:cNvSpPr/>
          <p:nvPr/>
        </p:nvSpPr>
        <p:spPr>
          <a:xfrm>
            <a:off x="1828629" y="13315274"/>
            <a:ext cx="4027188" cy="1357013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E9295BB2-C1C0-4F7C-8837-E8D6A6C97132}"/>
              </a:ext>
            </a:extLst>
          </p:cNvPr>
          <p:cNvSpPr/>
          <p:nvPr/>
        </p:nvSpPr>
        <p:spPr>
          <a:xfrm>
            <a:off x="17048300" y="13187889"/>
            <a:ext cx="5056637" cy="1656634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8299621-2EC3-4F8F-9A77-03FF5CAED425}"/>
              </a:ext>
            </a:extLst>
          </p:cNvPr>
          <p:cNvSpPr/>
          <p:nvPr/>
        </p:nvSpPr>
        <p:spPr>
          <a:xfrm>
            <a:off x="17169273" y="13325848"/>
            <a:ext cx="4796498" cy="1346439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4F52587-B8F1-45C8-A224-1E6867DE1124}"/>
              </a:ext>
            </a:extLst>
          </p:cNvPr>
          <p:cNvSpPr/>
          <p:nvPr/>
        </p:nvSpPr>
        <p:spPr>
          <a:xfrm>
            <a:off x="746975" y="10863821"/>
            <a:ext cx="5947410" cy="1561216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908EDD-55B9-4915-9A5B-06EC59ADA987}"/>
              </a:ext>
            </a:extLst>
          </p:cNvPr>
          <p:cNvSpPr/>
          <p:nvPr/>
        </p:nvSpPr>
        <p:spPr>
          <a:xfrm>
            <a:off x="5437496" y="2888994"/>
            <a:ext cx="5947410" cy="1382601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A4C3EBA3-1A32-4945-82AD-AEC791F2C1C2}"/>
              </a:ext>
            </a:extLst>
          </p:cNvPr>
          <p:cNvSpPr/>
          <p:nvPr/>
        </p:nvSpPr>
        <p:spPr>
          <a:xfrm>
            <a:off x="5548543" y="3036685"/>
            <a:ext cx="5720576" cy="1087218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Medical Hands-free Unified Broadcast System (MEDHUB)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DD5E269-1D65-492B-BAB4-34D971AC6C29}"/>
              </a:ext>
            </a:extLst>
          </p:cNvPr>
          <p:cNvSpPr/>
          <p:nvPr/>
        </p:nvSpPr>
        <p:spPr>
          <a:xfrm>
            <a:off x="16099271" y="7101128"/>
            <a:ext cx="5720576" cy="1353253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Trauma, Triage, Treatment, and Training Decision Support (4TDS)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6019F7C-5568-469F-A33A-7980D02822E2}"/>
              </a:ext>
            </a:extLst>
          </p:cNvPr>
          <p:cNvSpPr/>
          <p:nvPr/>
        </p:nvSpPr>
        <p:spPr>
          <a:xfrm>
            <a:off x="822093" y="6965900"/>
            <a:ext cx="6885539" cy="1561217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Nett Warrior (NW) / ViSi Mobile / Automated Processing of the Physiologic Registry for Assessment of Injury Severity (APPRAISE)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254424E-1D95-466C-A7D0-F9515C6D0210}"/>
              </a:ext>
            </a:extLst>
          </p:cNvPr>
          <p:cNvSpPr/>
          <p:nvPr/>
        </p:nvSpPr>
        <p:spPr>
          <a:xfrm>
            <a:off x="2507696" y="5323623"/>
            <a:ext cx="5720576" cy="1119635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Other military-developed biosensors/ future medical tech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8F992E-7B13-4D19-AF98-74FB248520D8}"/>
              </a:ext>
            </a:extLst>
          </p:cNvPr>
          <p:cNvSpPr txBox="1"/>
          <p:nvPr/>
        </p:nvSpPr>
        <p:spPr>
          <a:xfrm>
            <a:off x="1123253" y="204586"/>
            <a:ext cx="26178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Ground</a:t>
            </a: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Transport</a:t>
            </a: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Medical treatment facility (MTF)</a:t>
            </a: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Central Hub</a:t>
            </a: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Other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B2A1248-9CC0-4365-A4A3-C63987F6A8C7}"/>
              </a:ext>
            </a:extLst>
          </p:cNvPr>
          <p:cNvSpPr/>
          <p:nvPr/>
        </p:nvSpPr>
        <p:spPr>
          <a:xfrm>
            <a:off x="507312" y="215604"/>
            <a:ext cx="404446" cy="388523"/>
          </a:xfrm>
          <a:prstGeom prst="ellipse">
            <a:avLst/>
          </a:prstGeom>
          <a:solidFill>
            <a:srgbClr val="D6B4AA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B67ED8F-9C29-406D-89AD-0A77AF5E0AB4}"/>
              </a:ext>
            </a:extLst>
          </p:cNvPr>
          <p:cNvSpPr/>
          <p:nvPr/>
        </p:nvSpPr>
        <p:spPr>
          <a:xfrm>
            <a:off x="507312" y="1141667"/>
            <a:ext cx="404446" cy="388523"/>
          </a:xfrm>
          <a:prstGeom prst="ellipse">
            <a:avLst/>
          </a:prstGeom>
          <a:solidFill>
            <a:srgbClr val="E4A0A5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22885F4-9050-4F6B-B01D-DC262BC86DFB}"/>
              </a:ext>
            </a:extLst>
          </p:cNvPr>
          <p:cNvSpPr/>
          <p:nvPr/>
        </p:nvSpPr>
        <p:spPr>
          <a:xfrm>
            <a:off x="500423" y="2110622"/>
            <a:ext cx="404446" cy="388523"/>
          </a:xfrm>
          <a:prstGeom prst="ellipse">
            <a:avLst/>
          </a:prstGeom>
          <a:solidFill>
            <a:srgbClr val="B0B4A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9CED977-FB42-481E-925B-A88488B84EA2}"/>
              </a:ext>
            </a:extLst>
          </p:cNvPr>
          <p:cNvSpPr/>
          <p:nvPr/>
        </p:nvSpPr>
        <p:spPr>
          <a:xfrm>
            <a:off x="520079" y="3270119"/>
            <a:ext cx="404446" cy="388523"/>
          </a:xfrm>
          <a:prstGeom prst="ellipse">
            <a:avLst/>
          </a:prstGeom>
          <a:solidFill>
            <a:srgbClr val="AAC1E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F97E7E-C2EF-4D6F-88A5-8617C2FD806F}"/>
              </a:ext>
            </a:extLst>
          </p:cNvPr>
          <p:cNvSpPr/>
          <p:nvPr/>
        </p:nvSpPr>
        <p:spPr>
          <a:xfrm>
            <a:off x="15170244" y="5464910"/>
            <a:ext cx="4006924" cy="740215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 Forces Tracker (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BFT)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6DD2D96-6521-4C5B-8D8B-F46EB010FCD5}"/>
              </a:ext>
            </a:extLst>
          </p:cNvPr>
          <p:cNvSpPr/>
          <p:nvPr/>
        </p:nvSpPr>
        <p:spPr>
          <a:xfrm>
            <a:off x="2923704" y="9306801"/>
            <a:ext cx="3652988" cy="647650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1. 3. 4. Patient profile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D5145E15-5E54-432A-BF7D-5752DAD903D3}"/>
              </a:ext>
            </a:extLst>
          </p:cNvPr>
          <p:cNvSpPr/>
          <p:nvPr/>
        </p:nvSpPr>
        <p:spPr>
          <a:xfrm>
            <a:off x="12003952" y="16885783"/>
            <a:ext cx="3764979" cy="923330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5. BFT informed route identification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7F9B128-02DD-473B-8FD1-62140FC6168C}"/>
              </a:ext>
            </a:extLst>
          </p:cNvPr>
          <p:cNvSpPr/>
          <p:nvPr/>
        </p:nvSpPr>
        <p:spPr>
          <a:xfrm>
            <a:off x="856116" y="11009085"/>
            <a:ext cx="5720576" cy="1270687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2. BFT and patient profile informed medical supply drop recommendation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4029AA7-56D6-4879-8C05-B5D2961A9A3B}"/>
              </a:ext>
            </a:extLst>
          </p:cNvPr>
          <p:cNvSpPr/>
          <p:nvPr/>
        </p:nvSpPr>
        <p:spPr>
          <a:xfrm>
            <a:off x="1973409" y="13497209"/>
            <a:ext cx="3731356" cy="999908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2. Patient triage list and map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FF0BC7B-D0B6-4B2B-B509-8C61D03444EC}"/>
              </a:ext>
            </a:extLst>
          </p:cNvPr>
          <p:cNvSpPr/>
          <p:nvPr/>
        </p:nvSpPr>
        <p:spPr>
          <a:xfrm>
            <a:off x="17107210" y="9301583"/>
            <a:ext cx="5232711" cy="647651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Future data processing schemes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158B19F-C461-46F9-BDAF-47E5087850E4}"/>
              </a:ext>
            </a:extLst>
          </p:cNvPr>
          <p:cNvSpPr/>
          <p:nvPr/>
        </p:nvSpPr>
        <p:spPr>
          <a:xfrm>
            <a:off x="17315196" y="13485843"/>
            <a:ext cx="4504651" cy="1011274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6. Personalized information subscription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F5C18518-E230-4D4A-8660-9B4FB840A8A3}"/>
              </a:ext>
            </a:extLst>
          </p:cNvPr>
          <p:cNvSpPr/>
          <p:nvPr/>
        </p:nvSpPr>
        <p:spPr>
          <a:xfrm>
            <a:off x="500423" y="4140322"/>
            <a:ext cx="404446" cy="38852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75579C7-356C-4506-B42D-1F746AD1E2B5}"/>
              </a:ext>
            </a:extLst>
          </p:cNvPr>
          <p:cNvSpPr/>
          <p:nvPr/>
        </p:nvSpPr>
        <p:spPr>
          <a:xfrm>
            <a:off x="6694385" y="16844533"/>
            <a:ext cx="4006923" cy="923330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4. Near Field Communication (NFC)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8E37952F-56EA-4216-9B90-29FAEB4B7953}"/>
              </a:ext>
            </a:extLst>
          </p:cNvPr>
          <p:cNvSpPr/>
          <p:nvPr/>
        </p:nvSpPr>
        <p:spPr>
          <a:xfrm>
            <a:off x="17652152" y="11009085"/>
            <a:ext cx="3548248" cy="1329905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7. Commanders risk assessment tool 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8EAFD053-7E83-4715-9BEB-86AC1616CDB7}"/>
              </a:ext>
            </a:extLst>
          </p:cNvPr>
          <p:cNvSpPr/>
          <p:nvPr/>
        </p:nvSpPr>
        <p:spPr>
          <a:xfrm>
            <a:off x="15388518" y="15413345"/>
            <a:ext cx="3479810" cy="562196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6. Intelligent tasking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99ABFB0-2D7E-4B3A-AC88-4CA2512649AF}"/>
              </a:ext>
            </a:extLst>
          </p:cNvPr>
          <p:cNvCxnSpPr>
            <a:cxnSpLocks/>
          </p:cNvCxnSpPr>
          <p:nvPr/>
        </p:nvCxnSpPr>
        <p:spPr>
          <a:xfrm flipH="1">
            <a:off x="3741113" y="409865"/>
            <a:ext cx="781050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495E7A7-BCE3-427B-85A1-1321071A7E25}"/>
              </a:ext>
            </a:extLst>
          </p:cNvPr>
          <p:cNvCxnSpPr>
            <a:cxnSpLocks/>
          </p:cNvCxnSpPr>
          <p:nvPr/>
        </p:nvCxnSpPr>
        <p:spPr>
          <a:xfrm flipH="1">
            <a:off x="3799903" y="1348106"/>
            <a:ext cx="781050" cy="0"/>
          </a:xfrm>
          <a:prstGeom prst="line">
            <a:avLst/>
          </a:prstGeom>
          <a:ln w="762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776E39C-14CA-4532-B26F-8ABB6568C301}"/>
              </a:ext>
            </a:extLst>
          </p:cNvPr>
          <p:cNvSpPr/>
          <p:nvPr/>
        </p:nvSpPr>
        <p:spPr>
          <a:xfrm>
            <a:off x="3655123" y="15413345"/>
            <a:ext cx="4027188" cy="860551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18FFEE1-4D9D-4C79-AD13-48691EB4C227}"/>
              </a:ext>
            </a:extLst>
          </p:cNvPr>
          <p:cNvSpPr/>
          <p:nvPr/>
        </p:nvSpPr>
        <p:spPr>
          <a:xfrm>
            <a:off x="3799903" y="15562522"/>
            <a:ext cx="3731356" cy="562196"/>
          </a:xfrm>
          <a:prstGeom prst="rect">
            <a:avLst/>
          </a:prstGeom>
          <a:solidFill>
            <a:srgbClr val="AAC1E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2. Patient sequence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B36BBF-459E-4B7D-B544-443E388889EE}"/>
              </a:ext>
            </a:extLst>
          </p:cNvPr>
          <p:cNvSpPr txBox="1"/>
          <p:nvPr/>
        </p:nvSpPr>
        <p:spPr>
          <a:xfrm>
            <a:off x="4787847" y="204586"/>
            <a:ext cx="26178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Inputs</a:t>
            </a: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592528"/>
              </a:solidFill>
              <a:latin typeface="Nunito" panose="020B060402020202020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Outputs</a:t>
            </a:r>
          </a:p>
          <a:p>
            <a:endParaRPr lang="en-US" sz="1800" dirty="0">
              <a:solidFill>
                <a:schemeClr val="tx2"/>
              </a:solidFill>
              <a:latin typeface="Nunito" panose="020B060402020202020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AE9BE5-72DC-4CB6-8298-9B487C5A5C32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8411201" y="4271595"/>
            <a:ext cx="3018326" cy="4897366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5AE281-EA54-41E1-BE39-65B0973E3430}"/>
              </a:ext>
            </a:extLst>
          </p:cNvPr>
          <p:cNvCxnSpPr>
            <a:cxnSpLocks/>
            <a:stCxn id="114" idx="3"/>
          </p:cNvCxnSpPr>
          <p:nvPr/>
        </p:nvCxnSpPr>
        <p:spPr>
          <a:xfrm>
            <a:off x="8228272" y="5883441"/>
            <a:ext cx="2367248" cy="3249519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215C8B1-FFFE-4C8A-A85B-E827948D624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2975639" y="5835018"/>
            <a:ext cx="2194605" cy="3290665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D21FA52-4557-4BAE-8989-2D494FED000A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7707632" y="7746509"/>
            <a:ext cx="2364959" cy="1422452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E11669-295F-459F-83CC-F2D4F68AA311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13568490" y="7777755"/>
            <a:ext cx="2530781" cy="1398794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6EE5609-21E1-40D5-877A-75DD428F4AA4}"/>
              </a:ext>
            </a:extLst>
          </p:cNvPr>
          <p:cNvCxnSpPr>
            <a:cxnSpLocks/>
            <a:stCxn id="110" idx="1"/>
            <a:endCxn id="158" idx="3"/>
          </p:cNvCxnSpPr>
          <p:nvPr/>
        </p:nvCxnSpPr>
        <p:spPr>
          <a:xfrm flipH="1">
            <a:off x="6576692" y="9630626"/>
            <a:ext cx="3495899" cy="0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7FB2DCF-331D-42F6-A0D0-56E4F4B2CA09}"/>
              </a:ext>
            </a:extLst>
          </p:cNvPr>
          <p:cNvCxnSpPr>
            <a:cxnSpLocks/>
            <a:endCxn id="216" idx="3"/>
          </p:cNvCxnSpPr>
          <p:nvPr/>
        </p:nvCxnSpPr>
        <p:spPr>
          <a:xfrm flipH="1">
            <a:off x="6694385" y="10067212"/>
            <a:ext cx="3378206" cy="1577217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017E541-8F2C-42AD-842E-43699D6B5312}"/>
              </a:ext>
            </a:extLst>
          </p:cNvPr>
          <p:cNvCxnSpPr>
            <a:cxnSpLocks/>
            <a:endCxn id="222" idx="3"/>
          </p:cNvCxnSpPr>
          <p:nvPr/>
        </p:nvCxnSpPr>
        <p:spPr>
          <a:xfrm flipH="1">
            <a:off x="6010787" y="10092291"/>
            <a:ext cx="4473378" cy="3901489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DA1475E-36F1-4727-B691-A88EE34B012E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5668717" y="10092291"/>
            <a:ext cx="5190720" cy="5321054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D38783-C994-417C-ABB9-8E4738DA09D5}"/>
              </a:ext>
            </a:extLst>
          </p:cNvPr>
          <p:cNvCxnSpPr>
            <a:cxnSpLocks/>
            <a:endCxn id="291" idx="0"/>
          </p:cNvCxnSpPr>
          <p:nvPr/>
        </p:nvCxnSpPr>
        <p:spPr>
          <a:xfrm flipH="1">
            <a:off x="8697847" y="10067212"/>
            <a:ext cx="2687059" cy="6777321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A766F9D-FE92-4D56-AAFA-6EB7DCE9C03A}"/>
              </a:ext>
            </a:extLst>
          </p:cNvPr>
          <p:cNvCxnSpPr>
            <a:cxnSpLocks/>
            <a:endCxn id="224" idx="0"/>
          </p:cNvCxnSpPr>
          <p:nvPr/>
        </p:nvCxnSpPr>
        <p:spPr>
          <a:xfrm>
            <a:off x="12340724" y="10092291"/>
            <a:ext cx="1545719" cy="6671404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514BAC-205B-44F4-BCAC-80692AC0CBCD}"/>
              </a:ext>
            </a:extLst>
          </p:cNvPr>
          <p:cNvCxnSpPr>
            <a:cxnSpLocks/>
            <a:endCxn id="293" idx="0"/>
          </p:cNvCxnSpPr>
          <p:nvPr/>
        </p:nvCxnSpPr>
        <p:spPr>
          <a:xfrm>
            <a:off x="12687381" y="10088856"/>
            <a:ext cx="4441042" cy="5324489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F0BEB8B-D6B2-4085-A0B3-196669602808}"/>
              </a:ext>
            </a:extLst>
          </p:cNvPr>
          <p:cNvCxnSpPr>
            <a:cxnSpLocks/>
            <a:endCxn id="219" idx="1"/>
          </p:cNvCxnSpPr>
          <p:nvPr/>
        </p:nvCxnSpPr>
        <p:spPr>
          <a:xfrm>
            <a:off x="13113583" y="10088856"/>
            <a:ext cx="3934717" cy="3927350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FDE057E-A146-4248-9F5D-606DD562DDA3}"/>
              </a:ext>
            </a:extLst>
          </p:cNvPr>
          <p:cNvCxnSpPr>
            <a:cxnSpLocks/>
            <a:endCxn id="292" idx="1"/>
          </p:cNvCxnSpPr>
          <p:nvPr/>
        </p:nvCxnSpPr>
        <p:spPr>
          <a:xfrm>
            <a:off x="13546497" y="10064130"/>
            <a:ext cx="4105655" cy="1609908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B35E806-F377-4759-8894-963CC9391BBD}"/>
              </a:ext>
            </a:extLst>
          </p:cNvPr>
          <p:cNvCxnSpPr>
            <a:cxnSpLocks/>
            <a:stCxn id="110" idx="3"/>
            <a:endCxn id="200" idx="1"/>
          </p:cNvCxnSpPr>
          <p:nvPr/>
        </p:nvCxnSpPr>
        <p:spPr>
          <a:xfrm flipV="1">
            <a:off x="13552401" y="9625409"/>
            <a:ext cx="3554809" cy="5217"/>
          </a:xfrm>
          <a:prstGeom prst="straightConnector1">
            <a:avLst/>
          </a:prstGeom>
          <a:ln w="38100">
            <a:solidFill>
              <a:schemeClr val="bg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7899199-CC0C-4CAB-BC8C-A27A6F2FE207}"/>
              </a:ext>
            </a:extLst>
          </p:cNvPr>
          <p:cNvSpPr txBox="1"/>
          <p:nvPr/>
        </p:nvSpPr>
        <p:spPr>
          <a:xfrm>
            <a:off x="10072591" y="9168961"/>
            <a:ext cx="3479810" cy="923330"/>
          </a:xfrm>
          <a:prstGeom prst="rect">
            <a:avLst/>
          </a:prstGeom>
          <a:solidFill>
            <a:srgbClr val="BB3F4A"/>
          </a:solidFill>
          <a:ln w="3175"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Nunito" panose="020B0604020202020204" charset="0"/>
                <a:cs typeface="Calibri Light" panose="020F0302020204030204" pitchFamily="34" charset="0"/>
              </a:rPr>
              <a:t>ARMES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77CA069-D057-4DF5-8CDA-F56E3027309C}"/>
              </a:ext>
            </a:extLst>
          </p:cNvPr>
          <p:cNvSpPr txBox="1"/>
          <p:nvPr/>
        </p:nvSpPr>
        <p:spPr>
          <a:xfrm>
            <a:off x="16704848" y="233640"/>
            <a:ext cx="6155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92528"/>
                </a:solidFill>
                <a:latin typeface="Nunito" panose="020B0604020202020204" charset="0"/>
                <a:cs typeface="Calibri" panose="020F0502020204030204" pitchFamily="34" charset="0"/>
              </a:rPr>
              <a:t>*numbers correlate to the end route combat casualty care needs that are addressed according to [HHM+21] </a:t>
            </a:r>
            <a:endParaRPr lang="en-US" sz="1800" dirty="0">
              <a:solidFill>
                <a:schemeClr val="tx2"/>
              </a:solidFill>
              <a:latin typeface="Nunito" panose="020B060402020202020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6A7BB0C-6733-4ED1-842A-B0C60519F1DA}"/>
              </a:ext>
            </a:extLst>
          </p:cNvPr>
          <p:cNvSpPr/>
          <p:nvPr/>
        </p:nvSpPr>
        <p:spPr>
          <a:xfrm>
            <a:off x="11905546" y="3196706"/>
            <a:ext cx="5720576" cy="740215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Wireless Vital Signs Monitor (WVSM)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4A90F0C-A6AE-4559-A230-B93DF7ADD594}"/>
              </a:ext>
            </a:extLst>
          </p:cNvPr>
          <p:cNvCxnSpPr>
            <a:cxnSpLocks/>
            <a:stCxn id="118" idx="2"/>
          </p:cNvCxnSpPr>
          <p:nvPr/>
        </p:nvCxnSpPr>
        <p:spPr>
          <a:xfrm flipH="1">
            <a:off x="12141632" y="3936921"/>
            <a:ext cx="2624202" cy="5213488"/>
          </a:xfrm>
          <a:prstGeom prst="straightConnector1">
            <a:avLst/>
          </a:prstGeom>
          <a:ln w="381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00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1910FB2E-90E4-47E6-9A58-35FB57155650}"/>
              </a:ext>
            </a:extLst>
          </p:cNvPr>
          <p:cNvSpPr/>
          <p:nvPr/>
        </p:nvSpPr>
        <p:spPr>
          <a:xfrm>
            <a:off x="0" y="0"/>
            <a:ext cx="5562600" cy="914400"/>
          </a:xfrm>
          <a:prstGeom prst="rect">
            <a:avLst/>
          </a:prstGeom>
          <a:solidFill>
            <a:srgbClr val="D6B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Tactical Field Care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99EFDF-E4FF-448A-B758-80530FCFF1C2}"/>
              </a:ext>
            </a:extLst>
          </p:cNvPr>
          <p:cNvSpPr/>
          <p:nvPr/>
        </p:nvSpPr>
        <p:spPr>
          <a:xfrm>
            <a:off x="5791200" y="0"/>
            <a:ext cx="5562600" cy="914400"/>
          </a:xfrm>
          <a:prstGeom prst="rect">
            <a:avLst/>
          </a:prstGeom>
          <a:solidFill>
            <a:srgbClr val="E4A0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TACEVAC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6C464E7-E039-438F-BF1E-4F8AAFC05781}"/>
              </a:ext>
            </a:extLst>
          </p:cNvPr>
          <p:cNvSpPr/>
          <p:nvPr/>
        </p:nvSpPr>
        <p:spPr>
          <a:xfrm>
            <a:off x="11544300" y="0"/>
            <a:ext cx="5562600" cy="914400"/>
          </a:xfrm>
          <a:prstGeom prst="rect">
            <a:avLst/>
          </a:prstGeom>
          <a:solidFill>
            <a:srgbClr val="B0B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Next Level Care</a:t>
            </a: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47D5E8-3474-4B39-BDCF-6E35489F5435}"/>
              </a:ext>
            </a:extLst>
          </p:cNvPr>
          <p:cNvSpPr/>
          <p:nvPr/>
        </p:nvSpPr>
        <p:spPr>
          <a:xfrm>
            <a:off x="17297400" y="0"/>
            <a:ext cx="5562600" cy="914400"/>
          </a:xfrm>
          <a:prstGeom prst="rect">
            <a:avLst/>
          </a:prstGeom>
          <a:solidFill>
            <a:srgbClr val="848A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Definitive Care</a:t>
            </a:r>
          </a:p>
        </p:txBody>
      </p:sp>
      <p:sp>
        <p:nvSpPr>
          <p:cNvPr id="117" name="Google Shape;93;p13">
            <a:extLst>
              <a:ext uri="{FF2B5EF4-FFF2-40B4-BE49-F238E27FC236}">
                <a16:creationId xmlns:a16="http://schemas.microsoft.com/office/drawing/2014/main" id="{3EF13A14-2F1A-479C-A297-919D392F9C74}"/>
              </a:ext>
            </a:extLst>
          </p:cNvPr>
          <p:cNvSpPr txBox="1"/>
          <p:nvPr/>
        </p:nvSpPr>
        <p:spPr>
          <a:xfrm>
            <a:off x="17145000" y="14923365"/>
            <a:ext cx="5562597" cy="3010829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" sz="2400" b="1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Areas of Research / Development</a:t>
            </a:r>
          </a:p>
          <a:p>
            <a:pPr algn="ctr">
              <a:buClr>
                <a:schemeClr val="tx2"/>
              </a:buClr>
            </a:pPr>
            <a:endParaRPr lang="en" sz="2400" b="1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3E14F9E-EE75-46DA-8374-3E8010D51B0D}"/>
              </a:ext>
            </a:extLst>
          </p:cNvPr>
          <p:cNvSpPr/>
          <p:nvPr/>
        </p:nvSpPr>
        <p:spPr>
          <a:xfrm>
            <a:off x="0" y="1119050"/>
            <a:ext cx="5562600" cy="8560209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Emerging Tech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(sense vitals, detect status, record)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 Nett Warrior / Automated Processing of the Physiologic Registry for Assessment of Injury Severity APPRAISE / ViSi mobile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(detect status)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Trauma, Triage, Treatment, and Training Decision Support 4TDS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(detect status, sense vitals, record, report)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Wireless Vitals Signs Monitor WVSM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(treat)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Surgery using night vision, </a:t>
            </a:r>
            <a:r>
              <a:rPr lang="en-US" sz="2400" dirty="0" err="1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Tatrctimes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 2017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Current Tech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D067769-A9E4-490E-BBBB-CE9D6E0C243D}"/>
              </a:ext>
            </a:extLst>
          </p:cNvPr>
          <p:cNvSpPr/>
          <p:nvPr/>
        </p:nvSpPr>
        <p:spPr>
          <a:xfrm>
            <a:off x="5791200" y="1120684"/>
            <a:ext cx="5562600" cy="5003158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Emerging Tech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(sense vitals, record, report)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MEDHUB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(detect status, sense vitals, record, report)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WVSM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252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CB4D09-E1C5-48AF-9037-8F6AA8F4B3A1}"/>
              </a:ext>
            </a:extLst>
          </p:cNvPr>
          <p:cNvSpPr/>
          <p:nvPr/>
        </p:nvSpPr>
        <p:spPr>
          <a:xfrm>
            <a:off x="11582400" y="1119050"/>
            <a:ext cx="5562600" cy="5003158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Emerging Tech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(detect status, sense vitals, record, report)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WVSM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B0E6D2D-F378-4148-B7D2-85339564D41E}"/>
              </a:ext>
            </a:extLst>
          </p:cNvPr>
          <p:cNvSpPr/>
          <p:nvPr/>
        </p:nvSpPr>
        <p:spPr>
          <a:xfrm>
            <a:off x="17297400" y="1119050"/>
            <a:ext cx="5562600" cy="5003158"/>
          </a:xfrm>
          <a:prstGeom prst="rect">
            <a:avLst/>
          </a:prstGeom>
          <a:solidFill>
            <a:srgbClr val="848A7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Emerging Tech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34E4D-B3F9-4D06-808F-D5B7CA9CEF31}"/>
              </a:ext>
            </a:extLst>
          </p:cNvPr>
          <p:cNvSpPr/>
          <p:nvPr/>
        </p:nvSpPr>
        <p:spPr>
          <a:xfrm>
            <a:off x="0" y="9918575"/>
            <a:ext cx="5562600" cy="5004790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5D3970-6784-454B-82D8-130AA8972D81}"/>
              </a:ext>
            </a:extLst>
          </p:cNvPr>
          <p:cNvSpPr/>
          <p:nvPr/>
        </p:nvSpPr>
        <p:spPr>
          <a:xfrm>
            <a:off x="5791200" y="6341847"/>
            <a:ext cx="5562600" cy="5003158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252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97CB99-B6C4-4658-BED7-7C4B0D2D16AC}"/>
              </a:ext>
            </a:extLst>
          </p:cNvPr>
          <p:cNvSpPr/>
          <p:nvPr/>
        </p:nvSpPr>
        <p:spPr>
          <a:xfrm>
            <a:off x="11582400" y="6313502"/>
            <a:ext cx="5562600" cy="5003158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F0F850-92CA-4D91-928E-9AAE7AF851C8}"/>
              </a:ext>
            </a:extLst>
          </p:cNvPr>
          <p:cNvSpPr/>
          <p:nvPr/>
        </p:nvSpPr>
        <p:spPr>
          <a:xfrm>
            <a:off x="17297400" y="6313502"/>
            <a:ext cx="5562600" cy="5003158"/>
          </a:xfrm>
          <a:prstGeom prst="rect">
            <a:avLst/>
          </a:prstGeom>
          <a:solidFill>
            <a:srgbClr val="848A7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</p:txBody>
      </p:sp>
      <p:sp>
        <p:nvSpPr>
          <p:cNvPr id="17" name="Google Shape;93;p13">
            <a:extLst>
              <a:ext uri="{FF2B5EF4-FFF2-40B4-BE49-F238E27FC236}">
                <a16:creationId xmlns:a16="http://schemas.microsoft.com/office/drawing/2014/main" id="{C8D95148-BC04-4CD2-8220-7DF99FC36583}"/>
              </a:ext>
            </a:extLst>
          </p:cNvPr>
          <p:cNvSpPr txBox="1"/>
          <p:nvPr/>
        </p:nvSpPr>
        <p:spPr>
          <a:xfrm>
            <a:off x="17747167" y="15630977"/>
            <a:ext cx="4960433" cy="2303218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Detect Status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Sense Vitals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Record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Report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Treat</a:t>
            </a:r>
            <a:endParaRPr lang="en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8394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0" y="0"/>
            <a:ext cx="22860000" cy="1828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93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1910FB2E-90E4-47E6-9A58-35FB57155650}"/>
              </a:ext>
            </a:extLst>
          </p:cNvPr>
          <p:cNvSpPr/>
          <p:nvPr/>
        </p:nvSpPr>
        <p:spPr>
          <a:xfrm>
            <a:off x="0" y="0"/>
            <a:ext cx="5562600" cy="914400"/>
          </a:xfrm>
          <a:prstGeom prst="rect">
            <a:avLst/>
          </a:prstGeom>
          <a:solidFill>
            <a:srgbClr val="D6B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Patient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E99EFDF-E4FF-448A-B758-80530FCFF1C2}"/>
              </a:ext>
            </a:extLst>
          </p:cNvPr>
          <p:cNvSpPr/>
          <p:nvPr/>
        </p:nvSpPr>
        <p:spPr>
          <a:xfrm>
            <a:off x="5791200" y="0"/>
            <a:ext cx="5562600" cy="914400"/>
          </a:xfrm>
          <a:prstGeom prst="rect">
            <a:avLst/>
          </a:prstGeom>
          <a:solidFill>
            <a:srgbClr val="E4A0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Ambulance Problem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6C464E7-E039-438F-BF1E-4F8AAFC05781}"/>
              </a:ext>
            </a:extLst>
          </p:cNvPr>
          <p:cNvSpPr/>
          <p:nvPr/>
        </p:nvSpPr>
        <p:spPr>
          <a:xfrm>
            <a:off x="11544300" y="0"/>
            <a:ext cx="5562600" cy="914400"/>
          </a:xfrm>
          <a:prstGeom prst="rect">
            <a:avLst/>
          </a:prstGeom>
          <a:solidFill>
            <a:srgbClr val="B0B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Field Hospital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47D5E8-3474-4B39-BDCF-6E35489F5435}"/>
              </a:ext>
            </a:extLst>
          </p:cNvPr>
          <p:cNvSpPr/>
          <p:nvPr/>
        </p:nvSpPr>
        <p:spPr>
          <a:xfrm>
            <a:off x="17297400" y="0"/>
            <a:ext cx="5562600" cy="914400"/>
          </a:xfrm>
          <a:prstGeom prst="rect">
            <a:avLst/>
          </a:prstGeom>
          <a:solidFill>
            <a:srgbClr val="848A7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Commander</a:t>
            </a:r>
          </a:p>
        </p:txBody>
      </p:sp>
      <p:sp>
        <p:nvSpPr>
          <p:cNvPr id="117" name="Google Shape;93;p13">
            <a:extLst>
              <a:ext uri="{FF2B5EF4-FFF2-40B4-BE49-F238E27FC236}">
                <a16:creationId xmlns:a16="http://schemas.microsoft.com/office/drawing/2014/main" id="{3EF13A14-2F1A-479C-A297-919D392F9C74}"/>
              </a:ext>
            </a:extLst>
          </p:cNvPr>
          <p:cNvSpPr txBox="1"/>
          <p:nvPr/>
        </p:nvSpPr>
        <p:spPr>
          <a:xfrm>
            <a:off x="2" y="15277171"/>
            <a:ext cx="5562597" cy="3010829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" sz="2400" b="1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Areas of Research / Development</a:t>
            </a:r>
          </a:p>
          <a:p>
            <a:pPr algn="ctr">
              <a:buClr>
                <a:schemeClr val="tx2"/>
              </a:buClr>
            </a:pPr>
            <a:endParaRPr lang="en" sz="2400" b="1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3E14F9E-EE75-46DA-8374-3E8010D51B0D}"/>
              </a:ext>
            </a:extLst>
          </p:cNvPr>
          <p:cNvSpPr/>
          <p:nvPr/>
        </p:nvSpPr>
        <p:spPr>
          <a:xfrm>
            <a:off x="0" y="1119050"/>
            <a:ext cx="5562600" cy="6816435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Emerging Tech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Current Tech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(treat) </a:t>
            </a: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Individual first aid kit (IFAK)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D067769-A9E4-490E-BBBB-CE9D6E0C243D}"/>
              </a:ext>
            </a:extLst>
          </p:cNvPr>
          <p:cNvSpPr/>
          <p:nvPr/>
        </p:nvSpPr>
        <p:spPr>
          <a:xfrm>
            <a:off x="5791200" y="1120684"/>
            <a:ext cx="5562600" cy="5003158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Intelligent tasking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252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CB4D09-E1C5-48AF-9037-8F6AA8F4B3A1}"/>
              </a:ext>
            </a:extLst>
          </p:cNvPr>
          <p:cNvSpPr/>
          <p:nvPr/>
        </p:nvSpPr>
        <p:spPr>
          <a:xfrm>
            <a:off x="11582400" y="1119050"/>
            <a:ext cx="5562600" cy="5003158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Intelligent tasking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B0E6D2D-F378-4148-B7D2-85339564D41E}"/>
              </a:ext>
            </a:extLst>
          </p:cNvPr>
          <p:cNvSpPr/>
          <p:nvPr/>
        </p:nvSpPr>
        <p:spPr>
          <a:xfrm>
            <a:off x="17297400" y="1119050"/>
            <a:ext cx="5562600" cy="5003158"/>
          </a:xfrm>
          <a:prstGeom prst="rect">
            <a:avLst/>
          </a:prstGeom>
          <a:solidFill>
            <a:srgbClr val="848A7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Done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Commander risk assessment tool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Intelligent tasking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34E4D-B3F9-4D06-808F-D5B7CA9CEF31}"/>
              </a:ext>
            </a:extLst>
          </p:cNvPr>
          <p:cNvSpPr/>
          <p:nvPr/>
        </p:nvSpPr>
        <p:spPr>
          <a:xfrm>
            <a:off x="-1" y="8146713"/>
            <a:ext cx="5562600" cy="5004790"/>
          </a:xfrm>
          <a:prstGeom prst="rect">
            <a:avLst/>
          </a:prstGeom>
          <a:solidFill>
            <a:srgbClr val="D6B4AA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Help patient be own medic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5D3970-6784-454B-82D8-130AA8972D81}"/>
              </a:ext>
            </a:extLst>
          </p:cNvPr>
          <p:cNvSpPr/>
          <p:nvPr/>
        </p:nvSpPr>
        <p:spPr>
          <a:xfrm>
            <a:off x="5791200" y="6341847"/>
            <a:ext cx="5562600" cy="5003158"/>
          </a:xfrm>
          <a:prstGeom prst="rect">
            <a:avLst/>
          </a:prstGeom>
          <a:solidFill>
            <a:srgbClr val="E4A0A5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Ambulance problem with dynamic field hospital location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2528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97CB99-B6C4-4658-BED7-7C4B0D2D16AC}"/>
              </a:ext>
            </a:extLst>
          </p:cNvPr>
          <p:cNvSpPr/>
          <p:nvPr/>
        </p:nvSpPr>
        <p:spPr>
          <a:xfrm>
            <a:off x="11582400" y="6313502"/>
            <a:ext cx="5562600" cy="5003158"/>
          </a:xfrm>
          <a:prstGeom prst="rect">
            <a:avLst/>
          </a:prstGeom>
          <a:solidFill>
            <a:srgbClr val="B0B4A2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Clr>
                <a:srgbClr val="592528"/>
              </a:buClr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342900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F0F850-92CA-4D91-928E-9AAE7AF851C8}"/>
              </a:ext>
            </a:extLst>
          </p:cNvPr>
          <p:cNvSpPr/>
          <p:nvPr/>
        </p:nvSpPr>
        <p:spPr>
          <a:xfrm>
            <a:off x="17297400" y="6313502"/>
            <a:ext cx="5562600" cy="5003158"/>
          </a:xfrm>
          <a:prstGeom prst="rect">
            <a:avLst/>
          </a:prstGeom>
          <a:solidFill>
            <a:srgbClr val="848A7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Gaps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Commander risk assessment tool</a:t>
            </a:r>
          </a:p>
          <a:p>
            <a:pPr marL="342900" indent="-342900"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Lilita One"/>
                <a:ea typeface="Lilita One"/>
                <a:cs typeface="Lilita One"/>
                <a:sym typeface="Lilita One"/>
              </a:rPr>
              <a:t>Intelligent tasking</a:t>
            </a:r>
          </a:p>
          <a:p>
            <a:pPr marL="342900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2400" b="1" dirty="0">
              <a:solidFill>
                <a:schemeClr val="bg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7" name="Google Shape;93;p13">
            <a:extLst>
              <a:ext uri="{FF2B5EF4-FFF2-40B4-BE49-F238E27FC236}">
                <a16:creationId xmlns:a16="http://schemas.microsoft.com/office/drawing/2014/main" id="{C8D95148-BC04-4CD2-8220-7DF99FC36583}"/>
              </a:ext>
            </a:extLst>
          </p:cNvPr>
          <p:cNvSpPr txBox="1"/>
          <p:nvPr/>
        </p:nvSpPr>
        <p:spPr>
          <a:xfrm>
            <a:off x="602169" y="15984783"/>
            <a:ext cx="4960433" cy="2303218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Detect Status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Sense Vitals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Record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Report</a:t>
            </a:r>
          </a:p>
          <a:p>
            <a:pPr marL="342900" lvl="1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Treat</a:t>
            </a:r>
            <a:endParaRPr lang="en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4162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7E9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7" name="Google Shape;93;p13">
            <a:extLst>
              <a:ext uri="{FF2B5EF4-FFF2-40B4-BE49-F238E27FC236}">
                <a16:creationId xmlns:a16="http://schemas.microsoft.com/office/drawing/2014/main" id="{3EF13A14-2F1A-479C-A297-919D392F9C74}"/>
              </a:ext>
            </a:extLst>
          </p:cNvPr>
          <p:cNvSpPr txBox="1"/>
          <p:nvPr/>
        </p:nvSpPr>
        <p:spPr>
          <a:xfrm>
            <a:off x="5" y="1"/>
            <a:ext cx="22859995" cy="78105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" sz="2400" b="1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Key players in Military Medical Technology</a:t>
            </a:r>
          </a:p>
        </p:txBody>
      </p:sp>
      <p:sp>
        <p:nvSpPr>
          <p:cNvPr id="17" name="Google Shape;93;p13">
            <a:extLst>
              <a:ext uri="{FF2B5EF4-FFF2-40B4-BE49-F238E27FC236}">
                <a16:creationId xmlns:a16="http://schemas.microsoft.com/office/drawing/2014/main" id="{C8D95148-BC04-4CD2-8220-7DF99FC36583}"/>
              </a:ext>
            </a:extLst>
          </p:cNvPr>
          <p:cNvSpPr txBox="1"/>
          <p:nvPr/>
        </p:nvSpPr>
        <p:spPr>
          <a:xfrm>
            <a:off x="1390650" y="2629364"/>
            <a:ext cx="8496299" cy="12362986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Telemedicine &amp; Advanced Technology Research Center TATRC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https://www.tatrc.org/www/labs-and-programs/mobile-health/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Health Technology Innovation Center HTIC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Mobile Health Innovation Center </a:t>
            </a:r>
            <a:r>
              <a:rPr lang="en-US" sz="2400" dirty="0" err="1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mHIC</a:t>
            </a:r>
            <a:endParaRPr lang="en-US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Medical Intelligent Systems Laboratory MISL</a:t>
            </a:r>
          </a:p>
          <a:p>
            <a:pPr lvl="5">
              <a:buClr>
                <a:srgbClr val="592528"/>
              </a:buClr>
            </a:pPr>
            <a:endParaRPr lang="en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U.S. Army Medical Research and Development Command (USAMRDC)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https://mrdc.amedd.army.mil/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Combat Casualty Care Research Program CCCRP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Military Operational Medicine Research Program 	 	   MOMRP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Medical Simulation &amp; Information Sciences Research 	   Program</a:t>
            </a:r>
            <a:endParaRPr lang="en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lvl="5">
              <a:buClr>
                <a:srgbClr val="592528"/>
              </a:buClr>
            </a:pPr>
            <a:endParaRPr lang="en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MIT Lincoln Labs Biotechnology &amp; Human Systems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https://www.ll.mit.edu/r-d/biotechnology-and-human-systems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</a:p>
          <a:p>
            <a:pPr lvl="7">
              <a:buClr>
                <a:srgbClr val="592528"/>
              </a:buClr>
            </a:pP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</a:t>
            </a: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- Human Health and Performance Systems</a:t>
            </a:r>
          </a:p>
          <a:p>
            <a:pPr lvl="7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Humanitarian Assistance and Disaster Relief Systems</a:t>
            </a: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Military Health System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https://www.health.mil/About-MHS/MHS-Initiatives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Congressionally Directed Medical Research Program CDMRP Defense Medical Research and Development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https://cdmrp.army.mil/dmrdp/default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: 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Medical Simulation and Information Sciences Research 	   Program JPC-1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Military Operational Medicine Research Program JPC-5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Combat Casualty Care Research Program JPC-6</a:t>
            </a: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3;p13">
            <a:extLst>
              <a:ext uri="{FF2B5EF4-FFF2-40B4-BE49-F238E27FC236}">
                <a16:creationId xmlns:a16="http://schemas.microsoft.com/office/drawing/2014/main" id="{DE6F748C-F196-446E-A0D6-EC37F7927190}"/>
              </a:ext>
            </a:extLst>
          </p:cNvPr>
          <p:cNvSpPr txBox="1"/>
          <p:nvPr/>
        </p:nvSpPr>
        <p:spPr>
          <a:xfrm>
            <a:off x="1628776" y="1848314"/>
            <a:ext cx="8020045" cy="78105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" sz="2400" b="1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Technology</a:t>
            </a:r>
          </a:p>
        </p:txBody>
      </p:sp>
      <p:sp>
        <p:nvSpPr>
          <p:cNvPr id="19" name="Google Shape;93;p13">
            <a:extLst>
              <a:ext uri="{FF2B5EF4-FFF2-40B4-BE49-F238E27FC236}">
                <a16:creationId xmlns:a16="http://schemas.microsoft.com/office/drawing/2014/main" id="{76B33592-3D2A-4F9E-9A26-B773F46491FA}"/>
              </a:ext>
            </a:extLst>
          </p:cNvPr>
          <p:cNvSpPr txBox="1"/>
          <p:nvPr/>
        </p:nvSpPr>
        <p:spPr>
          <a:xfrm>
            <a:off x="12049126" y="1848314"/>
            <a:ext cx="8020045" cy="781050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algn="ctr">
              <a:buClr>
                <a:schemeClr val="tx2"/>
              </a:buClr>
            </a:pPr>
            <a:r>
              <a:rPr lang="en" sz="2400" b="1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Protocol</a:t>
            </a:r>
          </a:p>
        </p:txBody>
      </p:sp>
      <p:sp>
        <p:nvSpPr>
          <p:cNvPr id="20" name="Google Shape;93;p13">
            <a:extLst>
              <a:ext uri="{FF2B5EF4-FFF2-40B4-BE49-F238E27FC236}">
                <a16:creationId xmlns:a16="http://schemas.microsoft.com/office/drawing/2014/main" id="{2FEB1EB4-027E-4560-A779-117D79F5B092}"/>
              </a:ext>
            </a:extLst>
          </p:cNvPr>
          <p:cNvSpPr txBox="1"/>
          <p:nvPr/>
        </p:nvSpPr>
        <p:spPr>
          <a:xfrm>
            <a:off x="11810998" y="2629364"/>
            <a:ext cx="8496299" cy="7257586"/>
          </a:xfrm>
          <a:prstGeom prst="rect">
            <a:avLst/>
          </a:prstGeom>
          <a:solidFill>
            <a:srgbClr val="E6E7E9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Joint Trauma System JTS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https://jts.amedd.army.mil/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  <a:endParaRPr lang="en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endParaRPr lang="en" sz="2400" dirty="0">
              <a:solidFill>
                <a:srgbClr val="592528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Committee on Tactical Combat Casualty Care CoTCCC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https://jts.amedd.army.mil/index.cfm/committees/cotccc</a:t>
            </a: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lvl="5">
              <a:buClr>
                <a:srgbClr val="592528"/>
              </a:buClr>
            </a:pPr>
            <a:endParaRPr lang="en-US" sz="2400" dirty="0">
              <a:solidFill>
                <a:srgbClr val="6781B5"/>
              </a:solidFill>
              <a:latin typeface="Nunito" panose="020B0604020202020204" charset="0"/>
              <a:ea typeface="Calibri"/>
              <a:cs typeface="Calibri"/>
              <a:sym typeface="Calibri"/>
            </a:endParaRPr>
          </a:p>
          <a:p>
            <a:pPr marL="342900" lvl="5" indent="-342900">
              <a:buClr>
                <a:srgbClr val="592528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  <a:r>
              <a:rPr lang="en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Telemedicine &amp; Advanced Technology Research Center TATRC 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https://www.tatrc.org/www/labs-and-programs/mobile-health/</a:t>
            </a: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 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6781B5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</a:t>
            </a: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- Advanced Medical Technology Initiative AMTI</a:t>
            </a:r>
          </a:p>
          <a:p>
            <a:pPr lvl="5">
              <a:buClr>
                <a:srgbClr val="592528"/>
              </a:buClr>
            </a:pPr>
            <a:r>
              <a:rPr lang="en-US" sz="2400" dirty="0">
                <a:solidFill>
                  <a:srgbClr val="592528"/>
                </a:solidFill>
                <a:latin typeface="Nunito" panose="020B0604020202020204" charset="0"/>
                <a:ea typeface="Calibri"/>
                <a:cs typeface="Calibri"/>
                <a:sym typeface="Calibri"/>
              </a:rPr>
              <a:t>	- Virtual Health Support Office VHSO</a:t>
            </a:r>
          </a:p>
        </p:txBody>
      </p:sp>
    </p:spTree>
    <p:extLst>
      <p:ext uri="{BB962C8B-B14F-4D97-AF65-F5344CB8AC3E}">
        <p14:creationId xmlns:p14="http://schemas.microsoft.com/office/powerpoint/2010/main" val="2496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0" y="0"/>
            <a:ext cx="22860000" cy="1828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15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61343FB-7397-4D70-92ED-2FD3BFDAD8A9}"/>
              </a:ext>
            </a:extLst>
          </p:cNvPr>
          <p:cNvSpPr/>
          <p:nvPr/>
        </p:nvSpPr>
        <p:spPr>
          <a:xfrm>
            <a:off x="3498965" y="-17789"/>
            <a:ext cx="13184324" cy="6945966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8A4BC0E-79C6-4709-923F-6E16C516F9E5}"/>
              </a:ext>
            </a:extLst>
          </p:cNvPr>
          <p:cNvSpPr/>
          <p:nvPr/>
        </p:nvSpPr>
        <p:spPr>
          <a:xfrm>
            <a:off x="3471980" y="5880188"/>
            <a:ext cx="13229215" cy="7894127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3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A9F31482-6801-4477-8910-7F600BFB8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361269" y="4009178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" name="Rectangle 306">
            <a:extLst>
              <a:ext uri="{FF2B5EF4-FFF2-40B4-BE49-F238E27FC236}">
                <a16:creationId xmlns:a16="http://schemas.microsoft.com/office/drawing/2014/main" id="{4764C41D-B05E-450C-9759-FD25CD51343D}"/>
              </a:ext>
            </a:extLst>
          </p:cNvPr>
          <p:cNvSpPr/>
          <p:nvPr/>
        </p:nvSpPr>
        <p:spPr>
          <a:xfrm>
            <a:off x="0" y="2191578"/>
            <a:ext cx="3498968" cy="6865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6" name="Rectangle 305">
            <a:extLst>
              <a:ext uri="{FF2B5EF4-FFF2-40B4-BE49-F238E27FC236}">
                <a16:creationId xmlns:a16="http://schemas.microsoft.com/office/drawing/2014/main" id="{1EE7B0AE-F067-4A4B-AE63-3218DD2AD203}"/>
              </a:ext>
            </a:extLst>
          </p:cNvPr>
          <p:cNvSpPr/>
          <p:nvPr/>
        </p:nvSpPr>
        <p:spPr>
          <a:xfrm>
            <a:off x="17734" y="8766704"/>
            <a:ext cx="3481231" cy="5001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88CE70A-53AE-4E02-9351-54738D369A49}"/>
              </a:ext>
            </a:extLst>
          </p:cNvPr>
          <p:cNvSpPr/>
          <p:nvPr/>
        </p:nvSpPr>
        <p:spPr>
          <a:xfrm>
            <a:off x="14387555" y="-17128"/>
            <a:ext cx="7400595" cy="6998065"/>
          </a:xfrm>
          <a:prstGeom prst="rect">
            <a:avLst/>
          </a:prstGeom>
          <a:solidFill>
            <a:srgbClr val="C3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4387554" y="5864773"/>
            <a:ext cx="7409741" cy="791424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73" name="Google Shape;94;p13">
            <a:extLst>
              <a:ext uri="{FF2B5EF4-FFF2-40B4-BE49-F238E27FC236}">
                <a16:creationId xmlns:a16="http://schemas.microsoft.com/office/drawing/2014/main" id="{5AA182BB-9307-4C5D-99FB-64A72A841F2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54" y="3651892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DB65FE37-17FD-484D-9874-497C0D21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69" y="5469437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Google Shape;95;p13">
            <a:extLst>
              <a:ext uri="{FF2B5EF4-FFF2-40B4-BE49-F238E27FC236}">
                <a16:creationId xmlns:a16="http://schemas.microsoft.com/office/drawing/2014/main" id="{82B2783C-5CAA-401F-B79D-4C06B6DB8991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4266" y="7574416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83;p13">
            <a:extLst>
              <a:ext uri="{FF2B5EF4-FFF2-40B4-BE49-F238E27FC236}">
                <a16:creationId xmlns:a16="http://schemas.microsoft.com/office/drawing/2014/main" id="{E6BB5186-21A7-41C7-A660-8C5B8E6B1F9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639" y="4623862"/>
            <a:ext cx="323275" cy="26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107;p13">
            <a:extLst>
              <a:ext uri="{FF2B5EF4-FFF2-40B4-BE49-F238E27FC236}">
                <a16:creationId xmlns:a16="http://schemas.microsoft.com/office/drawing/2014/main" id="{636D1299-1C25-4197-B168-5599ED5F04FF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7743" y="6490833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TextBox 478">
            <a:extLst>
              <a:ext uri="{FF2B5EF4-FFF2-40B4-BE49-F238E27FC236}">
                <a16:creationId xmlns:a16="http://schemas.microsoft.com/office/drawing/2014/main" id="{59DBB8CE-4D02-4D27-9FD4-FAB3A96CC557}"/>
              </a:ext>
            </a:extLst>
          </p:cNvPr>
          <p:cNvSpPr txBox="1"/>
          <p:nvPr/>
        </p:nvSpPr>
        <p:spPr>
          <a:xfrm>
            <a:off x="755732" y="3651892"/>
            <a:ext cx="269528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Wired patient scale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vehicle or building scale</a:t>
            </a:r>
            <a:endParaRPr lang="en-US" sz="18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4D2B64B7-C5B7-421A-9F3B-3021DE23700A}"/>
              </a:ext>
            </a:extLst>
          </p:cNvPr>
          <p:cNvSpPr txBox="1"/>
          <p:nvPr/>
        </p:nvSpPr>
        <p:spPr>
          <a:xfrm>
            <a:off x="21673" y="3068687"/>
            <a:ext cx="3488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 Type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7F1FB645-CB5A-4D85-9BC4-C7C27C3CD18B}"/>
              </a:ext>
            </a:extLst>
          </p:cNvPr>
          <p:cNvSpPr txBox="1"/>
          <p:nvPr/>
        </p:nvSpPr>
        <p:spPr>
          <a:xfrm>
            <a:off x="894108" y="9939812"/>
            <a:ext cx="26178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Place of injury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Field Medic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Field Hospital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Hub</a:t>
            </a:r>
          </a:p>
          <a:p>
            <a:endParaRPr lang="en-US" sz="18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1293E5BE-F8E5-4923-B2B8-3199784B6EE8}"/>
              </a:ext>
            </a:extLst>
          </p:cNvPr>
          <p:cNvSpPr/>
          <p:nvPr/>
        </p:nvSpPr>
        <p:spPr>
          <a:xfrm>
            <a:off x="276657" y="9935173"/>
            <a:ext cx="404446" cy="388523"/>
          </a:xfrm>
          <a:prstGeom prst="ellipse">
            <a:avLst/>
          </a:prstGeom>
          <a:solidFill>
            <a:srgbClr val="D6B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95000"/>
                  </a:schemeClr>
                </a:solidFill>
              </a:ln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0664CB8B-C224-495C-AAD9-8AEC77DB658E}"/>
              </a:ext>
            </a:extLst>
          </p:cNvPr>
          <p:cNvSpPr/>
          <p:nvPr/>
        </p:nvSpPr>
        <p:spPr>
          <a:xfrm>
            <a:off x="276657" y="10861236"/>
            <a:ext cx="404446" cy="388523"/>
          </a:xfrm>
          <a:prstGeom prst="ellipse">
            <a:avLst/>
          </a:prstGeom>
          <a:solidFill>
            <a:srgbClr val="E4A0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28A8298D-5B27-43B0-AE45-A2E9154A2EFE}"/>
              </a:ext>
            </a:extLst>
          </p:cNvPr>
          <p:cNvSpPr/>
          <p:nvPr/>
        </p:nvSpPr>
        <p:spPr>
          <a:xfrm>
            <a:off x="269768" y="11830191"/>
            <a:ext cx="404446" cy="388523"/>
          </a:xfrm>
          <a:prstGeom prst="ellipse">
            <a:avLst/>
          </a:prstGeom>
          <a:solidFill>
            <a:srgbClr val="B0B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18853C15-BF23-46E7-916A-E890453DA0C9}"/>
              </a:ext>
            </a:extLst>
          </p:cNvPr>
          <p:cNvSpPr txBox="1"/>
          <p:nvPr/>
        </p:nvSpPr>
        <p:spPr>
          <a:xfrm>
            <a:off x="50799" y="9148687"/>
            <a:ext cx="345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Status</a:t>
            </a:r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D9387C44-7AFE-4D98-A62E-0A432B64F1DE}"/>
              </a:ext>
            </a:extLst>
          </p:cNvPr>
          <p:cNvSpPr/>
          <p:nvPr/>
        </p:nvSpPr>
        <p:spPr>
          <a:xfrm>
            <a:off x="289424" y="12989688"/>
            <a:ext cx="404446" cy="388523"/>
          </a:xfrm>
          <a:prstGeom prst="ellipse">
            <a:avLst/>
          </a:prstGeom>
          <a:solidFill>
            <a:srgbClr val="AAC1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EB6FAB5-4FEC-4A44-831F-9E73D633FD78}"/>
              </a:ext>
            </a:extLst>
          </p:cNvPr>
          <p:cNvSpPr txBox="1"/>
          <p:nvPr/>
        </p:nvSpPr>
        <p:spPr>
          <a:xfrm>
            <a:off x="-11492" y="-28261"/>
            <a:ext cx="3510457" cy="2554545"/>
          </a:xfrm>
          <a:prstGeom prst="rect">
            <a:avLst/>
          </a:prstGeom>
          <a:solidFill>
            <a:srgbClr val="BB3F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Automated Vitals Collection &amp; Communication System for EMS (AVEMS)</a:t>
            </a:r>
          </a:p>
        </p:txBody>
      </p:sp>
      <p:pic>
        <p:nvPicPr>
          <p:cNvPr id="204" name="Picture 2" descr="School Health Laerdal Pocket Mask - Soft Case">
            <a:extLst>
              <a:ext uri="{FF2B5EF4-FFF2-40B4-BE49-F238E27FC236}">
                <a16:creationId xmlns:a16="http://schemas.microsoft.com/office/drawing/2014/main" id="{62EA5E7E-0D12-46BA-8DCF-B698B5A7E9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767866" y="4086271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Google Shape;68;p13">
            <a:extLst>
              <a:ext uri="{FF2B5EF4-FFF2-40B4-BE49-F238E27FC236}">
                <a16:creationId xmlns:a16="http://schemas.microsoft.com/office/drawing/2014/main" id="{E1F6BF54-8CE3-4A45-B59C-1DEE863AE153}"/>
              </a:ext>
            </a:extLst>
          </p:cNvPr>
          <p:cNvSpPr/>
          <p:nvPr/>
        </p:nvSpPr>
        <p:spPr>
          <a:xfrm>
            <a:off x="14583073" y="8111887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Google Shape;69;p13">
            <a:extLst>
              <a:ext uri="{FF2B5EF4-FFF2-40B4-BE49-F238E27FC236}">
                <a16:creationId xmlns:a16="http://schemas.microsoft.com/office/drawing/2014/main" id="{E95293C0-FE45-4AFC-AFF8-E4F3494CD96C}"/>
              </a:ext>
            </a:extLst>
          </p:cNvPr>
          <p:cNvSpPr/>
          <p:nvPr/>
        </p:nvSpPr>
        <p:spPr>
          <a:xfrm>
            <a:off x="14703073" y="8254891"/>
            <a:ext cx="788700" cy="15939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Google Shape;70;p13">
            <a:extLst>
              <a:ext uri="{FF2B5EF4-FFF2-40B4-BE49-F238E27FC236}">
                <a16:creationId xmlns:a16="http://schemas.microsoft.com/office/drawing/2014/main" id="{C316756C-E873-43EA-9F3D-5DB469756229}"/>
              </a:ext>
            </a:extLst>
          </p:cNvPr>
          <p:cNvSpPr/>
          <p:nvPr/>
        </p:nvSpPr>
        <p:spPr>
          <a:xfrm>
            <a:off x="15007392" y="9933895"/>
            <a:ext cx="138070" cy="133846"/>
          </a:xfrm>
          <a:prstGeom prst="ellipse">
            <a:avLst/>
          </a:prstGeom>
          <a:solidFill>
            <a:srgbClr val="1B233A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5423BC06-1091-4BBE-B532-7EABCD840C25}"/>
              </a:ext>
            </a:extLst>
          </p:cNvPr>
          <p:cNvSpPr/>
          <p:nvPr/>
        </p:nvSpPr>
        <p:spPr>
          <a:xfrm>
            <a:off x="14793321" y="9454199"/>
            <a:ext cx="601230" cy="323663"/>
          </a:xfrm>
          <a:prstGeom prst="rect">
            <a:avLst/>
          </a:prstGeom>
          <a:solidFill>
            <a:srgbClr val="272E4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1" name="Google Shape;56;p13">
            <a:extLst>
              <a:ext uri="{FF2B5EF4-FFF2-40B4-BE49-F238E27FC236}">
                <a16:creationId xmlns:a16="http://schemas.microsoft.com/office/drawing/2014/main" id="{DA68CBFB-06DA-46D4-8375-8E27C629D937}"/>
              </a:ext>
            </a:extLst>
          </p:cNvPr>
          <p:cNvCxnSpPr>
            <a:cxnSpLocks/>
          </p:cNvCxnSpPr>
          <p:nvPr/>
        </p:nvCxnSpPr>
        <p:spPr>
          <a:xfrm>
            <a:off x="15968069" y="5167580"/>
            <a:ext cx="0" cy="330971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2" name="Google Shape;94;p13">
            <a:extLst>
              <a:ext uri="{FF2B5EF4-FFF2-40B4-BE49-F238E27FC236}">
                <a16:creationId xmlns:a16="http://schemas.microsoft.com/office/drawing/2014/main" id="{C69E1909-249E-4050-8B98-5295C47FFDC5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62691" y="4661605"/>
            <a:ext cx="582441" cy="40545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98;p13">
            <a:extLst>
              <a:ext uri="{FF2B5EF4-FFF2-40B4-BE49-F238E27FC236}">
                <a16:creationId xmlns:a16="http://schemas.microsoft.com/office/drawing/2014/main" id="{AEC14516-18E6-4615-A282-831541BE2D02}"/>
              </a:ext>
            </a:extLst>
          </p:cNvPr>
          <p:cNvSpPr txBox="1"/>
          <p:nvPr/>
        </p:nvSpPr>
        <p:spPr>
          <a:xfrm>
            <a:off x="15704687" y="8480278"/>
            <a:ext cx="5657219" cy="2565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4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Field medics handsfree smart device, smartphone, or laptop – communicator and information displayer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Patient(s) profile: vitals, images, videos, notes, location, patient care report</a:t>
            </a:r>
            <a:endParaRPr lang="en-US" sz="2400" u="sng" dirty="0">
              <a:solidFill>
                <a:srgbClr val="262626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24" name="Google Shape;93;p13">
            <a:extLst>
              <a:ext uri="{FF2B5EF4-FFF2-40B4-BE49-F238E27FC236}">
                <a16:creationId xmlns:a16="http://schemas.microsoft.com/office/drawing/2014/main" id="{A9F2AEFB-7EF9-4A23-8D96-405CB13E9241}"/>
              </a:ext>
            </a:extLst>
          </p:cNvPr>
          <p:cNvSpPr txBox="1"/>
          <p:nvPr/>
        </p:nvSpPr>
        <p:spPr>
          <a:xfrm>
            <a:off x="4048739" y="2111993"/>
            <a:ext cx="2590787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Vitals collection device – collector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Imbedded RFID</a:t>
            </a: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3AC56F3-8DBF-48E5-A6A4-D314DA3761BE}"/>
              </a:ext>
            </a:extLst>
          </p:cNvPr>
          <p:cNvCxnSpPr>
            <a:cxnSpLocks/>
          </p:cNvCxnSpPr>
          <p:nvPr/>
        </p:nvCxnSpPr>
        <p:spPr>
          <a:xfrm flipV="1">
            <a:off x="4910623" y="557749"/>
            <a:ext cx="0" cy="145471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F43F69FE-38BD-414F-A75A-84DA23230458}"/>
              </a:ext>
            </a:extLst>
          </p:cNvPr>
          <p:cNvCxnSpPr>
            <a:cxnSpLocks/>
          </p:cNvCxnSpPr>
          <p:nvPr/>
        </p:nvCxnSpPr>
        <p:spPr>
          <a:xfrm>
            <a:off x="4888730" y="557749"/>
            <a:ext cx="4490008" cy="12000"/>
          </a:xfrm>
          <a:prstGeom prst="straightConnector1">
            <a:avLst/>
          </a:prstGeom>
          <a:ln w="38100">
            <a:solidFill>
              <a:srgbClr val="BB83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9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AC84CED7-8ED5-4570-BACD-43904E27F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67" y="82796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3" name="Google Shape;112;p13">
            <a:extLst>
              <a:ext uri="{FF2B5EF4-FFF2-40B4-BE49-F238E27FC236}">
                <a16:creationId xmlns:a16="http://schemas.microsoft.com/office/drawing/2014/main" id="{55E4A817-7DAD-4DAC-BCD0-A1B3E0E0C457}"/>
              </a:ext>
            </a:extLst>
          </p:cNvPr>
          <p:cNvSpPr txBox="1"/>
          <p:nvPr/>
        </p:nvSpPr>
        <p:spPr>
          <a:xfrm>
            <a:off x="11061626" y="512799"/>
            <a:ext cx="2913446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SD Card – local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400" b="1" dirty="0">
              <a:solidFill>
                <a:srgbClr val="262626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34" name="Google Shape;110;p13">
            <a:extLst>
              <a:ext uri="{FF2B5EF4-FFF2-40B4-BE49-F238E27FC236}">
                <a16:creationId xmlns:a16="http://schemas.microsoft.com/office/drawing/2014/main" id="{ED6D9537-AEAD-4DAF-9E8A-48D0691BE3A7}"/>
              </a:ext>
            </a:extLst>
          </p:cNvPr>
          <p:cNvPicPr preferRelativeResize="0"/>
          <p:nvPr/>
        </p:nvPicPr>
        <p:blipFill>
          <a:blip r:embed="rId14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01957" y="372284"/>
            <a:ext cx="1518601" cy="99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1C0B8B2-305F-404C-BC6D-EAE5F4FC644B}"/>
              </a:ext>
            </a:extLst>
          </p:cNvPr>
          <p:cNvCxnSpPr>
            <a:cxnSpLocks/>
          </p:cNvCxnSpPr>
          <p:nvPr/>
        </p:nvCxnSpPr>
        <p:spPr>
          <a:xfrm>
            <a:off x="11272987" y="577539"/>
            <a:ext cx="10088919" cy="2854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17A442B4-134D-44BB-9CF9-B2349506EF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789846" y="1087782"/>
            <a:ext cx="1849366" cy="1849366"/>
          </a:xfrm>
          <a:prstGeom prst="rect">
            <a:avLst/>
          </a:prstGeom>
        </p:spPr>
      </p:pic>
      <p:sp>
        <p:nvSpPr>
          <p:cNvPr id="245" name="Google Shape;112;p13">
            <a:extLst>
              <a:ext uri="{FF2B5EF4-FFF2-40B4-BE49-F238E27FC236}">
                <a16:creationId xmlns:a16="http://schemas.microsoft.com/office/drawing/2014/main" id="{1BEBDDD3-77C8-4373-8947-BC526E291629}"/>
              </a:ext>
            </a:extLst>
          </p:cNvPr>
          <p:cNvSpPr txBox="1"/>
          <p:nvPr/>
        </p:nvSpPr>
        <p:spPr>
          <a:xfrm>
            <a:off x="17703164" y="928436"/>
            <a:ext cx="3708188" cy="252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Central server – external storage and processor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Triaging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Hospital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Route finding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400" dirty="0">
              <a:solidFill>
                <a:srgbClr val="262626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cxnSp>
        <p:nvCxnSpPr>
          <p:cNvPr id="248" name="Google Shape;56;p13">
            <a:extLst>
              <a:ext uri="{FF2B5EF4-FFF2-40B4-BE49-F238E27FC236}">
                <a16:creationId xmlns:a16="http://schemas.microsoft.com/office/drawing/2014/main" id="{F4558315-35D0-47F7-9E0C-32214A2072EA}"/>
              </a:ext>
            </a:extLst>
          </p:cNvPr>
          <p:cNvCxnSpPr>
            <a:cxnSpLocks/>
          </p:cNvCxnSpPr>
          <p:nvPr/>
        </p:nvCxnSpPr>
        <p:spPr>
          <a:xfrm flipV="1">
            <a:off x="16646238" y="3158145"/>
            <a:ext cx="35749" cy="527967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" name="Google Shape;75;p13">
            <a:extLst>
              <a:ext uri="{FF2B5EF4-FFF2-40B4-BE49-F238E27FC236}">
                <a16:creationId xmlns:a16="http://schemas.microsoft.com/office/drawing/2014/main" id="{429FFBBA-EC3C-4EA4-A748-0783D2F9AB1F}"/>
              </a:ext>
            </a:extLst>
          </p:cNvPr>
          <p:cNvSpPr/>
          <p:nvPr/>
        </p:nvSpPr>
        <p:spPr>
          <a:xfrm>
            <a:off x="18435794" y="12635239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Google Shape;87;p13">
            <a:extLst>
              <a:ext uri="{FF2B5EF4-FFF2-40B4-BE49-F238E27FC236}">
                <a16:creationId xmlns:a16="http://schemas.microsoft.com/office/drawing/2014/main" id="{9A4BA264-634B-4F2C-A722-7D32E093022A}"/>
              </a:ext>
            </a:extLst>
          </p:cNvPr>
          <p:cNvSpPr/>
          <p:nvPr/>
        </p:nvSpPr>
        <p:spPr>
          <a:xfrm>
            <a:off x="18659525" y="10667124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Google Shape;88;p13">
            <a:extLst>
              <a:ext uri="{FF2B5EF4-FFF2-40B4-BE49-F238E27FC236}">
                <a16:creationId xmlns:a16="http://schemas.microsoft.com/office/drawing/2014/main" id="{9BA1AE9D-BECF-438F-8EAE-E1E57E3DD5EF}"/>
              </a:ext>
            </a:extLst>
          </p:cNvPr>
          <p:cNvSpPr/>
          <p:nvPr/>
        </p:nvSpPr>
        <p:spPr>
          <a:xfrm>
            <a:off x="18823043" y="10812414"/>
            <a:ext cx="2636700" cy="165000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26B51BE0-456A-479B-9442-75C70B4E6EEA}"/>
              </a:ext>
            </a:extLst>
          </p:cNvPr>
          <p:cNvSpPr/>
          <p:nvPr/>
        </p:nvSpPr>
        <p:spPr>
          <a:xfrm>
            <a:off x="18945750" y="10945857"/>
            <a:ext cx="2366645" cy="1947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1DC4F895-D01F-4479-8627-A15BE62420A4}"/>
              </a:ext>
            </a:extLst>
          </p:cNvPr>
          <p:cNvSpPr/>
          <p:nvPr/>
        </p:nvSpPr>
        <p:spPr>
          <a:xfrm>
            <a:off x="18883083" y="10910293"/>
            <a:ext cx="297916" cy="288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AA080827-954C-4C19-B0C2-78EABB5A2F1C}"/>
              </a:ext>
            </a:extLst>
          </p:cNvPr>
          <p:cNvSpPr txBox="1"/>
          <p:nvPr/>
        </p:nvSpPr>
        <p:spPr>
          <a:xfrm>
            <a:off x="18901953" y="10939044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274" name="Arrow: Pentagon 273">
            <a:extLst>
              <a:ext uri="{FF2B5EF4-FFF2-40B4-BE49-F238E27FC236}">
                <a16:creationId xmlns:a16="http://schemas.microsoft.com/office/drawing/2014/main" id="{99787D14-08CB-47B8-A620-81154154BCC9}"/>
              </a:ext>
            </a:extLst>
          </p:cNvPr>
          <p:cNvSpPr/>
          <p:nvPr/>
        </p:nvSpPr>
        <p:spPr>
          <a:xfrm rot="12935643">
            <a:off x="19204535" y="11000220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93C4ED84-31A7-475F-AD3B-B1C8D4777172}"/>
              </a:ext>
            </a:extLst>
          </p:cNvPr>
          <p:cNvCxnSpPr/>
          <p:nvPr/>
        </p:nvCxnSpPr>
        <p:spPr>
          <a:xfrm>
            <a:off x="19424552" y="11010512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A7A53687-CE34-4E76-A98C-A05CBFB63C16}"/>
              </a:ext>
            </a:extLst>
          </p:cNvPr>
          <p:cNvCxnSpPr>
            <a:cxnSpLocks/>
          </p:cNvCxnSpPr>
          <p:nvPr/>
        </p:nvCxnSpPr>
        <p:spPr>
          <a:xfrm>
            <a:off x="19432918" y="11057661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B01D3267-0AA0-43E9-9B04-72D5BB4AF212}"/>
              </a:ext>
            </a:extLst>
          </p:cNvPr>
          <p:cNvSpPr/>
          <p:nvPr/>
        </p:nvSpPr>
        <p:spPr>
          <a:xfrm>
            <a:off x="18924038" y="10959561"/>
            <a:ext cx="216733" cy="194774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75087393-39F9-4185-B18C-51843B60B071}"/>
              </a:ext>
            </a:extLst>
          </p:cNvPr>
          <p:cNvSpPr txBox="1"/>
          <p:nvPr/>
        </p:nvSpPr>
        <p:spPr>
          <a:xfrm>
            <a:off x="18913421" y="1093991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1E55EB6C-4FFA-478F-BA6E-6980389EEB91}"/>
              </a:ext>
            </a:extLst>
          </p:cNvPr>
          <p:cNvSpPr/>
          <p:nvPr/>
        </p:nvSpPr>
        <p:spPr>
          <a:xfrm>
            <a:off x="18965010" y="11332411"/>
            <a:ext cx="2366645" cy="1947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E1FCD225-5F8F-4735-81DA-2EC725322DE4}"/>
              </a:ext>
            </a:extLst>
          </p:cNvPr>
          <p:cNvSpPr/>
          <p:nvPr/>
        </p:nvSpPr>
        <p:spPr>
          <a:xfrm>
            <a:off x="18902343" y="11296847"/>
            <a:ext cx="297916" cy="288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0681AB5D-3259-4133-9380-80B0B76849F4}"/>
              </a:ext>
            </a:extLst>
          </p:cNvPr>
          <p:cNvSpPr txBox="1"/>
          <p:nvPr/>
        </p:nvSpPr>
        <p:spPr>
          <a:xfrm>
            <a:off x="18921214" y="11325597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282" name="Arrow: Pentagon 281">
            <a:extLst>
              <a:ext uri="{FF2B5EF4-FFF2-40B4-BE49-F238E27FC236}">
                <a16:creationId xmlns:a16="http://schemas.microsoft.com/office/drawing/2014/main" id="{C60DE24A-5F5C-4206-8CF7-C957950F3C50}"/>
              </a:ext>
            </a:extLst>
          </p:cNvPr>
          <p:cNvSpPr/>
          <p:nvPr/>
        </p:nvSpPr>
        <p:spPr>
          <a:xfrm rot="12935643">
            <a:off x="19223797" y="11386774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93CF679-75B8-430B-870C-43BB97869AA0}"/>
              </a:ext>
            </a:extLst>
          </p:cNvPr>
          <p:cNvCxnSpPr/>
          <p:nvPr/>
        </p:nvCxnSpPr>
        <p:spPr>
          <a:xfrm>
            <a:off x="19443813" y="11397066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D39821D-C319-4402-BFDE-3B105DE3B80B}"/>
              </a:ext>
            </a:extLst>
          </p:cNvPr>
          <p:cNvCxnSpPr>
            <a:cxnSpLocks/>
          </p:cNvCxnSpPr>
          <p:nvPr/>
        </p:nvCxnSpPr>
        <p:spPr>
          <a:xfrm>
            <a:off x="19452179" y="11444215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Oval 284">
            <a:extLst>
              <a:ext uri="{FF2B5EF4-FFF2-40B4-BE49-F238E27FC236}">
                <a16:creationId xmlns:a16="http://schemas.microsoft.com/office/drawing/2014/main" id="{FEFF81AE-D0DC-490B-B7C2-292ABF39B5B7}"/>
              </a:ext>
            </a:extLst>
          </p:cNvPr>
          <p:cNvSpPr/>
          <p:nvPr/>
        </p:nvSpPr>
        <p:spPr>
          <a:xfrm>
            <a:off x="18943300" y="11346115"/>
            <a:ext cx="216733" cy="194774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AF99B6F2-A6DA-4AD7-B0E7-BE16C73BE45D}"/>
              </a:ext>
            </a:extLst>
          </p:cNvPr>
          <p:cNvSpPr txBox="1"/>
          <p:nvPr/>
        </p:nvSpPr>
        <p:spPr>
          <a:xfrm>
            <a:off x="18923302" y="11327791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87" name="Rectangle: Rounded Corners 286">
            <a:extLst>
              <a:ext uri="{FF2B5EF4-FFF2-40B4-BE49-F238E27FC236}">
                <a16:creationId xmlns:a16="http://schemas.microsoft.com/office/drawing/2014/main" id="{DA95E3F5-2028-400E-BCEC-965543FB8EF8}"/>
              </a:ext>
            </a:extLst>
          </p:cNvPr>
          <p:cNvSpPr/>
          <p:nvPr/>
        </p:nvSpPr>
        <p:spPr>
          <a:xfrm>
            <a:off x="18959905" y="11719862"/>
            <a:ext cx="2366645" cy="1947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73E7AE52-B679-4B3B-B5DA-5783BBEEE395}"/>
              </a:ext>
            </a:extLst>
          </p:cNvPr>
          <p:cNvSpPr/>
          <p:nvPr/>
        </p:nvSpPr>
        <p:spPr>
          <a:xfrm>
            <a:off x="18897238" y="11684298"/>
            <a:ext cx="297916" cy="288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F0073D3-42E3-4ECF-A89B-77FFD9294372}"/>
              </a:ext>
            </a:extLst>
          </p:cNvPr>
          <p:cNvSpPr txBox="1"/>
          <p:nvPr/>
        </p:nvSpPr>
        <p:spPr>
          <a:xfrm>
            <a:off x="18916108" y="11713049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290" name="Arrow: Pentagon 289">
            <a:extLst>
              <a:ext uri="{FF2B5EF4-FFF2-40B4-BE49-F238E27FC236}">
                <a16:creationId xmlns:a16="http://schemas.microsoft.com/office/drawing/2014/main" id="{225E106C-1294-4031-82CF-341EF0442D89}"/>
              </a:ext>
            </a:extLst>
          </p:cNvPr>
          <p:cNvSpPr/>
          <p:nvPr/>
        </p:nvSpPr>
        <p:spPr>
          <a:xfrm rot="12935643">
            <a:off x="19218691" y="11774225"/>
            <a:ext cx="136083" cy="59711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B3492946-0580-4427-A00B-479252B21CBC}"/>
              </a:ext>
            </a:extLst>
          </p:cNvPr>
          <p:cNvCxnSpPr/>
          <p:nvPr/>
        </p:nvCxnSpPr>
        <p:spPr>
          <a:xfrm>
            <a:off x="19438707" y="11784517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A3B18723-78DC-4651-93B2-CAAF90256B88}"/>
              </a:ext>
            </a:extLst>
          </p:cNvPr>
          <p:cNvCxnSpPr>
            <a:cxnSpLocks/>
          </p:cNvCxnSpPr>
          <p:nvPr/>
        </p:nvCxnSpPr>
        <p:spPr>
          <a:xfrm>
            <a:off x="19447073" y="11831666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Oval 292">
            <a:extLst>
              <a:ext uri="{FF2B5EF4-FFF2-40B4-BE49-F238E27FC236}">
                <a16:creationId xmlns:a16="http://schemas.microsoft.com/office/drawing/2014/main" id="{37746C3E-81B9-49CB-9D31-F10E84D950B2}"/>
              </a:ext>
            </a:extLst>
          </p:cNvPr>
          <p:cNvSpPr/>
          <p:nvPr/>
        </p:nvSpPr>
        <p:spPr>
          <a:xfrm>
            <a:off x="18938194" y="11733566"/>
            <a:ext cx="216733" cy="194774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F3DE139-0B71-4870-BD38-2F35000CCBE1}"/>
              </a:ext>
            </a:extLst>
          </p:cNvPr>
          <p:cNvSpPr txBox="1"/>
          <p:nvPr/>
        </p:nvSpPr>
        <p:spPr>
          <a:xfrm>
            <a:off x="18923886" y="11719791"/>
            <a:ext cx="246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95" name="Rectangle: Rounded Corners 294">
            <a:extLst>
              <a:ext uri="{FF2B5EF4-FFF2-40B4-BE49-F238E27FC236}">
                <a16:creationId xmlns:a16="http://schemas.microsoft.com/office/drawing/2014/main" id="{48D93225-1DAA-46B0-80D2-C49FC8536C22}"/>
              </a:ext>
            </a:extLst>
          </p:cNvPr>
          <p:cNvSpPr/>
          <p:nvPr/>
        </p:nvSpPr>
        <p:spPr>
          <a:xfrm>
            <a:off x="18965010" y="12100706"/>
            <a:ext cx="2366645" cy="1947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BA6B1AC3-EE5E-4D78-9C59-E01CD71AE0EC}"/>
              </a:ext>
            </a:extLst>
          </p:cNvPr>
          <p:cNvSpPr/>
          <p:nvPr/>
        </p:nvSpPr>
        <p:spPr>
          <a:xfrm>
            <a:off x="18902343" y="12065141"/>
            <a:ext cx="297916" cy="288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E2B77DE0-6F81-48C9-9AAE-7FD241ED88D7}"/>
              </a:ext>
            </a:extLst>
          </p:cNvPr>
          <p:cNvSpPr txBox="1"/>
          <p:nvPr/>
        </p:nvSpPr>
        <p:spPr>
          <a:xfrm>
            <a:off x="18921214" y="12093892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298" name="Arrow: Pentagon 297">
            <a:extLst>
              <a:ext uri="{FF2B5EF4-FFF2-40B4-BE49-F238E27FC236}">
                <a16:creationId xmlns:a16="http://schemas.microsoft.com/office/drawing/2014/main" id="{3DAB1AA6-3EA3-4392-905A-3011103725D5}"/>
              </a:ext>
            </a:extLst>
          </p:cNvPr>
          <p:cNvSpPr/>
          <p:nvPr/>
        </p:nvSpPr>
        <p:spPr>
          <a:xfrm rot="12935643">
            <a:off x="19223796" y="12155068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7BC820D4-FA13-4433-A4C4-7211E861401B}"/>
              </a:ext>
            </a:extLst>
          </p:cNvPr>
          <p:cNvCxnSpPr/>
          <p:nvPr/>
        </p:nvCxnSpPr>
        <p:spPr>
          <a:xfrm>
            <a:off x="19443812" y="12165361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C03E4F5-9C2C-41E2-8C87-8E6B52265D86}"/>
              </a:ext>
            </a:extLst>
          </p:cNvPr>
          <p:cNvCxnSpPr>
            <a:cxnSpLocks/>
          </p:cNvCxnSpPr>
          <p:nvPr/>
        </p:nvCxnSpPr>
        <p:spPr>
          <a:xfrm>
            <a:off x="19452178" y="12212510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4DCD8FE9-0202-4751-A266-F396673EE8D1}"/>
              </a:ext>
            </a:extLst>
          </p:cNvPr>
          <p:cNvSpPr/>
          <p:nvPr/>
        </p:nvSpPr>
        <p:spPr>
          <a:xfrm>
            <a:off x="18943299" y="12114410"/>
            <a:ext cx="216733" cy="194774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9FBA40D-82FE-41DB-9E51-E133AFBB3A62}"/>
              </a:ext>
            </a:extLst>
          </p:cNvPr>
          <p:cNvSpPr txBox="1"/>
          <p:nvPr/>
        </p:nvSpPr>
        <p:spPr>
          <a:xfrm>
            <a:off x="18921712" y="12105567"/>
            <a:ext cx="241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E600850-4EBB-47B4-8162-D5E9F9E4D3CC}"/>
              </a:ext>
            </a:extLst>
          </p:cNvPr>
          <p:cNvCxnSpPr>
            <a:cxnSpLocks/>
          </p:cNvCxnSpPr>
          <p:nvPr/>
        </p:nvCxnSpPr>
        <p:spPr>
          <a:xfrm flipV="1">
            <a:off x="5866458" y="5167580"/>
            <a:ext cx="10137427" cy="2272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Google Shape;56;p13">
            <a:extLst>
              <a:ext uri="{FF2B5EF4-FFF2-40B4-BE49-F238E27FC236}">
                <a16:creationId xmlns:a16="http://schemas.microsoft.com/office/drawing/2014/main" id="{52EFD329-B6EE-4F59-AFD6-7ED9012B73A6}"/>
              </a:ext>
            </a:extLst>
          </p:cNvPr>
          <p:cNvCxnSpPr>
            <a:cxnSpLocks/>
          </p:cNvCxnSpPr>
          <p:nvPr/>
        </p:nvCxnSpPr>
        <p:spPr>
          <a:xfrm flipH="1">
            <a:off x="21245053" y="606083"/>
            <a:ext cx="34905" cy="938734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9" name="Google Shape;95;p13">
            <a:extLst>
              <a:ext uri="{FF2B5EF4-FFF2-40B4-BE49-F238E27FC236}">
                <a16:creationId xmlns:a16="http://schemas.microsoft.com/office/drawing/2014/main" id="{C0EAD0DD-DF45-4326-89CA-09EC8F4F899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802877" y="4254459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F2047B4A-C940-4FDB-B505-0F4D3DB24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587" y="82795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C25C5E8D-B39B-4439-90B8-1FBD35BB2408}"/>
              </a:ext>
            </a:extLst>
          </p:cNvPr>
          <p:cNvCxnSpPr>
            <a:cxnSpLocks/>
          </p:cNvCxnSpPr>
          <p:nvPr/>
        </p:nvCxnSpPr>
        <p:spPr>
          <a:xfrm flipV="1">
            <a:off x="6013725" y="9443284"/>
            <a:ext cx="7243216" cy="787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401EA7FA-C5FD-4D37-8ED4-BBC6EE3C2305}"/>
              </a:ext>
            </a:extLst>
          </p:cNvPr>
          <p:cNvCxnSpPr>
            <a:cxnSpLocks/>
          </p:cNvCxnSpPr>
          <p:nvPr/>
        </p:nvCxnSpPr>
        <p:spPr>
          <a:xfrm>
            <a:off x="13256941" y="2124269"/>
            <a:ext cx="0" cy="731901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928F0E5C-B102-4C55-81DB-651278926A55}"/>
              </a:ext>
            </a:extLst>
          </p:cNvPr>
          <p:cNvCxnSpPr>
            <a:cxnSpLocks/>
          </p:cNvCxnSpPr>
          <p:nvPr/>
        </p:nvCxnSpPr>
        <p:spPr>
          <a:xfrm>
            <a:off x="13252532" y="2134288"/>
            <a:ext cx="2585005" cy="15552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9" name="Google Shape;95;p13">
            <a:extLst>
              <a:ext uri="{FF2B5EF4-FFF2-40B4-BE49-F238E27FC236}">
                <a16:creationId xmlns:a16="http://schemas.microsoft.com/office/drawing/2014/main" id="{B4CC7C15-88A3-4587-A700-3681FC91DF9D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521715" y="8992099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83;p13">
            <a:extLst>
              <a:ext uri="{FF2B5EF4-FFF2-40B4-BE49-F238E27FC236}">
                <a16:creationId xmlns:a16="http://schemas.microsoft.com/office/drawing/2014/main" id="{A69D82DC-A779-4ABB-8091-8BDADD58898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0623" y="4461541"/>
            <a:ext cx="275328" cy="2519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054DE1B9-F35C-45B4-8110-6276F28D6D52}"/>
              </a:ext>
            </a:extLst>
          </p:cNvPr>
          <p:cNvCxnSpPr>
            <a:cxnSpLocks/>
          </p:cNvCxnSpPr>
          <p:nvPr/>
        </p:nvCxnSpPr>
        <p:spPr>
          <a:xfrm>
            <a:off x="4891477" y="10193984"/>
            <a:ext cx="2785" cy="985772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1B3F1A9B-3B2B-49E4-B04A-1801E2F9D467}"/>
              </a:ext>
            </a:extLst>
          </p:cNvPr>
          <p:cNvCxnSpPr>
            <a:cxnSpLocks/>
          </p:cNvCxnSpPr>
          <p:nvPr/>
        </p:nvCxnSpPr>
        <p:spPr>
          <a:xfrm flipV="1">
            <a:off x="4878474" y="11164215"/>
            <a:ext cx="939216" cy="8214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3" name="Google Shape;98;p13">
            <a:extLst>
              <a:ext uri="{FF2B5EF4-FFF2-40B4-BE49-F238E27FC236}">
                <a16:creationId xmlns:a16="http://schemas.microsoft.com/office/drawing/2014/main" id="{A7FEB7C9-836D-4C12-8119-ADC433203ACF}"/>
              </a:ext>
            </a:extLst>
          </p:cNvPr>
          <p:cNvSpPr txBox="1"/>
          <p:nvPr/>
        </p:nvSpPr>
        <p:spPr>
          <a:xfrm>
            <a:off x="10505540" y="9686879"/>
            <a:ext cx="3779590" cy="180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4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Physicians' handsfree smart device, smartphone, or laptop – information displayer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Patient(s) profile: vitals, mages, videos, notes, location, patient care report</a:t>
            </a:r>
            <a:endParaRPr lang="en-US" sz="2400" u="sng" dirty="0">
              <a:solidFill>
                <a:srgbClr val="262626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549" name="Graphic 548" descr="Database with solid fill">
            <a:extLst>
              <a:ext uri="{FF2B5EF4-FFF2-40B4-BE49-F238E27FC236}">
                <a16:creationId xmlns:a16="http://schemas.microsoft.com/office/drawing/2014/main" id="{D2AF8553-C661-4697-89A0-DA42779F4A7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16327" y="8284403"/>
            <a:ext cx="1849366" cy="1849366"/>
          </a:xfrm>
          <a:prstGeom prst="rect">
            <a:avLst/>
          </a:prstGeom>
        </p:spPr>
      </p:pic>
      <p:sp>
        <p:nvSpPr>
          <p:cNvPr id="550" name="Google Shape;112;p13">
            <a:extLst>
              <a:ext uri="{FF2B5EF4-FFF2-40B4-BE49-F238E27FC236}">
                <a16:creationId xmlns:a16="http://schemas.microsoft.com/office/drawing/2014/main" id="{63AA0B04-CAAB-4624-A724-7A02E5388EEC}"/>
              </a:ext>
            </a:extLst>
          </p:cNvPr>
          <p:cNvSpPr txBox="1"/>
          <p:nvPr/>
        </p:nvSpPr>
        <p:spPr>
          <a:xfrm>
            <a:off x="5578336" y="7351567"/>
            <a:ext cx="3708188" cy="252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Local server – external storage and processor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Triaging</a:t>
            </a:r>
          </a:p>
        </p:txBody>
      </p:sp>
      <p:pic>
        <p:nvPicPr>
          <p:cNvPr id="551" name="Google Shape;107;p13">
            <a:extLst>
              <a:ext uri="{FF2B5EF4-FFF2-40B4-BE49-F238E27FC236}">
                <a16:creationId xmlns:a16="http://schemas.microsoft.com/office/drawing/2014/main" id="{19BC9589-2B6A-4D6A-9565-650F9914AF9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2578" y="10585302"/>
            <a:ext cx="324237" cy="3431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41F7FD1B-F144-4896-A856-B0F4DF417B8F}"/>
              </a:ext>
            </a:extLst>
          </p:cNvPr>
          <p:cNvCxnSpPr>
            <a:cxnSpLocks/>
          </p:cNvCxnSpPr>
          <p:nvPr/>
        </p:nvCxnSpPr>
        <p:spPr>
          <a:xfrm flipV="1">
            <a:off x="18659525" y="12600064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Google Shape;68;p13">
            <a:extLst>
              <a:ext uri="{FF2B5EF4-FFF2-40B4-BE49-F238E27FC236}">
                <a16:creationId xmlns:a16="http://schemas.microsoft.com/office/drawing/2014/main" id="{9014361F-1158-4230-A36B-FD72140CC0AB}"/>
              </a:ext>
            </a:extLst>
          </p:cNvPr>
          <p:cNvSpPr/>
          <p:nvPr/>
        </p:nvSpPr>
        <p:spPr>
          <a:xfrm>
            <a:off x="6134731" y="10603445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1" name="Google Shape;69;p13">
            <a:extLst>
              <a:ext uri="{FF2B5EF4-FFF2-40B4-BE49-F238E27FC236}">
                <a16:creationId xmlns:a16="http://schemas.microsoft.com/office/drawing/2014/main" id="{9C56B835-ED5C-4BCD-A6BD-49744F7772F0}"/>
              </a:ext>
            </a:extLst>
          </p:cNvPr>
          <p:cNvSpPr/>
          <p:nvPr/>
        </p:nvSpPr>
        <p:spPr>
          <a:xfrm>
            <a:off x="6253319" y="10844545"/>
            <a:ext cx="788700" cy="159390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7" name="Rectangle: Rounded Corners 566">
            <a:extLst>
              <a:ext uri="{FF2B5EF4-FFF2-40B4-BE49-F238E27FC236}">
                <a16:creationId xmlns:a16="http://schemas.microsoft.com/office/drawing/2014/main" id="{1C9D5783-FAB7-4F8F-AC15-79ACB1AEA971}"/>
              </a:ext>
            </a:extLst>
          </p:cNvPr>
          <p:cNvSpPr/>
          <p:nvPr/>
        </p:nvSpPr>
        <p:spPr>
          <a:xfrm>
            <a:off x="6470342" y="10947695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8" name="Oval 567">
            <a:extLst>
              <a:ext uri="{FF2B5EF4-FFF2-40B4-BE49-F238E27FC236}">
                <a16:creationId xmlns:a16="http://schemas.microsoft.com/office/drawing/2014/main" id="{07798779-5265-4D0A-90BA-ED834F43FBF6}"/>
              </a:ext>
            </a:extLst>
          </p:cNvPr>
          <p:cNvSpPr/>
          <p:nvPr/>
        </p:nvSpPr>
        <p:spPr>
          <a:xfrm>
            <a:off x="6311964" y="10918215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0" name="Arrow: Pentagon 569">
            <a:extLst>
              <a:ext uri="{FF2B5EF4-FFF2-40B4-BE49-F238E27FC236}">
                <a16:creationId xmlns:a16="http://schemas.microsoft.com/office/drawing/2014/main" id="{4BD4B6E0-E56E-4D65-98CC-6FE0E6C5BD72}"/>
              </a:ext>
            </a:extLst>
          </p:cNvPr>
          <p:cNvSpPr/>
          <p:nvPr/>
        </p:nvSpPr>
        <p:spPr>
          <a:xfrm rot="12935643">
            <a:off x="6547197" y="10989254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EBCE408B-63B1-43EA-83F0-A93EE67ED8EC}"/>
              </a:ext>
            </a:extLst>
          </p:cNvPr>
          <p:cNvCxnSpPr>
            <a:cxnSpLocks/>
          </p:cNvCxnSpPr>
          <p:nvPr/>
        </p:nvCxnSpPr>
        <p:spPr>
          <a:xfrm>
            <a:off x="6714103" y="10994881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E7563FC8-40FD-4CC0-BACF-8BAEAFEB95D2}"/>
              </a:ext>
            </a:extLst>
          </p:cNvPr>
          <p:cNvCxnSpPr>
            <a:cxnSpLocks/>
          </p:cNvCxnSpPr>
          <p:nvPr/>
        </p:nvCxnSpPr>
        <p:spPr>
          <a:xfrm>
            <a:off x="6720959" y="11038429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3" name="Oval 572">
            <a:extLst>
              <a:ext uri="{FF2B5EF4-FFF2-40B4-BE49-F238E27FC236}">
                <a16:creationId xmlns:a16="http://schemas.microsoft.com/office/drawing/2014/main" id="{63D2BB41-0BDF-4DFB-B92A-A16D4B538CF6}"/>
              </a:ext>
            </a:extLst>
          </p:cNvPr>
          <p:cNvSpPr/>
          <p:nvPr/>
        </p:nvSpPr>
        <p:spPr>
          <a:xfrm>
            <a:off x="6340344" y="10942309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D51CF890-9802-4911-85BF-DBE7D3F642C4}"/>
              </a:ext>
            </a:extLst>
          </p:cNvPr>
          <p:cNvSpPr txBox="1"/>
          <p:nvPr/>
        </p:nvSpPr>
        <p:spPr>
          <a:xfrm>
            <a:off x="6308730" y="10922237"/>
            <a:ext cx="474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75" name="Rectangle: Rounded Corners 574">
            <a:extLst>
              <a:ext uri="{FF2B5EF4-FFF2-40B4-BE49-F238E27FC236}">
                <a16:creationId xmlns:a16="http://schemas.microsoft.com/office/drawing/2014/main" id="{DC9F01A7-4E5E-4A19-950C-B15BBD92F6F9}"/>
              </a:ext>
            </a:extLst>
          </p:cNvPr>
          <p:cNvSpPr/>
          <p:nvPr/>
        </p:nvSpPr>
        <p:spPr>
          <a:xfrm>
            <a:off x="6472777" y="11321865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6" name="Oval 575">
            <a:extLst>
              <a:ext uri="{FF2B5EF4-FFF2-40B4-BE49-F238E27FC236}">
                <a16:creationId xmlns:a16="http://schemas.microsoft.com/office/drawing/2014/main" id="{D7A1DACB-9681-45B8-B9D0-E636AFB73611}"/>
              </a:ext>
            </a:extLst>
          </p:cNvPr>
          <p:cNvSpPr/>
          <p:nvPr/>
        </p:nvSpPr>
        <p:spPr>
          <a:xfrm>
            <a:off x="6314399" y="11292385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7" name="Arrow: Pentagon 576">
            <a:extLst>
              <a:ext uri="{FF2B5EF4-FFF2-40B4-BE49-F238E27FC236}">
                <a16:creationId xmlns:a16="http://schemas.microsoft.com/office/drawing/2014/main" id="{61030B02-B7E0-46C8-89AF-6F98E0DF2A84}"/>
              </a:ext>
            </a:extLst>
          </p:cNvPr>
          <p:cNvSpPr/>
          <p:nvPr/>
        </p:nvSpPr>
        <p:spPr>
          <a:xfrm rot="12935643">
            <a:off x="6549632" y="11363424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3F78084B-B0D5-4E88-9EBF-CD47E94E3C42}"/>
              </a:ext>
            </a:extLst>
          </p:cNvPr>
          <p:cNvCxnSpPr>
            <a:cxnSpLocks/>
          </p:cNvCxnSpPr>
          <p:nvPr/>
        </p:nvCxnSpPr>
        <p:spPr>
          <a:xfrm>
            <a:off x="6716538" y="11369051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1FCC949B-4339-45E9-B239-1DB24AFD8D9B}"/>
              </a:ext>
            </a:extLst>
          </p:cNvPr>
          <p:cNvCxnSpPr>
            <a:cxnSpLocks/>
          </p:cNvCxnSpPr>
          <p:nvPr/>
        </p:nvCxnSpPr>
        <p:spPr>
          <a:xfrm>
            <a:off x="6723394" y="11412599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0" name="Oval 579">
            <a:extLst>
              <a:ext uri="{FF2B5EF4-FFF2-40B4-BE49-F238E27FC236}">
                <a16:creationId xmlns:a16="http://schemas.microsoft.com/office/drawing/2014/main" id="{C923F872-F601-4DE1-B4DD-482FC660BD9E}"/>
              </a:ext>
            </a:extLst>
          </p:cNvPr>
          <p:cNvSpPr/>
          <p:nvPr/>
        </p:nvSpPr>
        <p:spPr>
          <a:xfrm>
            <a:off x="6342779" y="11316479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33889BC0-B1E9-458D-A719-057FCBACE47E}"/>
              </a:ext>
            </a:extLst>
          </p:cNvPr>
          <p:cNvSpPr txBox="1"/>
          <p:nvPr/>
        </p:nvSpPr>
        <p:spPr>
          <a:xfrm>
            <a:off x="6312576" y="11292315"/>
            <a:ext cx="474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82" name="Rectangle: Rounded Corners 581">
            <a:extLst>
              <a:ext uri="{FF2B5EF4-FFF2-40B4-BE49-F238E27FC236}">
                <a16:creationId xmlns:a16="http://schemas.microsoft.com/office/drawing/2014/main" id="{F48FDCB9-1602-4B18-98A5-04DCEC19E2C5}"/>
              </a:ext>
            </a:extLst>
          </p:cNvPr>
          <p:cNvSpPr/>
          <p:nvPr/>
        </p:nvSpPr>
        <p:spPr>
          <a:xfrm>
            <a:off x="6468347" y="11694185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EEC970EF-9920-4285-8007-7D7A31D5EAB9}"/>
              </a:ext>
            </a:extLst>
          </p:cNvPr>
          <p:cNvSpPr/>
          <p:nvPr/>
        </p:nvSpPr>
        <p:spPr>
          <a:xfrm>
            <a:off x="6309969" y="11664705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4" name="Arrow: Pentagon 583">
            <a:extLst>
              <a:ext uri="{FF2B5EF4-FFF2-40B4-BE49-F238E27FC236}">
                <a16:creationId xmlns:a16="http://schemas.microsoft.com/office/drawing/2014/main" id="{2DF6B280-985C-49C6-B28C-50FF7A71E150}"/>
              </a:ext>
            </a:extLst>
          </p:cNvPr>
          <p:cNvSpPr/>
          <p:nvPr/>
        </p:nvSpPr>
        <p:spPr>
          <a:xfrm rot="12935643">
            <a:off x="6545202" y="11735744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4A56FA87-5118-4B04-9A7A-507F5E0B0211}"/>
              </a:ext>
            </a:extLst>
          </p:cNvPr>
          <p:cNvCxnSpPr>
            <a:cxnSpLocks/>
          </p:cNvCxnSpPr>
          <p:nvPr/>
        </p:nvCxnSpPr>
        <p:spPr>
          <a:xfrm>
            <a:off x="6712108" y="11741371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A18F3B0C-5D16-405B-BC20-16EAAAD84AF2}"/>
              </a:ext>
            </a:extLst>
          </p:cNvPr>
          <p:cNvCxnSpPr>
            <a:cxnSpLocks/>
          </p:cNvCxnSpPr>
          <p:nvPr/>
        </p:nvCxnSpPr>
        <p:spPr>
          <a:xfrm>
            <a:off x="6718964" y="11784919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7" name="Oval 586">
            <a:extLst>
              <a:ext uri="{FF2B5EF4-FFF2-40B4-BE49-F238E27FC236}">
                <a16:creationId xmlns:a16="http://schemas.microsoft.com/office/drawing/2014/main" id="{C2AE9C3A-188C-4658-B286-FB81A0E12F28}"/>
              </a:ext>
            </a:extLst>
          </p:cNvPr>
          <p:cNvSpPr/>
          <p:nvPr/>
        </p:nvSpPr>
        <p:spPr>
          <a:xfrm>
            <a:off x="6338349" y="11688799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6F5A0020-4412-463D-BDD0-388EABFEA277}"/>
              </a:ext>
            </a:extLst>
          </p:cNvPr>
          <p:cNvSpPr txBox="1"/>
          <p:nvPr/>
        </p:nvSpPr>
        <p:spPr>
          <a:xfrm>
            <a:off x="6309907" y="11666713"/>
            <a:ext cx="183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89" name="Rectangle: Rounded Corners 588">
            <a:extLst>
              <a:ext uri="{FF2B5EF4-FFF2-40B4-BE49-F238E27FC236}">
                <a16:creationId xmlns:a16="http://schemas.microsoft.com/office/drawing/2014/main" id="{918A1CAF-3A8B-4F7A-B7A5-8B28E08227E8}"/>
              </a:ext>
            </a:extLst>
          </p:cNvPr>
          <p:cNvSpPr/>
          <p:nvPr/>
        </p:nvSpPr>
        <p:spPr>
          <a:xfrm>
            <a:off x="6469746" y="12065848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5FC59EEC-F144-4AEE-B4C5-B4DB34C16533}"/>
              </a:ext>
            </a:extLst>
          </p:cNvPr>
          <p:cNvSpPr/>
          <p:nvPr/>
        </p:nvSpPr>
        <p:spPr>
          <a:xfrm>
            <a:off x="6311368" y="12036368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1" name="Arrow: Pentagon 590">
            <a:extLst>
              <a:ext uri="{FF2B5EF4-FFF2-40B4-BE49-F238E27FC236}">
                <a16:creationId xmlns:a16="http://schemas.microsoft.com/office/drawing/2014/main" id="{2FDA26B1-D3D2-4C0C-A298-0B4F6960C9A3}"/>
              </a:ext>
            </a:extLst>
          </p:cNvPr>
          <p:cNvSpPr/>
          <p:nvPr/>
        </p:nvSpPr>
        <p:spPr>
          <a:xfrm rot="12935643">
            <a:off x="6546601" y="12107407"/>
            <a:ext cx="136083" cy="59711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50344991-A76E-447C-9F9D-C534B9A8CA3A}"/>
              </a:ext>
            </a:extLst>
          </p:cNvPr>
          <p:cNvCxnSpPr>
            <a:cxnSpLocks/>
          </p:cNvCxnSpPr>
          <p:nvPr/>
        </p:nvCxnSpPr>
        <p:spPr>
          <a:xfrm>
            <a:off x="6713507" y="12113034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4EE46664-B345-443E-BA1C-1CC181188476}"/>
              </a:ext>
            </a:extLst>
          </p:cNvPr>
          <p:cNvCxnSpPr>
            <a:cxnSpLocks/>
          </p:cNvCxnSpPr>
          <p:nvPr/>
        </p:nvCxnSpPr>
        <p:spPr>
          <a:xfrm>
            <a:off x="6720363" y="12156582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4" name="Oval 593">
            <a:extLst>
              <a:ext uri="{FF2B5EF4-FFF2-40B4-BE49-F238E27FC236}">
                <a16:creationId xmlns:a16="http://schemas.microsoft.com/office/drawing/2014/main" id="{B41615F4-4655-4F2C-B909-C6FE58A6E219}"/>
              </a:ext>
            </a:extLst>
          </p:cNvPr>
          <p:cNvSpPr/>
          <p:nvPr/>
        </p:nvSpPr>
        <p:spPr>
          <a:xfrm>
            <a:off x="6339748" y="12060462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5" name="TextBox 594">
            <a:extLst>
              <a:ext uri="{FF2B5EF4-FFF2-40B4-BE49-F238E27FC236}">
                <a16:creationId xmlns:a16="http://schemas.microsoft.com/office/drawing/2014/main" id="{D654386A-7B61-45CC-B0D7-F14506069C91}"/>
              </a:ext>
            </a:extLst>
          </p:cNvPr>
          <p:cNvSpPr txBox="1"/>
          <p:nvPr/>
        </p:nvSpPr>
        <p:spPr>
          <a:xfrm>
            <a:off x="6301950" y="12038008"/>
            <a:ext cx="247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pic>
        <p:nvPicPr>
          <p:cNvPr id="596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C2D7A37A-17F7-4358-994F-AFF9DD4CF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30" t="1" r="14031" b="-1"/>
          <a:stretch/>
        </p:blipFill>
        <p:spPr bwMode="auto">
          <a:xfrm>
            <a:off x="14795485" y="9467762"/>
            <a:ext cx="212495" cy="1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9" name="Freeform: Shape 598">
            <a:extLst>
              <a:ext uri="{FF2B5EF4-FFF2-40B4-BE49-F238E27FC236}">
                <a16:creationId xmlns:a16="http://schemas.microsoft.com/office/drawing/2014/main" id="{A2DC66B2-FF38-47D7-A698-92973F48C144}"/>
              </a:ext>
            </a:extLst>
          </p:cNvPr>
          <p:cNvSpPr/>
          <p:nvPr/>
        </p:nvSpPr>
        <p:spPr>
          <a:xfrm>
            <a:off x="14928257" y="9680796"/>
            <a:ext cx="154586" cy="45719"/>
          </a:xfrm>
          <a:custGeom>
            <a:avLst/>
            <a:gdLst>
              <a:gd name="connsiteX0" fmla="*/ 0 w 384175"/>
              <a:gd name="connsiteY0" fmla="*/ 136532 h 136532"/>
              <a:gd name="connsiteX1" fmla="*/ 234950 w 384175"/>
              <a:gd name="connsiteY1" fmla="*/ 7 h 136532"/>
              <a:gd name="connsiteX2" fmla="*/ 304800 w 384175"/>
              <a:gd name="connsiteY2" fmla="*/ 130182 h 136532"/>
              <a:gd name="connsiteX3" fmla="*/ 384175 w 384175"/>
              <a:gd name="connsiteY3" fmla="*/ 114307 h 136532"/>
              <a:gd name="connsiteX4" fmla="*/ 384175 w 384175"/>
              <a:gd name="connsiteY4" fmla="*/ 114307 h 13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175" h="136532">
                <a:moveTo>
                  <a:pt x="0" y="136532"/>
                </a:moveTo>
                <a:cubicBezTo>
                  <a:pt x="92075" y="68798"/>
                  <a:pt x="184150" y="1065"/>
                  <a:pt x="234950" y="7"/>
                </a:cubicBezTo>
                <a:cubicBezTo>
                  <a:pt x="285750" y="-1051"/>
                  <a:pt x="279929" y="111132"/>
                  <a:pt x="304800" y="130182"/>
                </a:cubicBezTo>
                <a:cubicBezTo>
                  <a:pt x="329671" y="149232"/>
                  <a:pt x="384175" y="114307"/>
                  <a:pt x="384175" y="114307"/>
                </a:cubicBezTo>
                <a:lnTo>
                  <a:pt x="384175" y="114307"/>
                </a:lnTo>
              </a:path>
            </a:pathLst>
          </a:custGeom>
          <a:noFill/>
          <a:ln w="9525">
            <a:solidFill>
              <a:srgbClr val="B0B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0" name="Freeform: Shape 599">
            <a:extLst>
              <a:ext uri="{FF2B5EF4-FFF2-40B4-BE49-F238E27FC236}">
                <a16:creationId xmlns:a16="http://schemas.microsoft.com/office/drawing/2014/main" id="{FC8FBD6A-1129-4E72-A5D3-ED4ADDC3D0C3}"/>
              </a:ext>
            </a:extLst>
          </p:cNvPr>
          <p:cNvSpPr/>
          <p:nvPr/>
        </p:nvSpPr>
        <p:spPr>
          <a:xfrm>
            <a:off x="15065550" y="9685203"/>
            <a:ext cx="154586" cy="45719"/>
          </a:xfrm>
          <a:custGeom>
            <a:avLst/>
            <a:gdLst>
              <a:gd name="connsiteX0" fmla="*/ 0 w 384175"/>
              <a:gd name="connsiteY0" fmla="*/ 136532 h 136532"/>
              <a:gd name="connsiteX1" fmla="*/ 234950 w 384175"/>
              <a:gd name="connsiteY1" fmla="*/ 7 h 136532"/>
              <a:gd name="connsiteX2" fmla="*/ 304800 w 384175"/>
              <a:gd name="connsiteY2" fmla="*/ 130182 h 136532"/>
              <a:gd name="connsiteX3" fmla="*/ 384175 w 384175"/>
              <a:gd name="connsiteY3" fmla="*/ 114307 h 136532"/>
              <a:gd name="connsiteX4" fmla="*/ 384175 w 384175"/>
              <a:gd name="connsiteY4" fmla="*/ 114307 h 13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175" h="136532">
                <a:moveTo>
                  <a:pt x="0" y="136532"/>
                </a:moveTo>
                <a:cubicBezTo>
                  <a:pt x="92075" y="68798"/>
                  <a:pt x="184150" y="1065"/>
                  <a:pt x="234950" y="7"/>
                </a:cubicBezTo>
                <a:cubicBezTo>
                  <a:pt x="285750" y="-1051"/>
                  <a:pt x="279929" y="111132"/>
                  <a:pt x="304800" y="130182"/>
                </a:cubicBezTo>
                <a:cubicBezTo>
                  <a:pt x="329671" y="149232"/>
                  <a:pt x="384175" y="114307"/>
                  <a:pt x="384175" y="114307"/>
                </a:cubicBezTo>
                <a:lnTo>
                  <a:pt x="384175" y="114307"/>
                </a:lnTo>
              </a:path>
            </a:pathLst>
          </a:custGeom>
          <a:noFill/>
          <a:ln w="9525">
            <a:solidFill>
              <a:srgbClr val="B0B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1" name="Freeform: Shape 600">
            <a:extLst>
              <a:ext uri="{FF2B5EF4-FFF2-40B4-BE49-F238E27FC236}">
                <a16:creationId xmlns:a16="http://schemas.microsoft.com/office/drawing/2014/main" id="{DE6B35DC-F1C8-4E76-8007-BF430A6C12E1}"/>
              </a:ext>
            </a:extLst>
          </p:cNvPr>
          <p:cNvSpPr/>
          <p:nvPr/>
        </p:nvSpPr>
        <p:spPr>
          <a:xfrm>
            <a:off x="15209237" y="9670604"/>
            <a:ext cx="182600" cy="62473"/>
          </a:xfrm>
          <a:custGeom>
            <a:avLst/>
            <a:gdLst>
              <a:gd name="connsiteX0" fmla="*/ 0 w 384175"/>
              <a:gd name="connsiteY0" fmla="*/ 136532 h 136532"/>
              <a:gd name="connsiteX1" fmla="*/ 234950 w 384175"/>
              <a:gd name="connsiteY1" fmla="*/ 7 h 136532"/>
              <a:gd name="connsiteX2" fmla="*/ 304800 w 384175"/>
              <a:gd name="connsiteY2" fmla="*/ 130182 h 136532"/>
              <a:gd name="connsiteX3" fmla="*/ 384175 w 384175"/>
              <a:gd name="connsiteY3" fmla="*/ 114307 h 136532"/>
              <a:gd name="connsiteX4" fmla="*/ 384175 w 384175"/>
              <a:gd name="connsiteY4" fmla="*/ 114307 h 13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175" h="136532">
                <a:moveTo>
                  <a:pt x="0" y="136532"/>
                </a:moveTo>
                <a:cubicBezTo>
                  <a:pt x="92075" y="68798"/>
                  <a:pt x="184150" y="1065"/>
                  <a:pt x="234950" y="7"/>
                </a:cubicBezTo>
                <a:cubicBezTo>
                  <a:pt x="285750" y="-1051"/>
                  <a:pt x="279929" y="111132"/>
                  <a:pt x="304800" y="130182"/>
                </a:cubicBezTo>
                <a:cubicBezTo>
                  <a:pt x="329671" y="149232"/>
                  <a:pt x="384175" y="114307"/>
                  <a:pt x="384175" y="114307"/>
                </a:cubicBezTo>
                <a:lnTo>
                  <a:pt x="384175" y="114307"/>
                </a:lnTo>
              </a:path>
            </a:pathLst>
          </a:custGeom>
          <a:noFill/>
          <a:ln w="9525">
            <a:solidFill>
              <a:srgbClr val="B0B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3" name="Google Shape;70;p13">
            <a:extLst>
              <a:ext uri="{FF2B5EF4-FFF2-40B4-BE49-F238E27FC236}">
                <a16:creationId xmlns:a16="http://schemas.microsoft.com/office/drawing/2014/main" id="{4EF74566-97AA-4715-B3D1-82FAB6443C67}"/>
              </a:ext>
            </a:extLst>
          </p:cNvPr>
          <p:cNvSpPr/>
          <p:nvPr/>
        </p:nvSpPr>
        <p:spPr>
          <a:xfrm>
            <a:off x="6590785" y="12508783"/>
            <a:ext cx="138070" cy="133846"/>
          </a:xfrm>
          <a:prstGeom prst="ellipse">
            <a:avLst/>
          </a:prstGeom>
          <a:solidFill>
            <a:srgbClr val="1B233A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078875E0-6883-4426-A9CB-73F2714FD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14031"/>
          <a:stretch/>
        </p:blipFill>
        <p:spPr bwMode="auto">
          <a:xfrm>
            <a:off x="14963183" y="9467762"/>
            <a:ext cx="249283" cy="1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A2F64EEA-95A4-4FDB-9EC3-7996CAA1F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30" t="1" r="14031" b="-1"/>
          <a:stretch/>
        </p:blipFill>
        <p:spPr bwMode="auto">
          <a:xfrm>
            <a:off x="15182057" y="9467264"/>
            <a:ext cx="212495" cy="1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36D623C3-8C30-444C-8D12-7917CDC327E9}"/>
              </a:ext>
            </a:extLst>
          </p:cNvPr>
          <p:cNvSpPr/>
          <p:nvPr/>
        </p:nvSpPr>
        <p:spPr>
          <a:xfrm>
            <a:off x="14793322" y="9677738"/>
            <a:ext cx="154586" cy="45719"/>
          </a:xfrm>
          <a:custGeom>
            <a:avLst/>
            <a:gdLst>
              <a:gd name="connsiteX0" fmla="*/ 0 w 384175"/>
              <a:gd name="connsiteY0" fmla="*/ 136532 h 136532"/>
              <a:gd name="connsiteX1" fmla="*/ 234950 w 384175"/>
              <a:gd name="connsiteY1" fmla="*/ 7 h 136532"/>
              <a:gd name="connsiteX2" fmla="*/ 304800 w 384175"/>
              <a:gd name="connsiteY2" fmla="*/ 130182 h 136532"/>
              <a:gd name="connsiteX3" fmla="*/ 384175 w 384175"/>
              <a:gd name="connsiteY3" fmla="*/ 114307 h 136532"/>
              <a:gd name="connsiteX4" fmla="*/ 384175 w 384175"/>
              <a:gd name="connsiteY4" fmla="*/ 114307 h 13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175" h="136532">
                <a:moveTo>
                  <a:pt x="0" y="136532"/>
                </a:moveTo>
                <a:cubicBezTo>
                  <a:pt x="92075" y="68798"/>
                  <a:pt x="184150" y="1065"/>
                  <a:pt x="234950" y="7"/>
                </a:cubicBezTo>
                <a:cubicBezTo>
                  <a:pt x="285750" y="-1051"/>
                  <a:pt x="279929" y="111132"/>
                  <a:pt x="304800" y="130182"/>
                </a:cubicBezTo>
                <a:cubicBezTo>
                  <a:pt x="329671" y="149232"/>
                  <a:pt x="384175" y="114307"/>
                  <a:pt x="384175" y="114307"/>
                </a:cubicBezTo>
                <a:lnTo>
                  <a:pt x="384175" y="114307"/>
                </a:lnTo>
              </a:path>
            </a:pathLst>
          </a:custGeom>
          <a:noFill/>
          <a:ln w="9525">
            <a:solidFill>
              <a:srgbClr val="B0B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16CB755-A62A-44F2-8829-AC3A16E7788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804313" y="8330276"/>
            <a:ext cx="583413" cy="621789"/>
          </a:xfrm>
          <a:prstGeom prst="rect">
            <a:avLst/>
          </a:prstGeom>
        </p:spPr>
      </p:pic>
      <p:sp>
        <p:nvSpPr>
          <p:cNvPr id="259" name="Google Shape;87;p13">
            <a:extLst>
              <a:ext uri="{FF2B5EF4-FFF2-40B4-BE49-F238E27FC236}">
                <a16:creationId xmlns:a16="http://schemas.microsoft.com/office/drawing/2014/main" id="{13F23CA3-E390-423A-81A2-BBCE72B976C1}"/>
              </a:ext>
            </a:extLst>
          </p:cNvPr>
          <p:cNvSpPr/>
          <p:nvPr/>
        </p:nvSpPr>
        <p:spPr>
          <a:xfrm>
            <a:off x="7417834" y="10716666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Google Shape;88;p13">
            <a:extLst>
              <a:ext uri="{FF2B5EF4-FFF2-40B4-BE49-F238E27FC236}">
                <a16:creationId xmlns:a16="http://schemas.microsoft.com/office/drawing/2014/main" id="{211377D6-3376-4303-90F3-680D926F6ECC}"/>
              </a:ext>
            </a:extLst>
          </p:cNvPr>
          <p:cNvSpPr/>
          <p:nvPr/>
        </p:nvSpPr>
        <p:spPr>
          <a:xfrm>
            <a:off x="7581352" y="10861956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E12C3793-D56A-444D-9806-20153AEA7CD6}"/>
              </a:ext>
            </a:extLst>
          </p:cNvPr>
          <p:cNvSpPr/>
          <p:nvPr/>
        </p:nvSpPr>
        <p:spPr>
          <a:xfrm>
            <a:off x="7898298" y="10933812"/>
            <a:ext cx="1325034" cy="620853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3" name="Google Shape;75;p13">
            <a:extLst>
              <a:ext uri="{FF2B5EF4-FFF2-40B4-BE49-F238E27FC236}">
                <a16:creationId xmlns:a16="http://schemas.microsoft.com/office/drawing/2014/main" id="{C70B1F0E-7BEB-458C-87FF-D8C0DB5AEDAF}"/>
              </a:ext>
            </a:extLst>
          </p:cNvPr>
          <p:cNvSpPr/>
          <p:nvPr/>
        </p:nvSpPr>
        <p:spPr>
          <a:xfrm>
            <a:off x="7194103" y="12684781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F6CE888-0705-48A2-A5F9-D9E71A5BC5FD}"/>
              </a:ext>
            </a:extLst>
          </p:cNvPr>
          <p:cNvCxnSpPr>
            <a:cxnSpLocks/>
          </p:cNvCxnSpPr>
          <p:nvPr/>
        </p:nvCxnSpPr>
        <p:spPr>
          <a:xfrm flipV="1">
            <a:off x="7417834" y="12649606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28A219B7-17AB-4366-8342-893A067E323F}"/>
              </a:ext>
            </a:extLst>
          </p:cNvPr>
          <p:cNvCxnSpPr/>
          <p:nvPr/>
        </p:nvCxnSpPr>
        <p:spPr>
          <a:xfrm>
            <a:off x="7937106" y="11133585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EA84B8F1-8CEA-414C-89CF-0DFC00539399}"/>
              </a:ext>
            </a:extLst>
          </p:cNvPr>
          <p:cNvCxnSpPr>
            <a:cxnSpLocks/>
          </p:cNvCxnSpPr>
          <p:nvPr/>
        </p:nvCxnSpPr>
        <p:spPr>
          <a:xfrm>
            <a:off x="8359668" y="11133585"/>
            <a:ext cx="3667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AF425CDE-35E9-44F5-95BF-7FC097E261BB}"/>
              </a:ext>
            </a:extLst>
          </p:cNvPr>
          <p:cNvCxnSpPr/>
          <p:nvPr/>
        </p:nvCxnSpPr>
        <p:spPr>
          <a:xfrm>
            <a:off x="7937106" y="11198011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C3F52A1-654C-4C9A-AA13-86ED1E6996D2}"/>
              </a:ext>
            </a:extLst>
          </p:cNvPr>
          <p:cNvCxnSpPr>
            <a:cxnSpLocks/>
          </p:cNvCxnSpPr>
          <p:nvPr/>
        </p:nvCxnSpPr>
        <p:spPr>
          <a:xfrm>
            <a:off x="7935805" y="11331593"/>
            <a:ext cx="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3" name="Google Shape;69;p13">
            <a:extLst>
              <a:ext uri="{FF2B5EF4-FFF2-40B4-BE49-F238E27FC236}">
                <a16:creationId xmlns:a16="http://schemas.microsoft.com/office/drawing/2014/main" id="{94239514-E7B8-421D-97A5-B104A76918D2}"/>
              </a:ext>
            </a:extLst>
          </p:cNvPr>
          <p:cNvSpPr/>
          <p:nvPr/>
        </p:nvSpPr>
        <p:spPr>
          <a:xfrm>
            <a:off x="9292400" y="10930380"/>
            <a:ext cx="854360" cy="1523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1F608C69-A7C8-4F43-BA09-DB5408230565}"/>
              </a:ext>
            </a:extLst>
          </p:cNvPr>
          <p:cNvSpPr txBox="1"/>
          <p:nvPr/>
        </p:nvSpPr>
        <p:spPr>
          <a:xfrm>
            <a:off x="9297182" y="109201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Care Report</a:t>
            </a: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F3E76CB6-6F3A-4F1C-A046-066B1A8029FE}"/>
              </a:ext>
            </a:extLst>
          </p:cNvPr>
          <p:cNvCxnSpPr>
            <a:cxnSpLocks/>
          </p:cNvCxnSpPr>
          <p:nvPr/>
        </p:nvCxnSpPr>
        <p:spPr>
          <a:xfrm>
            <a:off x="9432771" y="11297203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ADCA25B-DD72-4676-A6FE-720A85530E7F}"/>
              </a:ext>
            </a:extLst>
          </p:cNvPr>
          <p:cNvCxnSpPr>
            <a:cxnSpLocks/>
          </p:cNvCxnSpPr>
          <p:nvPr/>
        </p:nvCxnSpPr>
        <p:spPr>
          <a:xfrm>
            <a:off x="9444332" y="11384455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0AD488B8-A11E-4437-BC05-4279CA419A67}"/>
              </a:ext>
            </a:extLst>
          </p:cNvPr>
          <p:cNvCxnSpPr>
            <a:cxnSpLocks/>
          </p:cNvCxnSpPr>
          <p:nvPr/>
        </p:nvCxnSpPr>
        <p:spPr>
          <a:xfrm>
            <a:off x="9444332" y="11481470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25BDDA77-1F48-4C81-8B54-C4116A73642F}"/>
              </a:ext>
            </a:extLst>
          </p:cNvPr>
          <p:cNvCxnSpPr>
            <a:cxnSpLocks/>
          </p:cNvCxnSpPr>
          <p:nvPr/>
        </p:nvCxnSpPr>
        <p:spPr>
          <a:xfrm>
            <a:off x="9444332" y="11577473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9F0DE33-20AC-4143-B4B8-61A2D01C61F9}"/>
              </a:ext>
            </a:extLst>
          </p:cNvPr>
          <p:cNvCxnSpPr>
            <a:cxnSpLocks/>
          </p:cNvCxnSpPr>
          <p:nvPr/>
        </p:nvCxnSpPr>
        <p:spPr>
          <a:xfrm>
            <a:off x="9444332" y="11693751"/>
            <a:ext cx="5666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BFF4222B-A96A-4203-B514-0347CC0BDB44}"/>
              </a:ext>
            </a:extLst>
          </p:cNvPr>
          <p:cNvSpPr txBox="1"/>
          <p:nvPr/>
        </p:nvSpPr>
        <p:spPr>
          <a:xfrm>
            <a:off x="7837746" y="10897943"/>
            <a:ext cx="13780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Info Over Time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CD26B0F-5293-4EB8-95FB-491FA411E8B6}"/>
              </a:ext>
            </a:extLst>
          </p:cNvPr>
          <p:cNvCxnSpPr>
            <a:cxnSpLocks/>
          </p:cNvCxnSpPr>
          <p:nvPr/>
        </p:nvCxnSpPr>
        <p:spPr>
          <a:xfrm>
            <a:off x="7942818" y="11260727"/>
            <a:ext cx="2714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23176369-9C75-4113-9BF8-050DDD7ABF55}"/>
              </a:ext>
            </a:extLst>
          </p:cNvPr>
          <p:cNvSpPr/>
          <p:nvPr/>
        </p:nvSpPr>
        <p:spPr>
          <a:xfrm>
            <a:off x="7588862" y="10861903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9" name="Graphic 318" descr="Images with solid fill">
            <a:extLst>
              <a:ext uri="{FF2B5EF4-FFF2-40B4-BE49-F238E27FC236}">
                <a16:creationId xmlns:a16="http://schemas.microsoft.com/office/drawing/2014/main" id="{EC7F7F21-0247-45A7-8ECE-4067CFCD0E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642321" y="10994881"/>
            <a:ext cx="116165" cy="116165"/>
          </a:xfrm>
          <a:prstGeom prst="rect">
            <a:avLst/>
          </a:prstGeom>
        </p:spPr>
      </p:pic>
      <p:pic>
        <p:nvPicPr>
          <p:cNvPr id="339" name="Graphic 338" descr="Presentation with media with solid fill">
            <a:extLst>
              <a:ext uri="{FF2B5EF4-FFF2-40B4-BE49-F238E27FC236}">
                <a16:creationId xmlns:a16="http://schemas.microsoft.com/office/drawing/2014/main" id="{10B15B29-48A7-4CC0-8F63-BD8242E1F1C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35149" y="11180308"/>
            <a:ext cx="136171" cy="136171"/>
          </a:xfrm>
          <a:prstGeom prst="rect">
            <a:avLst/>
          </a:prstGeom>
        </p:spPr>
      </p:pic>
      <p:pic>
        <p:nvPicPr>
          <p:cNvPr id="345" name="Picture 344">
            <a:extLst>
              <a:ext uri="{FF2B5EF4-FFF2-40B4-BE49-F238E27FC236}">
                <a16:creationId xmlns:a16="http://schemas.microsoft.com/office/drawing/2014/main" id="{331820BB-5F81-4CF6-9826-1B1C2E5073A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895584" y="11626262"/>
            <a:ext cx="1325034" cy="827845"/>
          </a:xfrm>
          <a:prstGeom prst="rect">
            <a:avLst/>
          </a:prstGeom>
          <a:ln>
            <a:noFill/>
          </a:ln>
        </p:spPr>
      </p:pic>
      <p:sp>
        <p:nvSpPr>
          <p:cNvPr id="346" name="Google Shape;87;p13">
            <a:extLst>
              <a:ext uri="{FF2B5EF4-FFF2-40B4-BE49-F238E27FC236}">
                <a16:creationId xmlns:a16="http://schemas.microsoft.com/office/drawing/2014/main" id="{23237895-31B7-4F27-975D-470F192AB7D4}"/>
              </a:ext>
            </a:extLst>
          </p:cNvPr>
          <p:cNvSpPr/>
          <p:nvPr/>
        </p:nvSpPr>
        <p:spPr>
          <a:xfrm>
            <a:off x="15151988" y="106561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7" name="Google Shape;88;p13">
            <a:extLst>
              <a:ext uri="{FF2B5EF4-FFF2-40B4-BE49-F238E27FC236}">
                <a16:creationId xmlns:a16="http://schemas.microsoft.com/office/drawing/2014/main" id="{BEF45105-C01F-4ACD-A9DE-47CEEF34EE04}"/>
              </a:ext>
            </a:extLst>
          </p:cNvPr>
          <p:cNvSpPr/>
          <p:nvPr/>
        </p:nvSpPr>
        <p:spPr>
          <a:xfrm>
            <a:off x="15315506" y="108014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B122A24E-585A-4E96-838D-D9B812197EFE}"/>
              </a:ext>
            </a:extLst>
          </p:cNvPr>
          <p:cNvSpPr/>
          <p:nvPr/>
        </p:nvSpPr>
        <p:spPr>
          <a:xfrm>
            <a:off x="15632452" y="10873265"/>
            <a:ext cx="1325034" cy="620853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Google Shape;75;p13">
            <a:extLst>
              <a:ext uri="{FF2B5EF4-FFF2-40B4-BE49-F238E27FC236}">
                <a16:creationId xmlns:a16="http://schemas.microsoft.com/office/drawing/2014/main" id="{FB09B0D4-514B-45A3-A8CE-15BD5233AEC0}"/>
              </a:ext>
            </a:extLst>
          </p:cNvPr>
          <p:cNvSpPr/>
          <p:nvPr/>
        </p:nvSpPr>
        <p:spPr>
          <a:xfrm>
            <a:off x="14928257" y="126242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C29DACA-7003-4F04-8929-17EB121B4131}"/>
              </a:ext>
            </a:extLst>
          </p:cNvPr>
          <p:cNvCxnSpPr>
            <a:cxnSpLocks/>
          </p:cNvCxnSpPr>
          <p:nvPr/>
        </p:nvCxnSpPr>
        <p:spPr>
          <a:xfrm flipV="1">
            <a:off x="15151988" y="125890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D74B2780-D38C-4E77-BC5D-82865B2FD2B9}"/>
              </a:ext>
            </a:extLst>
          </p:cNvPr>
          <p:cNvCxnSpPr/>
          <p:nvPr/>
        </p:nvCxnSpPr>
        <p:spPr>
          <a:xfrm>
            <a:off x="15671260" y="11073038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0244CDCD-0876-4D3B-A1C0-D1EAB47B6B3A}"/>
              </a:ext>
            </a:extLst>
          </p:cNvPr>
          <p:cNvCxnSpPr>
            <a:cxnSpLocks/>
          </p:cNvCxnSpPr>
          <p:nvPr/>
        </p:nvCxnSpPr>
        <p:spPr>
          <a:xfrm>
            <a:off x="16093822" y="11073038"/>
            <a:ext cx="3667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D8B397FD-A14E-44C6-861D-4F75EAE29C8D}"/>
              </a:ext>
            </a:extLst>
          </p:cNvPr>
          <p:cNvCxnSpPr/>
          <p:nvPr/>
        </p:nvCxnSpPr>
        <p:spPr>
          <a:xfrm>
            <a:off x="15671260" y="11137464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499EB6FE-5649-43A6-A776-7E48C4C59B12}"/>
              </a:ext>
            </a:extLst>
          </p:cNvPr>
          <p:cNvCxnSpPr>
            <a:cxnSpLocks/>
          </p:cNvCxnSpPr>
          <p:nvPr/>
        </p:nvCxnSpPr>
        <p:spPr>
          <a:xfrm>
            <a:off x="15669959" y="11271046"/>
            <a:ext cx="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Google Shape;69;p13">
            <a:extLst>
              <a:ext uri="{FF2B5EF4-FFF2-40B4-BE49-F238E27FC236}">
                <a16:creationId xmlns:a16="http://schemas.microsoft.com/office/drawing/2014/main" id="{0E29C3AB-2EF9-4BC3-A060-1A57781BDEF4}"/>
              </a:ext>
            </a:extLst>
          </p:cNvPr>
          <p:cNvSpPr/>
          <p:nvPr/>
        </p:nvSpPr>
        <p:spPr>
          <a:xfrm>
            <a:off x="17026554" y="10869833"/>
            <a:ext cx="854360" cy="1523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23AD5E9B-5B2C-4E3F-BE09-28430ACEC38E}"/>
              </a:ext>
            </a:extLst>
          </p:cNvPr>
          <p:cNvSpPr txBox="1"/>
          <p:nvPr/>
        </p:nvSpPr>
        <p:spPr>
          <a:xfrm>
            <a:off x="17031336" y="1085955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Care Report</a:t>
            </a:r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101F9689-D001-4D6C-931F-76BE1C849D6D}"/>
              </a:ext>
            </a:extLst>
          </p:cNvPr>
          <p:cNvCxnSpPr>
            <a:cxnSpLocks/>
          </p:cNvCxnSpPr>
          <p:nvPr/>
        </p:nvCxnSpPr>
        <p:spPr>
          <a:xfrm>
            <a:off x="17166925" y="11236656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DF68A311-9484-43BD-ABF0-550C38E191B2}"/>
              </a:ext>
            </a:extLst>
          </p:cNvPr>
          <p:cNvCxnSpPr>
            <a:cxnSpLocks/>
          </p:cNvCxnSpPr>
          <p:nvPr/>
        </p:nvCxnSpPr>
        <p:spPr>
          <a:xfrm>
            <a:off x="17178486" y="11323908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F8EBB688-2F31-4A0C-ADE6-1477EB4FE5A4}"/>
              </a:ext>
            </a:extLst>
          </p:cNvPr>
          <p:cNvCxnSpPr>
            <a:cxnSpLocks/>
          </p:cNvCxnSpPr>
          <p:nvPr/>
        </p:nvCxnSpPr>
        <p:spPr>
          <a:xfrm>
            <a:off x="17178486" y="11420923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E1074565-A19C-4016-8769-72AA7E34A347}"/>
              </a:ext>
            </a:extLst>
          </p:cNvPr>
          <p:cNvCxnSpPr>
            <a:cxnSpLocks/>
          </p:cNvCxnSpPr>
          <p:nvPr/>
        </p:nvCxnSpPr>
        <p:spPr>
          <a:xfrm>
            <a:off x="17178486" y="11516926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F33D72EE-B8FB-48D2-97E0-CE502CCF1B3D}"/>
              </a:ext>
            </a:extLst>
          </p:cNvPr>
          <p:cNvCxnSpPr>
            <a:cxnSpLocks/>
          </p:cNvCxnSpPr>
          <p:nvPr/>
        </p:nvCxnSpPr>
        <p:spPr>
          <a:xfrm>
            <a:off x="17178486" y="11633204"/>
            <a:ext cx="5666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5B783994-FE1B-40DC-B5BE-610AC28E4390}"/>
              </a:ext>
            </a:extLst>
          </p:cNvPr>
          <p:cNvSpPr txBox="1"/>
          <p:nvPr/>
        </p:nvSpPr>
        <p:spPr>
          <a:xfrm>
            <a:off x="15571900" y="10837396"/>
            <a:ext cx="1366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Info Over Time</a:t>
            </a:r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F57A83EA-2C73-4DD0-8600-B1C022331F2C}"/>
              </a:ext>
            </a:extLst>
          </p:cNvPr>
          <p:cNvCxnSpPr>
            <a:cxnSpLocks/>
          </p:cNvCxnSpPr>
          <p:nvPr/>
        </p:nvCxnSpPr>
        <p:spPr>
          <a:xfrm>
            <a:off x="15676972" y="11200180"/>
            <a:ext cx="2714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191C936-F20F-45B6-B57B-9515338047D1}"/>
              </a:ext>
            </a:extLst>
          </p:cNvPr>
          <p:cNvSpPr/>
          <p:nvPr/>
        </p:nvSpPr>
        <p:spPr>
          <a:xfrm>
            <a:off x="15323016" y="108013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5" name="Graphic 364" descr="Images with solid fill">
            <a:extLst>
              <a:ext uri="{FF2B5EF4-FFF2-40B4-BE49-F238E27FC236}">
                <a16:creationId xmlns:a16="http://schemas.microsoft.com/office/drawing/2014/main" id="{14D387FC-7AA6-46D8-A210-C55AB952A5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376786" y="10915028"/>
            <a:ext cx="116165" cy="116165"/>
          </a:xfrm>
          <a:prstGeom prst="rect">
            <a:avLst/>
          </a:prstGeom>
        </p:spPr>
      </p:pic>
      <p:pic>
        <p:nvPicPr>
          <p:cNvPr id="366" name="Graphic 365" descr="Presentation with media with solid fill">
            <a:extLst>
              <a:ext uri="{FF2B5EF4-FFF2-40B4-BE49-F238E27FC236}">
                <a16:creationId xmlns:a16="http://schemas.microsoft.com/office/drawing/2014/main" id="{8A00BDFE-5518-4D71-B2B5-5FB24D258AD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369303" y="11120381"/>
            <a:ext cx="135551" cy="135551"/>
          </a:xfrm>
          <a:prstGeom prst="rect">
            <a:avLst/>
          </a:prstGeom>
        </p:spPr>
      </p:pic>
      <p:pic>
        <p:nvPicPr>
          <p:cNvPr id="367" name="Graphic 366" descr="Speaker phone with solid fill">
            <a:extLst>
              <a:ext uri="{FF2B5EF4-FFF2-40B4-BE49-F238E27FC236}">
                <a16:creationId xmlns:a16="http://schemas.microsoft.com/office/drawing/2014/main" id="{61580D49-5FCE-4237-B770-4F20FD1E5A5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5370928" y="11333393"/>
            <a:ext cx="135551" cy="135551"/>
          </a:xfrm>
          <a:prstGeom prst="rect">
            <a:avLst/>
          </a:prstGeom>
        </p:spPr>
      </p:pic>
      <p:pic>
        <p:nvPicPr>
          <p:cNvPr id="368" name="Picture 367">
            <a:extLst>
              <a:ext uri="{FF2B5EF4-FFF2-40B4-BE49-F238E27FC236}">
                <a16:creationId xmlns:a16="http://schemas.microsoft.com/office/drawing/2014/main" id="{941727BC-189F-4111-9589-7FE8A5375AE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5629738" y="11565715"/>
            <a:ext cx="1325034" cy="827845"/>
          </a:xfrm>
          <a:prstGeom prst="rect">
            <a:avLst/>
          </a:prstGeom>
          <a:ln>
            <a:noFill/>
          </a:ln>
        </p:spPr>
      </p:pic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C0BB9C17-B6A9-4A34-B6A6-F9843454ADA8}"/>
              </a:ext>
            </a:extLst>
          </p:cNvPr>
          <p:cNvSpPr/>
          <p:nvPr/>
        </p:nvSpPr>
        <p:spPr>
          <a:xfrm>
            <a:off x="6346428" y="9806848"/>
            <a:ext cx="2169065" cy="719107"/>
          </a:xfrm>
          <a:prstGeom prst="wedgeRoundRectCallout">
            <a:avLst>
              <a:gd name="adj1" fmla="val -32131"/>
              <a:gd name="adj2" fmla="val 84003"/>
              <a:gd name="adj3" fmla="val 16667"/>
            </a:avLst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30BB3AE0-6156-4714-B1B2-8453AE12EEDA}"/>
              </a:ext>
            </a:extLst>
          </p:cNvPr>
          <p:cNvSpPr txBox="1"/>
          <p:nvPr/>
        </p:nvSpPr>
        <p:spPr>
          <a:xfrm>
            <a:off x="6409925" y="9872403"/>
            <a:ext cx="208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1’s ECG may be indicative of heart failure</a:t>
            </a:r>
          </a:p>
        </p:txBody>
      </p:sp>
      <p:pic>
        <p:nvPicPr>
          <p:cNvPr id="33" name="Graphic 32" descr="Hospital with solid fill">
            <a:extLst>
              <a:ext uri="{FF2B5EF4-FFF2-40B4-BE49-F238E27FC236}">
                <a16:creationId xmlns:a16="http://schemas.microsoft.com/office/drawing/2014/main" id="{9E2940EE-3024-41E2-BEC5-63E18638506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5373880" y="11549743"/>
            <a:ext cx="136171" cy="136171"/>
          </a:xfrm>
          <a:prstGeom prst="rect">
            <a:avLst/>
          </a:prstGeom>
        </p:spPr>
      </p:pic>
      <p:pic>
        <p:nvPicPr>
          <p:cNvPr id="35" name="Graphic 34" descr="Map with pin with solid fill">
            <a:extLst>
              <a:ext uri="{FF2B5EF4-FFF2-40B4-BE49-F238E27FC236}">
                <a16:creationId xmlns:a16="http://schemas.microsoft.com/office/drawing/2014/main" id="{B5452D9A-F0E5-4F40-AF95-EB756878043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5373880" y="11782964"/>
            <a:ext cx="135551" cy="135551"/>
          </a:xfrm>
          <a:prstGeom prst="rect">
            <a:avLst/>
          </a:prstGeom>
        </p:spPr>
      </p:pic>
      <p:sp>
        <p:nvSpPr>
          <p:cNvPr id="370" name="Google Shape;68;p13">
            <a:extLst>
              <a:ext uri="{FF2B5EF4-FFF2-40B4-BE49-F238E27FC236}">
                <a16:creationId xmlns:a16="http://schemas.microsoft.com/office/drawing/2014/main" id="{74AE3ADC-9F81-4600-BF5E-63AC1BB865D6}"/>
              </a:ext>
            </a:extLst>
          </p:cNvPr>
          <p:cNvSpPr/>
          <p:nvPr/>
        </p:nvSpPr>
        <p:spPr>
          <a:xfrm>
            <a:off x="9163587" y="1995068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1" name="Google Shape;69;p13">
            <a:extLst>
              <a:ext uri="{FF2B5EF4-FFF2-40B4-BE49-F238E27FC236}">
                <a16:creationId xmlns:a16="http://schemas.microsoft.com/office/drawing/2014/main" id="{75A83389-904C-415E-B816-F5E3C298FF21}"/>
              </a:ext>
            </a:extLst>
          </p:cNvPr>
          <p:cNvSpPr/>
          <p:nvPr/>
        </p:nvSpPr>
        <p:spPr>
          <a:xfrm>
            <a:off x="9283587" y="2138072"/>
            <a:ext cx="788700" cy="15939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2" name="Google Shape;70;p13">
            <a:extLst>
              <a:ext uri="{FF2B5EF4-FFF2-40B4-BE49-F238E27FC236}">
                <a16:creationId xmlns:a16="http://schemas.microsoft.com/office/drawing/2014/main" id="{F136A4C1-F16C-46EC-B27F-2E7545523E8E}"/>
              </a:ext>
            </a:extLst>
          </p:cNvPr>
          <p:cNvSpPr/>
          <p:nvPr/>
        </p:nvSpPr>
        <p:spPr>
          <a:xfrm>
            <a:off x="9587906" y="3817076"/>
            <a:ext cx="138070" cy="133846"/>
          </a:xfrm>
          <a:prstGeom prst="ellipse">
            <a:avLst/>
          </a:prstGeom>
          <a:solidFill>
            <a:srgbClr val="1B233A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A58EF4E3-A92B-4050-8319-DE8EBCDA9ED8}"/>
              </a:ext>
            </a:extLst>
          </p:cNvPr>
          <p:cNvSpPr/>
          <p:nvPr/>
        </p:nvSpPr>
        <p:spPr>
          <a:xfrm>
            <a:off x="9385367" y="2236110"/>
            <a:ext cx="598308" cy="631736"/>
          </a:xfrm>
          <a:prstGeom prst="rect">
            <a:avLst/>
          </a:prstGeom>
          <a:solidFill>
            <a:srgbClr val="272E4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A9A4FF5-8B05-49FC-ADCD-2B8FCB5E630C}"/>
              </a:ext>
            </a:extLst>
          </p:cNvPr>
          <p:cNvSpPr/>
          <p:nvPr/>
        </p:nvSpPr>
        <p:spPr>
          <a:xfrm>
            <a:off x="9377167" y="2993642"/>
            <a:ext cx="598308" cy="631736"/>
          </a:xfrm>
          <a:prstGeom prst="rect">
            <a:avLst/>
          </a:prstGeom>
          <a:solidFill>
            <a:srgbClr val="272E4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6" name="Graphic 385" descr="Images with solid fill">
            <a:extLst>
              <a:ext uri="{FF2B5EF4-FFF2-40B4-BE49-F238E27FC236}">
                <a16:creationId xmlns:a16="http://schemas.microsoft.com/office/drawing/2014/main" id="{B12F1A86-0D2C-4044-A198-FA880F34B3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569757" y="2318573"/>
            <a:ext cx="229528" cy="229528"/>
          </a:xfrm>
          <a:prstGeom prst="rect">
            <a:avLst/>
          </a:prstGeom>
        </p:spPr>
      </p:pic>
      <p:pic>
        <p:nvPicPr>
          <p:cNvPr id="387" name="Graphic 386" descr="Presentation with media with solid fill">
            <a:extLst>
              <a:ext uri="{FF2B5EF4-FFF2-40B4-BE49-F238E27FC236}">
                <a16:creationId xmlns:a16="http://schemas.microsoft.com/office/drawing/2014/main" id="{82DD71D6-9FC9-49C1-AC24-0668001D973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1715" y="3022471"/>
            <a:ext cx="306348" cy="306348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19F5EB-B91B-4FDD-A270-9FD6284D6F97}"/>
              </a:ext>
            </a:extLst>
          </p:cNvPr>
          <p:cNvSpPr/>
          <p:nvPr/>
        </p:nvSpPr>
        <p:spPr>
          <a:xfrm>
            <a:off x="9453578" y="2692282"/>
            <a:ext cx="461885" cy="113397"/>
          </a:xfrm>
          <a:prstGeom prst="roundRect">
            <a:avLst/>
          </a:prstGeom>
          <a:solidFill>
            <a:srgbClr val="5F6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0" name="Rectangle: Rounded Corners 389">
            <a:extLst>
              <a:ext uri="{FF2B5EF4-FFF2-40B4-BE49-F238E27FC236}">
                <a16:creationId xmlns:a16="http://schemas.microsoft.com/office/drawing/2014/main" id="{E05E814D-89B6-4EB4-A447-15D49487A6FD}"/>
              </a:ext>
            </a:extLst>
          </p:cNvPr>
          <p:cNvSpPr/>
          <p:nvPr/>
        </p:nvSpPr>
        <p:spPr>
          <a:xfrm>
            <a:off x="9458965" y="3443999"/>
            <a:ext cx="461885" cy="113397"/>
          </a:xfrm>
          <a:prstGeom prst="roundRect">
            <a:avLst/>
          </a:prstGeom>
          <a:solidFill>
            <a:srgbClr val="5F6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E43BCF05-FC7B-4772-A3BA-D6202C1918C9}"/>
              </a:ext>
            </a:extLst>
          </p:cNvPr>
          <p:cNvSpPr txBox="1"/>
          <p:nvPr/>
        </p:nvSpPr>
        <p:spPr>
          <a:xfrm>
            <a:off x="9478337" y="3414346"/>
            <a:ext cx="4359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DF5D51E-F231-4D43-AA29-3EEA2AEBD3BA}"/>
              </a:ext>
            </a:extLst>
          </p:cNvPr>
          <p:cNvSpPr txBox="1"/>
          <p:nvPr/>
        </p:nvSpPr>
        <p:spPr>
          <a:xfrm>
            <a:off x="9478337" y="2666476"/>
            <a:ext cx="4359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</a:t>
            </a:r>
          </a:p>
        </p:txBody>
      </p:sp>
      <p:cxnSp>
        <p:nvCxnSpPr>
          <p:cNvPr id="395" name="Google Shape;56;p13">
            <a:extLst>
              <a:ext uri="{FF2B5EF4-FFF2-40B4-BE49-F238E27FC236}">
                <a16:creationId xmlns:a16="http://schemas.microsoft.com/office/drawing/2014/main" id="{6F339695-1529-4CCE-B34C-F958FCCEC267}"/>
              </a:ext>
            </a:extLst>
          </p:cNvPr>
          <p:cNvCxnSpPr>
            <a:cxnSpLocks/>
          </p:cNvCxnSpPr>
          <p:nvPr/>
        </p:nvCxnSpPr>
        <p:spPr>
          <a:xfrm>
            <a:off x="10505862" y="2715315"/>
            <a:ext cx="5331675" cy="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96" name="Google Shape;95;p13">
            <a:extLst>
              <a:ext uri="{FF2B5EF4-FFF2-40B4-BE49-F238E27FC236}">
                <a16:creationId xmlns:a16="http://schemas.microsoft.com/office/drawing/2014/main" id="{F39DB45E-884B-454F-A115-5F1C2762A13E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181455" y="2250273"/>
            <a:ext cx="510180" cy="3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93;p13">
            <a:extLst>
              <a:ext uri="{FF2B5EF4-FFF2-40B4-BE49-F238E27FC236}">
                <a16:creationId xmlns:a16="http://schemas.microsoft.com/office/drawing/2014/main" id="{1BBE748B-FEE7-451A-9AA4-E080F5408693}"/>
              </a:ext>
            </a:extLst>
          </p:cNvPr>
          <p:cNvSpPr txBox="1"/>
          <p:nvPr/>
        </p:nvSpPr>
        <p:spPr>
          <a:xfrm>
            <a:off x="6891647" y="2154632"/>
            <a:ext cx="2877044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Bystander’s Smartphone – informer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Images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Videos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Alerts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4D5E2-566D-40C9-84CB-59215ED876C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8822259" y="10812414"/>
            <a:ext cx="2632561" cy="165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A7AD81-5D73-4D29-AE3B-0EE3CBE5BCD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4793323" y="8987494"/>
            <a:ext cx="601230" cy="412831"/>
          </a:xfrm>
          <a:prstGeom prst="rect">
            <a:avLst/>
          </a:prstGeom>
        </p:spPr>
      </p:pic>
      <p:sp>
        <p:nvSpPr>
          <p:cNvPr id="208" name="Oval 207">
            <a:extLst>
              <a:ext uri="{FF2B5EF4-FFF2-40B4-BE49-F238E27FC236}">
                <a16:creationId xmlns:a16="http://schemas.microsoft.com/office/drawing/2014/main" id="{56B2CDD7-E21E-4582-911B-C38782168DAE}"/>
              </a:ext>
            </a:extLst>
          </p:cNvPr>
          <p:cNvSpPr/>
          <p:nvPr/>
        </p:nvSpPr>
        <p:spPr>
          <a:xfrm>
            <a:off x="19432918" y="8004684"/>
            <a:ext cx="631887" cy="468852"/>
          </a:xfrm>
          <a:prstGeom prst="ellipse">
            <a:avLst/>
          </a:prstGeom>
          <a:solidFill>
            <a:srgbClr val="F5DBDD"/>
          </a:solidFill>
          <a:ln>
            <a:solidFill>
              <a:srgbClr val="F5DB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687E74-A37C-4AEC-942B-4B114AC7E11D}"/>
              </a:ext>
            </a:extLst>
          </p:cNvPr>
          <p:cNvSpPr/>
          <p:nvPr/>
        </p:nvSpPr>
        <p:spPr>
          <a:xfrm>
            <a:off x="20281231" y="8005678"/>
            <a:ext cx="631887" cy="468852"/>
          </a:xfrm>
          <a:prstGeom prst="ellipse">
            <a:avLst/>
          </a:prstGeom>
          <a:solidFill>
            <a:srgbClr val="F5DBDD"/>
          </a:solidFill>
          <a:ln>
            <a:solidFill>
              <a:srgbClr val="F5DB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Glasses with solid fill">
            <a:extLst>
              <a:ext uri="{FF2B5EF4-FFF2-40B4-BE49-F238E27FC236}">
                <a16:creationId xmlns:a16="http://schemas.microsoft.com/office/drawing/2014/main" id="{B4401AE6-FBA8-40A1-85AA-37BFF064B2A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9242898" y="7332192"/>
            <a:ext cx="1849867" cy="1849867"/>
          </a:xfrm>
          <a:prstGeom prst="rect">
            <a:avLst/>
          </a:prstGeom>
        </p:spPr>
      </p:pic>
      <p:pic>
        <p:nvPicPr>
          <p:cNvPr id="8" name="Graphic 7" descr="Web cam with solid fill">
            <a:extLst>
              <a:ext uri="{FF2B5EF4-FFF2-40B4-BE49-F238E27FC236}">
                <a16:creationId xmlns:a16="http://schemas.microsoft.com/office/drawing/2014/main" id="{405DEC3B-253E-443C-B92F-C0D3A4C5046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 rot="1132010">
            <a:off x="19305516" y="7947395"/>
            <a:ext cx="244335" cy="2443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B0E5BB-7D13-4BB7-AEA7-DB27350515F1}"/>
              </a:ext>
            </a:extLst>
          </p:cNvPr>
          <p:cNvSpPr/>
          <p:nvPr/>
        </p:nvSpPr>
        <p:spPr>
          <a:xfrm rot="1316776">
            <a:off x="19338907" y="8111611"/>
            <a:ext cx="129951" cy="5739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Google Shape;93;p13">
            <a:extLst>
              <a:ext uri="{FF2B5EF4-FFF2-40B4-BE49-F238E27FC236}">
                <a16:creationId xmlns:a16="http://schemas.microsoft.com/office/drawing/2014/main" id="{F0EF56DE-11A8-4A06-A937-EC7C8B4D51B4}"/>
              </a:ext>
            </a:extLst>
          </p:cNvPr>
          <p:cNvSpPr txBox="1"/>
          <p:nvPr/>
        </p:nvSpPr>
        <p:spPr>
          <a:xfrm>
            <a:off x="8144822" y="3908705"/>
            <a:ext cx="350770" cy="76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4000" b="1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 </a:t>
            </a:r>
          </a:p>
        </p:txBody>
      </p:sp>
      <p:sp>
        <p:nvSpPr>
          <p:cNvPr id="212" name="Google Shape;93;p13">
            <a:extLst>
              <a:ext uri="{FF2B5EF4-FFF2-40B4-BE49-F238E27FC236}">
                <a16:creationId xmlns:a16="http://schemas.microsoft.com/office/drawing/2014/main" id="{3F49DB52-4D37-4384-813E-337DE796B1D5}"/>
              </a:ext>
            </a:extLst>
          </p:cNvPr>
          <p:cNvSpPr txBox="1"/>
          <p:nvPr/>
        </p:nvSpPr>
        <p:spPr>
          <a:xfrm>
            <a:off x="3617422" y="2118974"/>
            <a:ext cx="656237" cy="87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4000" b="1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4</a:t>
            </a:r>
            <a:r>
              <a:rPr lang="en" sz="40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213" name="Google Shape;93;p13">
            <a:extLst>
              <a:ext uri="{FF2B5EF4-FFF2-40B4-BE49-F238E27FC236}">
                <a16:creationId xmlns:a16="http://schemas.microsoft.com/office/drawing/2014/main" id="{634AB422-E2AC-4950-AA95-D4B923176BD2}"/>
              </a:ext>
            </a:extLst>
          </p:cNvPr>
          <p:cNvSpPr txBox="1"/>
          <p:nvPr/>
        </p:nvSpPr>
        <p:spPr>
          <a:xfrm>
            <a:off x="8935838" y="432364"/>
            <a:ext cx="740325" cy="89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4000" b="1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5</a:t>
            </a:r>
            <a:r>
              <a:rPr lang="en" sz="40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214" name="Google Shape;93;p13">
            <a:extLst>
              <a:ext uri="{FF2B5EF4-FFF2-40B4-BE49-F238E27FC236}">
                <a16:creationId xmlns:a16="http://schemas.microsoft.com/office/drawing/2014/main" id="{1775841A-407B-43FC-9F41-6CBA1771D618}"/>
              </a:ext>
            </a:extLst>
          </p:cNvPr>
          <p:cNvSpPr txBox="1"/>
          <p:nvPr/>
        </p:nvSpPr>
        <p:spPr>
          <a:xfrm>
            <a:off x="17281776" y="812159"/>
            <a:ext cx="1096590" cy="1097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4000" b="1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8</a:t>
            </a:r>
            <a:r>
              <a:rPr lang="en" sz="40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215" name="Google Shape;93;p13">
            <a:extLst>
              <a:ext uri="{FF2B5EF4-FFF2-40B4-BE49-F238E27FC236}">
                <a16:creationId xmlns:a16="http://schemas.microsoft.com/office/drawing/2014/main" id="{7E0AA917-4545-4CCB-BF66-B3216329B8C6}"/>
              </a:ext>
            </a:extLst>
          </p:cNvPr>
          <p:cNvSpPr txBox="1"/>
          <p:nvPr/>
        </p:nvSpPr>
        <p:spPr>
          <a:xfrm>
            <a:off x="5102015" y="7332150"/>
            <a:ext cx="2877044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4000" b="1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9</a:t>
            </a:r>
            <a:r>
              <a:rPr lang="en" sz="40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216" name="Google Shape;93;p13">
            <a:extLst>
              <a:ext uri="{FF2B5EF4-FFF2-40B4-BE49-F238E27FC236}">
                <a16:creationId xmlns:a16="http://schemas.microsoft.com/office/drawing/2014/main" id="{650225A6-475D-4F32-BA6C-C0D31C739731}"/>
              </a:ext>
            </a:extLst>
          </p:cNvPr>
          <p:cNvSpPr txBox="1"/>
          <p:nvPr/>
        </p:nvSpPr>
        <p:spPr>
          <a:xfrm>
            <a:off x="3550984" y="9181913"/>
            <a:ext cx="2877044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4000" b="1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10 </a:t>
            </a:r>
          </a:p>
        </p:txBody>
      </p:sp>
      <p:sp>
        <p:nvSpPr>
          <p:cNvPr id="219" name="Google Shape;93;p13">
            <a:extLst>
              <a:ext uri="{FF2B5EF4-FFF2-40B4-BE49-F238E27FC236}">
                <a16:creationId xmlns:a16="http://schemas.microsoft.com/office/drawing/2014/main" id="{2F6EE3E7-A0C8-4040-9427-456C9D885F80}"/>
              </a:ext>
            </a:extLst>
          </p:cNvPr>
          <p:cNvSpPr txBox="1"/>
          <p:nvPr/>
        </p:nvSpPr>
        <p:spPr>
          <a:xfrm>
            <a:off x="14870092" y="7285133"/>
            <a:ext cx="1118937" cy="1105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4000" b="1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6, 7 </a:t>
            </a:r>
          </a:p>
        </p:txBody>
      </p:sp>
      <p:sp>
        <p:nvSpPr>
          <p:cNvPr id="220" name="Google Shape;93;p13">
            <a:extLst>
              <a:ext uri="{FF2B5EF4-FFF2-40B4-BE49-F238E27FC236}">
                <a16:creationId xmlns:a16="http://schemas.microsoft.com/office/drawing/2014/main" id="{DB5807C5-FB56-4CDF-BAE5-5DADA3875EE7}"/>
              </a:ext>
            </a:extLst>
          </p:cNvPr>
          <p:cNvSpPr txBox="1"/>
          <p:nvPr/>
        </p:nvSpPr>
        <p:spPr>
          <a:xfrm>
            <a:off x="8149384" y="3338057"/>
            <a:ext cx="2877044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4000" b="1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3 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D218E6EB-0F1E-4564-B35C-A38AF2B9FB74}"/>
              </a:ext>
            </a:extLst>
          </p:cNvPr>
          <p:cNvCxnSpPr>
            <a:cxnSpLocks/>
          </p:cNvCxnSpPr>
          <p:nvPr/>
        </p:nvCxnSpPr>
        <p:spPr>
          <a:xfrm flipH="1" flipV="1">
            <a:off x="5756719" y="9447221"/>
            <a:ext cx="780284" cy="1749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Google Shape;93;p13">
            <a:extLst>
              <a:ext uri="{FF2B5EF4-FFF2-40B4-BE49-F238E27FC236}">
                <a16:creationId xmlns:a16="http://schemas.microsoft.com/office/drawing/2014/main" id="{67F4C721-A0FB-4DD5-A0F9-616E8D5D83A6}"/>
              </a:ext>
            </a:extLst>
          </p:cNvPr>
          <p:cNvSpPr txBox="1"/>
          <p:nvPr/>
        </p:nvSpPr>
        <p:spPr>
          <a:xfrm>
            <a:off x="9800534" y="9725268"/>
            <a:ext cx="1034107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4000" b="1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11 </a:t>
            </a:r>
          </a:p>
        </p:txBody>
      </p:sp>
    </p:spTree>
    <p:extLst>
      <p:ext uri="{BB962C8B-B14F-4D97-AF65-F5344CB8AC3E}">
        <p14:creationId xmlns:p14="http://schemas.microsoft.com/office/powerpoint/2010/main" val="1118228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ctangle 307">
            <a:extLst>
              <a:ext uri="{FF2B5EF4-FFF2-40B4-BE49-F238E27FC236}">
                <a16:creationId xmlns:a16="http://schemas.microsoft.com/office/drawing/2014/main" id="{5688C29B-ADAD-4415-809C-B544CD1B96DD}"/>
              </a:ext>
            </a:extLst>
          </p:cNvPr>
          <p:cNvSpPr/>
          <p:nvPr/>
        </p:nvSpPr>
        <p:spPr>
          <a:xfrm>
            <a:off x="2445008" y="7398051"/>
            <a:ext cx="14264790" cy="7906714"/>
          </a:xfrm>
          <a:prstGeom prst="rect">
            <a:avLst/>
          </a:prstGeom>
          <a:solidFill>
            <a:srgbClr val="E4A0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936E512F-83DB-4A49-9D46-930A0621F241}"/>
              </a:ext>
            </a:extLst>
          </p:cNvPr>
          <p:cNvSpPr/>
          <p:nvPr/>
        </p:nvSpPr>
        <p:spPr>
          <a:xfrm>
            <a:off x="0" y="7417823"/>
            <a:ext cx="2514599" cy="7880392"/>
          </a:xfrm>
          <a:prstGeom prst="rect">
            <a:avLst/>
          </a:prstGeom>
          <a:solidFill>
            <a:srgbClr val="D6B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9D10CF41-231B-4402-9723-704D12DAC7B8}"/>
              </a:ext>
            </a:extLst>
          </p:cNvPr>
          <p:cNvSpPr/>
          <p:nvPr/>
        </p:nvSpPr>
        <p:spPr>
          <a:xfrm rot="5400000">
            <a:off x="5714962" y="4217460"/>
            <a:ext cx="1279215" cy="7679943"/>
          </a:xfrm>
          <a:prstGeom prst="rect">
            <a:avLst/>
          </a:prstGeom>
          <a:solidFill>
            <a:srgbClr val="D6B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79DF165-9691-40F2-AD9B-690ABC30630A}"/>
              </a:ext>
            </a:extLst>
          </p:cNvPr>
          <p:cNvSpPr/>
          <p:nvPr/>
        </p:nvSpPr>
        <p:spPr>
          <a:xfrm>
            <a:off x="2318550" y="7439534"/>
            <a:ext cx="421223" cy="1257504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4B431405-F510-43BE-B563-08BE48F39B33}"/>
              </a:ext>
            </a:extLst>
          </p:cNvPr>
          <p:cNvSpPr/>
          <p:nvPr/>
        </p:nvSpPr>
        <p:spPr>
          <a:xfrm>
            <a:off x="1" y="6551"/>
            <a:ext cx="16691228" cy="7398171"/>
          </a:xfrm>
          <a:prstGeom prst="rect">
            <a:avLst/>
          </a:prstGeom>
          <a:solidFill>
            <a:srgbClr val="C3DAE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CB51935B-324B-4B13-AFBD-889F29231A1A}"/>
              </a:ext>
            </a:extLst>
          </p:cNvPr>
          <p:cNvSpPr/>
          <p:nvPr/>
        </p:nvSpPr>
        <p:spPr>
          <a:xfrm>
            <a:off x="16689381" y="1"/>
            <a:ext cx="6170619" cy="15298214"/>
          </a:xfrm>
          <a:prstGeom prst="rect">
            <a:avLst/>
          </a:prstGeom>
          <a:solidFill>
            <a:srgbClr val="B0B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68;p13">
            <a:extLst>
              <a:ext uri="{FF2B5EF4-FFF2-40B4-BE49-F238E27FC236}">
                <a16:creationId xmlns:a16="http://schemas.microsoft.com/office/drawing/2014/main" id="{C974F55A-03B4-4E29-BB6F-75669207FBF5}"/>
              </a:ext>
            </a:extLst>
          </p:cNvPr>
          <p:cNvSpPr/>
          <p:nvPr/>
        </p:nvSpPr>
        <p:spPr>
          <a:xfrm>
            <a:off x="474969" y="12646840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69;p13">
            <a:extLst>
              <a:ext uri="{FF2B5EF4-FFF2-40B4-BE49-F238E27FC236}">
                <a16:creationId xmlns:a16="http://schemas.microsoft.com/office/drawing/2014/main" id="{59F8712A-3303-45D6-AD39-BBEE83DB5DF2}"/>
              </a:ext>
            </a:extLst>
          </p:cNvPr>
          <p:cNvSpPr/>
          <p:nvPr/>
        </p:nvSpPr>
        <p:spPr>
          <a:xfrm>
            <a:off x="594969" y="12789844"/>
            <a:ext cx="788700" cy="15939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Google Shape;70;p13">
            <a:extLst>
              <a:ext uri="{FF2B5EF4-FFF2-40B4-BE49-F238E27FC236}">
                <a16:creationId xmlns:a16="http://schemas.microsoft.com/office/drawing/2014/main" id="{FB3E814E-474B-4B42-BF04-D427D57C4186}"/>
              </a:ext>
            </a:extLst>
          </p:cNvPr>
          <p:cNvSpPr/>
          <p:nvPr/>
        </p:nvSpPr>
        <p:spPr>
          <a:xfrm>
            <a:off x="899288" y="14468848"/>
            <a:ext cx="138070" cy="133846"/>
          </a:xfrm>
          <a:prstGeom prst="ellipse">
            <a:avLst/>
          </a:prstGeom>
          <a:solidFill>
            <a:srgbClr val="1B233A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148C38-4D99-4CC1-8EBA-5326053325A7}"/>
              </a:ext>
            </a:extLst>
          </p:cNvPr>
          <p:cNvSpPr/>
          <p:nvPr/>
        </p:nvSpPr>
        <p:spPr>
          <a:xfrm>
            <a:off x="696749" y="12887882"/>
            <a:ext cx="598308" cy="631736"/>
          </a:xfrm>
          <a:prstGeom prst="rect">
            <a:avLst/>
          </a:prstGeom>
          <a:solidFill>
            <a:srgbClr val="272E4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1CEBF1-8089-4717-BB2D-072499CCEE1C}"/>
              </a:ext>
            </a:extLst>
          </p:cNvPr>
          <p:cNvSpPr/>
          <p:nvPr/>
        </p:nvSpPr>
        <p:spPr>
          <a:xfrm>
            <a:off x="688549" y="13645414"/>
            <a:ext cx="598308" cy="631736"/>
          </a:xfrm>
          <a:prstGeom prst="rect">
            <a:avLst/>
          </a:prstGeom>
          <a:solidFill>
            <a:srgbClr val="272E4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Graphic 24" descr="Images with solid fill">
            <a:extLst>
              <a:ext uri="{FF2B5EF4-FFF2-40B4-BE49-F238E27FC236}">
                <a16:creationId xmlns:a16="http://schemas.microsoft.com/office/drawing/2014/main" id="{5A87D25B-C6E8-4431-9DB3-DB70059BC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139" y="12970345"/>
            <a:ext cx="229528" cy="229528"/>
          </a:xfrm>
          <a:prstGeom prst="rect">
            <a:avLst/>
          </a:prstGeom>
        </p:spPr>
      </p:pic>
      <p:pic>
        <p:nvPicPr>
          <p:cNvPr id="26" name="Graphic 25" descr="Presentation with media with solid fill">
            <a:extLst>
              <a:ext uri="{FF2B5EF4-FFF2-40B4-BE49-F238E27FC236}">
                <a16:creationId xmlns:a16="http://schemas.microsoft.com/office/drawing/2014/main" id="{00766B67-BF69-4E96-95F1-612D1CDB5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097" y="13674243"/>
            <a:ext cx="306348" cy="306348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052C0D5-FB40-4FBD-A4DD-6BACB7094DCC}"/>
              </a:ext>
            </a:extLst>
          </p:cNvPr>
          <p:cNvSpPr/>
          <p:nvPr/>
        </p:nvSpPr>
        <p:spPr>
          <a:xfrm>
            <a:off x="764960" y="13344054"/>
            <a:ext cx="461885" cy="113397"/>
          </a:xfrm>
          <a:prstGeom prst="roundRect">
            <a:avLst/>
          </a:prstGeom>
          <a:solidFill>
            <a:srgbClr val="5F6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7582AFB-4258-4B76-BF8D-D821267D450F}"/>
              </a:ext>
            </a:extLst>
          </p:cNvPr>
          <p:cNvSpPr/>
          <p:nvPr/>
        </p:nvSpPr>
        <p:spPr>
          <a:xfrm>
            <a:off x="770347" y="14095771"/>
            <a:ext cx="461885" cy="113397"/>
          </a:xfrm>
          <a:prstGeom prst="roundRect">
            <a:avLst/>
          </a:prstGeom>
          <a:solidFill>
            <a:srgbClr val="5F6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4692C3-0985-4D5F-8B51-28D16941936E}"/>
              </a:ext>
            </a:extLst>
          </p:cNvPr>
          <p:cNvSpPr txBox="1"/>
          <p:nvPr/>
        </p:nvSpPr>
        <p:spPr>
          <a:xfrm>
            <a:off x="789719" y="14066118"/>
            <a:ext cx="4359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B5E3FB-78C8-4E13-ADF5-192BD365CEC8}"/>
              </a:ext>
            </a:extLst>
          </p:cNvPr>
          <p:cNvSpPr txBox="1"/>
          <p:nvPr/>
        </p:nvSpPr>
        <p:spPr>
          <a:xfrm>
            <a:off x="789719" y="13318248"/>
            <a:ext cx="4359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</a:t>
            </a:r>
          </a:p>
        </p:txBody>
      </p:sp>
      <p:sp>
        <p:nvSpPr>
          <p:cNvPr id="31" name="Google Shape;93;p13">
            <a:extLst>
              <a:ext uri="{FF2B5EF4-FFF2-40B4-BE49-F238E27FC236}">
                <a16:creationId xmlns:a16="http://schemas.microsoft.com/office/drawing/2014/main" id="{1F299F14-C6AC-4D1F-9A5A-6091E7C1D4DF}"/>
              </a:ext>
            </a:extLst>
          </p:cNvPr>
          <p:cNvSpPr txBox="1"/>
          <p:nvPr/>
        </p:nvSpPr>
        <p:spPr>
          <a:xfrm>
            <a:off x="86386" y="10085255"/>
            <a:ext cx="2877044" cy="1784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Bystander’s Smartphone – informer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Images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Videos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Alerts</a:t>
            </a:r>
          </a:p>
        </p:txBody>
      </p:sp>
      <p:pic>
        <p:nvPicPr>
          <p:cNvPr id="35" name="Graphic 34" descr="Database with solid fill">
            <a:extLst>
              <a:ext uri="{FF2B5EF4-FFF2-40B4-BE49-F238E27FC236}">
                <a16:creationId xmlns:a16="http://schemas.microsoft.com/office/drawing/2014/main" id="{E77BA5C0-888D-47A5-95E1-8B235CE0A1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3692" y="2989785"/>
            <a:ext cx="1849366" cy="1849366"/>
          </a:xfrm>
          <a:prstGeom prst="rect">
            <a:avLst/>
          </a:prstGeom>
        </p:spPr>
      </p:pic>
      <p:sp>
        <p:nvSpPr>
          <p:cNvPr id="36" name="Google Shape;112;p13">
            <a:extLst>
              <a:ext uri="{FF2B5EF4-FFF2-40B4-BE49-F238E27FC236}">
                <a16:creationId xmlns:a16="http://schemas.microsoft.com/office/drawing/2014/main" id="{6A57B07A-3A29-430B-96A4-87296ACB995D}"/>
              </a:ext>
            </a:extLst>
          </p:cNvPr>
          <p:cNvSpPr txBox="1"/>
          <p:nvPr/>
        </p:nvSpPr>
        <p:spPr>
          <a:xfrm>
            <a:off x="7893597" y="560209"/>
            <a:ext cx="3708188" cy="252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Central server – external storage and processor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Triaging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Hospital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Route finding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400" dirty="0">
              <a:solidFill>
                <a:srgbClr val="262626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9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0979096-0BB8-4133-B1C4-1F4F4B27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2637947" y="12574960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School Health Laerdal Pocket Mask - Soft Case">
            <a:extLst>
              <a:ext uri="{FF2B5EF4-FFF2-40B4-BE49-F238E27FC236}">
                <a16:creationId xmlns:a16="http://schemas.microsoft.com/office/drawing/2014/main" id="{6236E647-9AE2-4D3C-A67F-DBFE6CB2BA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044544" y="12652053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Google Shape;93;p13">
            <a:extLst>
              <a:ext uri="{FF2B5EF4-FFF2-40B4-BE49-F238E27FC236}">
                <a16:creationId xmlns:a16="http://schemas.microsoft.com/office/drawing/2014/main" id="{CA653680-30B4-40B1-BB5B-9E8CF391DBB7}"/>
              </a:ext>
            </a:extLst>
          </p:cNvPr>
          <p:cNvSpPr txBox="1"/>
          <p:nvPr/>
        </p:nvSpPr>
        <p:spPr>
          <a:xfrm>
            <a:off x="2743623" y="10050094"/>
            <a:ext cx="2590787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Vitals collection device – collector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Imbedded RFID</a:t>
            </a:r>
          </a:p>
        </p:txBody>
      </p:sp>
      <p:pic>
        <p:nvPicPr>
          <p:cNvPr id="44" name="Google Shape;83;p13">
            <a:extLst>
              <a:ext uri="{FF2B5EF4-FFF2-40B4-BE49-F238E27FC236}">
                <a16:creationId xmlns:a16="http://schemas.microsoft.com/office/drawing/2014/main" id="{B2DAED1A-7B4F-4043-8578-EA90D6A32A59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87301" y="13027323"/>
            <a:ext cx="275328" cy="25199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112;p13">
            <a:extLst>
              <a:ext uri="{FF2B5EF4-FFF2-40B4-BE49-F238E27FC236}">
                <a16:creationId xmlns:a16="http://schemas.microsoft.com/office/drawing/2014/main" id="{84509983-8B58-403C-B7E2-5CEA29CA1BD4}"/>
              </a:ext>
            </a:extLst>
          </p:cNvPr>
          <p:cNvSpPr txBox="1"/>
          <p:nvPr/>
        </p:nvSpPr>
        <p:spPr>
          <a:xfrm>
            <a:off x="6732153" y="10005761"/>
            <a:ext cx="2747722" cy="75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SD Card – local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sz="2400" b="1" dirty="0">
              <a:solidFill>
                <a:srgbClr val="262626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48" name="Google Shape;110;p13">
            <a:extLst>
              <a:ext uri="{FF2B5EF4-FFF2-40B4-BE49-F238E27FC236}">
                <a16:creationId xmlns:a16="http://schemas.microsoft.com/office/drawing/2014/main" id="{015075AB-89B6-4BDD-B20A-A5C327A3CD97}"/>
              </a:ext>
            </a:extLst>
          </p:cNvPr>
          <p:cNvPicPr preferRelativeResize="0"/>
          <p:nvPr/>
        </p:nvPicPr>
        <p:blipFill>
          <a:blip r:embed="rId13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43222" y="11117608"/>
            <a:ext cx="1518601" cy="9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68;p13">
            <a:extLst>
              <a:ext uri="{FF2B5EF4-FFF2-40B4-BE49-F238E27FC236}">
                <a16:creationId xmlns:a16="http://schemas.microsoft.com/office/drawing/2014/main" id="{737DD458-0370-4FE9-A552-9FB3C2D35EAD}"/>
              </a:ext>
            </a:extLst>
          </p:cNvPr>
          <p:cNvSpPr/>
          <p:nvPr/>
        </p:nvSpPr>
        <p:spPr>
          <a:xfrm>
            <a:off x="12921859" y="12282069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Google Shape;69;p13">
            <a:extLst>
              <a:ext uri="{FF2B5EF4-FFF2-40B4-BE49-F238E27FC236}">
                <a16:creationId xmlns:a16="http://schemas.microsoft.com/office/drawing/2014/main" id="{9B2FFA53-38A4-4C1B-9672-47B2A843C118}"/>
              </a:ext>
            </a:extLst>
          </p:cNvPr>
          <p:cNvSpPr/>
          <p:nvPr/>
        </p:nvSpPr>
        <p:spPr>
          <a:xfrm>
            <a:off x="13041859" y="12425073"/>
            <a:ext cx="788700" cy="15939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70;p13">
            <a:extLst>
              <a:ext uri="{FF2B5EF4-FFF2-40B4-BE49-F238E27FC236}">
                <a16:creationId xmlns:a16="http://schemas.microsoft.com/office/drawing/2014/main" id="{0FD407FB-1050-47A4-865B-66C17DA6F7B4}"/>
              </a:ext>
            </a:extLst>
          </p:cNvPr>
          <p:cNvSpPr/>
          <p:nvPr/>
        </p:nvSpPr>
        <p:spPr>
          <a:xfrm>
            <a:off x="13346178" y="14104077"/>
            <a:ext cx="138070" cy="133846"/>
          </a:xfrm>
          <a:prstGeom prst="ellipse">
            <a:avLst/>
          </a:prstGeom>
          <a:solidFill>
            <a:srgbClr val="1B233A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B7FB2FF-75EC-4D5E-8821-D29DF95F9737}"/>
              </a:ext>
            </a:extLst>
          </p:cNvPr>
          <p:cNvSpPr/>
          <p:nvPr/>
        </p:nvSpPr>
        <p:spPr>
          <a:xfrm>
            <a:off x="13132107" y="13624381"/>
            <a:ext cx="601230" cy="323663"/>
          </a:xfrm>
          <a:prstGeom prst="rect">
            <a:avLst/>
          </a:prstGeom>
          <a:solidFill>
            <a:srgbClr val="272E4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98;p13">
            <a:extLst>
              <a:ext uri="{FF2B5EF4-FFF2-40B4-BE49-F238E27FC236}">
                <a16:creationId xmlns:a16="http://schemas.microsoft.com/office/drawing/2014/main" id="{41639A87-02EB-403E-8153-BD5D63C48DC9}"/>
              </a:ext>
            </a:extLst>
          </p:cNvPr>
          <p:cNvSpPr txBox="1"/>
          <p:nvPr/>
        </p:nvSpPr>
        <p:spPr>
          <a:xfrm>
            <a:off x="10077884" y="10077261"/>
            <a:ext cx="5616643" cy="283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4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Field medics handsfree smart device, smartphone, or laptop – communicator and information displayer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Patient(s) profile: vitals, images, videos, notes, location, patient care report</a:t>
            </a:r>
            <a:endParaRPr lang="en-US" sz="2400" u="sng" dirty="0">
              <a:solidFill>
                <a:srgbClr val="262626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92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352C097F-4365-4121-A17D-DEAFD8D46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30" t="1" r="14031" b="-1"/>
          <a:stretch/>
        </p:blipFill>
        <p:spPr bwMode="auto">
          <a:xfrm>
            <a:off x="13134271" y="13637944"/>
            <a:ext cx="212495" cy="1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72200EE-927C-47B2-8F0C-CFCB229A96E0}"/>
              </a:ext>
            </a:extLst>
          </p:cNvPr>
          <p:cNvSpPr/>
          <p:nvPr/>
        </p:nvSpPr>
        <p:spPr>
          <a:xfrm>
            <a:off x="13267043" y="13850978"/>
            <a:ext cx="154586" cy="45719"/>
          </a:xfrm>
          <a:custGeom>
            <a:avLst/>
            <a:gdLst>
              <a:gd name="connsiteX0" fmla="*/ 0 w 384175"/>
              <a:gd name="connsiteY0" fmla="*/ 136532 h 136532"/>
              <a:gd name="connsiteX1" fmla="*/ 234950 w 384175"/>
              <a:gd name="connsiteY1" fmla="*/ 7 h 136532"/>
              <a:gd name="connsiteX2" fmla="*/ 304800 w 384175"/>
              <a:gd name="connsiteY2" fmla="*/ 130182 h 136532"/>
              <a:gd name="connsiteX3" fmla="*/ 384175 w 384175"/>
              <a:gd name="connsiteY3" fmla="*/ 114307 h 136532"/>
              <a:gd name="connsiteX4" fmla="*/ 384175 w 384175"/>
              <a:gd name="connsiteY4" fmla="*/ 114307 h 13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175" h="136532">
                <a:moveTo>
                  <a:pt x="0" y="136532"/>
                </a:moveTo>
                <a:cubicBezTo>
                  <a:pt x="92075" y="68798"/>
                  <a:pt x="184150" y="1065"/>
                  <a:pt x="234950" y="7"/>
                </a:cubicBezTo>
                <a:cubicBezTo>
                  <a:pt x="285750" y="-1051"/>
                  <a:pt x="279929" y="111132"/>
                  <a:pt x="304800" y="130182"/>
                </a:cubicBezTo>
                <a:cubicBezTo>
                  <a:pt x="329671" y="149232"/>
                  <a:pt x="384175" y="114307"/>
                  <a:pt x="384175" y="114307"/>
                </a:cubicBezTo>
                <a:lnTo>
                  <a:pt x="384175" y="114307"/>
                </a:lnTo>
              </a:path>
            </a:pathLst>
          </a:custGeom>
          <a:noFill/>
          <a:ln w="9525">
            <a:solidFill>
              <a:srgbClr val="B0B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8B8DB9C-9EB1-4E67-90C1-D1CA4A1064AA}"/>
              </a:ext>
            </a:extLst>
          </p:cNvPr>
          <p:cNvSpPr/>
          <p:nvPr/>
        </p:nvSpPr>
        <p:spPr>
          <a:xfrm>
            <a:off x="13404336" y="13855385"/>
            <a:ext cx="154586" cy="45719"/>
          </a:xfrm>
          <a:custGeom>
            <a:avLst/>
            <a:gdLst>
              <a:gd name="connsiteX0" fmla="*/ 0 w 384175"/>
              <a:gd name="connsiteY0" fmla="*/ 136532 h 136532"/>
              <a:gd name="connsiteX1" fmla="*/ 234950 w 384175"/>
              <a:gd name="connsiteY1" fmla="*/ 7 h 136532"/>
              <a:gd name="connsiteX2" fmla="*/ 304800 w 384175"/>
              <a:gd name="connsiteY2" fmla="*/ 130182 h 136532"/>
              <a:gd name="connsiteX3" fmla="*/ 384175 w 384175"/>
              <a:gd name="connsiteY3" fmla="*/ 114307 h 136532"/>
              <a:gd name="connsiteX4" fmla="*/ 384175 w 384175"/>
              <a:gd name="connsiteY4" fmla="*/ 114307 h 13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175" h="136532">
                <a:moveTo>
                  <a:pt x="0" y="136532"/>
                </a:moveTo>
                <a:cubicBezTo>
                  <a:pt x="92075" y="68798"/>
                  <a:pt x="184150" y="1065"/>
                  <a:pt x="234950" y="7"/>
                </a:cubicBezTo>
                <a:cubicBezTo>
                  <a:pt x="285750" y="-1051"/>
                  <a:pt x="279929" y="111132"/>
                  <a:pt x="304800" y="130182"/>
                </a:cubicBezTo>
                <a:cubicBezTo>
                  <a:pt x="329671" y="149232"/>
                  <a:pt x="384175" y="114307"/>
                  <a:pt x="384175" y="114307"/>
                </a:cubicBezTo>
                <a:lnTo>
                  <a:pt x="384175" y="114307"/>
                </a:lnTo>
              </a:path>
            </a:pathLst>
          </a:custGeom>
          <a:noFill/>
          <a:ln w="9525">
            <a:solidFill>
              <a:srgbClr val="B0B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2CD83AC1-1EA8-4262-B1DB-3A5A941D4F03}"/>
              </a:ext>
            </a:extLst>
          </p:cNvPr>
          <p:cNvSpPr/>
          <p:nvPr/>
        </p:nvSpPr>
        <p:spPr>
          <a:xfrm>
            <a:off x="13548023" y="13840786"/>
            <a:ext cx="182600" cy="62473"/>
          </a:xfrm>
          <a:custGeom>
            <a:avLst/>
            <a:gdLst>
              <a:gd name="connsiteX0" fmla="*/ 0 w 384175"/>
              <a:gd name="connsiteY0" fmla="*/ 136532 h 136532"/>
              <a:gd name="connsiteX1" fmla="*/ 234950 w 384175"/>
              <a:gd name="connsiteY1" fmla="*/ 7 h 136532"/>
              <a:gd name="connsiteX2" fmla="*/ 304800 w 384175"/>
              <a:gd name="connsiteY2" fmla="*/ 130182 h 136532"/>
              <a:gd name="connsiteX3" fmla="*/ 384175 w 384175"/>
              <a:gd name="connsiteY3" fmla="*/ 114307 h 136532"/>
              <a:gd name="connsiteX4" fmla="*/ 384175 w 384175"/>
              <a:gd name="connsiteY4" fmla="*/ 114307 h 13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175" h="136532">
                <a:moveTo>
                  <a:pt x="0" y="136532"/>
                </a:moveTo>
                <a:cubicBezTo>
                  <a:pt x="92075" y="68798"/>
                  <a:pt x="184150" y="1065"/>
                  <a:pt x="234950" y="7"/>
                </a:cubicBezTo>
                <a:cubicBezTo>
                  <a:pt x="285750" y="-1051"/>
                  <a:pt x="279929" y="111132"/>
                  <a:pt x="304800" y="130182"/>
                </a:cubicBezTo>
                <a:cubicBezTo>
                  <a:pt x="329671" y="149232"/>
                  <a:pt x="384175" y="114307"/>
                  <a:pt x="384175" y="114307"/>
                </a:cubicBezTo>
                <a:lnTo>
                  <a:pt x="384175" y="114307"/>
                </a:lnTo>
              </a:path>
            </a:pathLst>
          </a:custGeom>
          <a:noFill/>
          <a:ln w="9525">
            <a:solidFill>
              <a:srgbClr val="B0B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6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B03E90EE-9CA4-4887-972F-3A16A5EA1C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14031"/>
          <a:stretch/>
        </p:blipFill>
        <p:spPr bwMode="auto">
          <a:xfrm>
            <a:off x="13301969" y="13637944"/>
            <a:ext cx="249283" cy="1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A50C2E46-81CF-4738-A936-1620CE4C1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30" t="1" r="14031" b="-1"/>
          <a:stretch/>
        </p:blipFill>
        <p:spPr bwMode="auto">
          <a:xfrm>
            <a:off x="13520843" y="13637446"/>
            <a:ext cx="212495" cy="1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29EFB968-0DB0-4AE2-AA44-0469E224F1B3}"/>
              </a:ext>
            </a:extLst>
          </p:cNvPr>
          <p:cNvSpPr/>
          <p:nvPr/>
        </p:nvSpPr>
        <p:spPr>
          <a:xfrm>
            <a:off x="13132108" y="13847920"/>
            <a:ext cx="154586" cy="45719"/>
          </a:xfrm>
          <a:custGeom>
            <a:avLst/>
            <a:gdLst>
              <a:gd name="connsiteX0" fmla="*/ 0 w 384175"/>
              <a:gd name="connsiteY0" fmla="*/ 136532 h 136532"/>
              <a:gd name="connsiteX1" fmla="*/ 234950 w 384175"/>
              <a:gd name="connsiteY1" fmla="*/ 7 h 136532"/>
              <a:gd name="connsiteX2" fmla="*/ 304800 w 384175"/>
              <a:gd name="connsiteY2" fmla="*/ 130182 h 136532"/>
              <a:gd name="connsiteX3" fmla="*/ 384175 w 384175"/>
              <a:gd name="connsiteY3" fmla="*/ 114307 h 136532"/>
              <a:gd name="connsiteX4" fmla="*/ 384175 w 384175"/>
              <a:gd name="connsiteY4" fmla="*/ 114307 h 13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175" h="136532">
                <a:moveTo>
                  <a:pt x="0" y="136532"/>
                </a:moveTo>
                <a:cubicBezTo>
                  <a:pt x="92075" y="68798"/>
                  <a:pt x="184150" y="1065"/>
                  <a:pt x="234950" y="7"/>
                </a:cubicBezTo>
                <a:cubicBezTo>
                  <a:pt x="285750" y="-1051"/>
                  <a:pt x="279929" y="111132"/>
                  <a:pt x="304800" y="130182"/>
                </a:cubicBezTo>
                <a:cubicBezTo>
                  <a:pt x="329671" y="149232"/>
                  <a:pt x="384175" y="114307"/>
                  <a:pt x="384175" y="114307"/>
                </a:cubicBezTo>
                <a:lnTo>
                  <a:pt x="384175" y="114307"/>
                </a:lnTo>
              </a:path>
            </a:pathLst>
          </a:custGeom>
          <a:noFill/>
          <a:ln w="9525">
            <a:solidFill>
              <a:srgbClr val="B0B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03D3BB1E-709E-421E-B240-E0A28ACFEA8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143099" y="12500458"/>
            <a:ext cx="583413" cy="621789"/>
          </a:xfrm>
          <a:prstGeom prst="rect">
            <a:avLst/>
          </a:prstGeom>
        </p:spPr>
      </p:pic>
      <p:sp>
        <p:nvSpPr>
          <p:cNvPr id="100" name="Google Shape;87;p13">
            <a:extLst>
              <a:ext uri="{FF2B5EF4-FFF2-40B4-BE49-F238E27FC236}">
                <a16:creationId xmlns:a16="http://schemas.microsoft.com/office/drawing/2014/main" id="{3160750B-518C-4E67-842F-E6C432088666}"/>
              </a:ext>
            </a:extLst>
          </p:cNvPr>
          <p:cNvSpPr/>
          <p:nvPr/>
        </p:nvSpPr>
        <p:spPr>
          <a:xfrm>
            <a:off x="9669558" y="12226277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Google Shape;88;p13">
            <a:extLst>
              <a:ext uri="{FF2B5EF4-FFF2-40B4-BE49-F238E27FC236}">
                <a16:creationId xmlns:a16="http://schemas.microsoft.com/office/drawing/2014/main" id="{1EC5B2AB-642C-4236-9EFC-2B8F0AB8C066}"/>
              </a:ext>
            </a:extLst>
          </p:cNvPr>
          <p:cNvSpPr/>
          <p:nvPr/>
        </p:nvSpPr>
        <p:spPr>
          <a:xfrm>
            <a:off x="9833076" y="12371567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02D3488-0CD7-4183-B21C-F7F41F79DCCB}"/>
              </a:ext>
            </a:extLst>
          </p:cNvPr>
          <p:cNvSpPr/>
          <p:nvPr/>
        </p:nvSpPr>
        <p:spPr>
          <a:xfrm>
            <a:off x="10150022" y="12443423"/>
            <a:ext cx="1325034" cy="620853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Google Shape;75;p13">
            <a:extLst>
              <a:ext uri="{FF2B5EF4-FFF2-40B4-BE49-F238E27FC236}">
                <a16:creationId xmlns:a16="http://schemas.microsoft.com/office/drawing/2014/main" id="{8EFF7724-CB50-471C-8464-47EF904B97AE}"/>
              </a:ext>
            </a:extLst>
          </p:cNvPr>
          <p:cNvSpPr/>
          <p:nvPr/>
        </p:nvSpPr>
        <p:spPr>
          <a:xfrm>
            <a:off x="9445827" y="14194392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7C4D3F2-1687-40AC-847F-E4D6D3914D98}"/>
              </a:ext>
            </a:extLst>
          </p:cNvPr>
          <p:cNvCxnSpPr>
            <a:cxnSpLocks/>
          </p:cNvCxnSpPr>
          <p:nvPr/>
        </p:nvCxnSpPr>
        <p:spPr>
          <a:xfrm flipV="1">
            <a:off x="9669558" y="14159217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4C8112B-5C21-4DB4-8673-1D9243BE349F}"/>
              </a:ext>
            </a:extLst>
          </p:cNvPr>
          <p:cNvCxnSpPr/>
          <p:nvPr/>
        </p:nvCxnSpPr>
        <p:spPr>
          <a:xfrm>
            <a:off x="10188830" y="12643196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F4FCA89-4B80-4286-8561-CA8AA7C2925E}"/>
              </a:ext>
            </a:extLst>
          </p:cNvPr>
          <p:cNvCxnSpPr>
            <a:cxnSpLocks/>
          </p:cNvCxnSpPr>
          <p:nvPr/>
        </p:nvCxnSpPr>
        <p:spPr>
          <a:xfrm>
            <a:off x="10611392" y="12643196"/>
            <a:ext cx="3667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F99212D-6DDB-435A-90EB-1C9F3CB26F87}"/>
              </a:ext>
            </a:extLst>
          </p:cNvPr>
          <p:cNvCxnSpPr/>
          <p:nvPr/>
        </p:nvCxnSpPr>
        <p:spPr>
          <a:xfrm>
            <a:off x="10188830" y="12707622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C442E58-F48D-4503-9B89-96542937FD89}"/>
              </a:ext>
            </a:extLst>
          </p:cNvPr>
          <p:cNvCxnSpPr>
            <a:cxnSpLocks/>
          </p:cNvCxnSpPr>
          <p:nvPr/>
        </p:nvCxnSpPr>
        <p:spPr>
          <a:xfrm>
            <a:off x="10187529" y="12841204"/>
            <a:ext cx="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Google Shape;69;p13">
            <a:extLst>
              <a:ext uri="{FF2B5EF4-FFF2-40B4-BE49-F238E27FC236}">
                <a16:creationId xmlns:a16="http://schemas.microsoft.com/office/drawing/2014/main" id="{EBADA17F-15DC-4B79-A044-F14827B06E9C}"/>
              </a:ext>
            </a:extLst>
          </p:cNvPr>
          <p:cNvSpPr/>
          <p:nvPr/>
        </p:nvSpPr>
        <p:spPr>
          <a:xfrm>
            <a:off x="11544124" y="12439991"/>
            <a:ext cx="854360" cy="1523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441114-49C6-488F-B1A0-1963738CB2E0}"/>
              </a:ext>
            </a:extLst>
          </p:cNvPr>
          <p:cNvSpPr txBox="1"/>
          <p:nvPr/>
        </p:nvSpPr>
        <p:spPr>
          <a:xfrm>
            <a:off x="11548906" y="1242971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Care Report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887AF03-DA65-4ED5-810E-DC23EB531182}"/>
              </a:ext>
            </a:extLst>
          </p:cNvPr>
          <p:cNvCxnSpPr>
            <a:cxnSpLocks/>
          </p:cNvCxnSpPr>
          <p:nvPr/>
        </p:nvCxnSpPr>
        <p:spPr>
          <a:xfrm>
            <a:off x="11684495" y="12806814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38BC86A-0755-4801-A5C6-0B9F064CB5FD}"/>
              </a:ext>
            </a:extLst>
          </p:cNvPr>
          <p:cNvCxnSpPr>
            <a:cxnSpLocks/>
          </p:cNvCxnSpPr>
          <p:nvPr/>
        </p:nvCxnSpPr>
        <p:spPr>
          <a:xfrm>
            <a:off x="11696056" y="12894066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48ED475-3B71-4DC5-883D-926161B08566}"/>
              </a:ext>
            </a:extLst>
          </p:cNvPr>
          <p:cNvCxnSpPr>
            <a:cxnSpLocks/>
          </p:cNvCxnSpPr>
          <p:nvPr/>
        </p:nvCxnSpPr>
        <p:spPr>
          <a:xfrm>
            <a:off x="11696056" y="12991081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C9B891F-44F8-4BC6-8AE4-C8294A1845F0}"/>
              </a:ext>
            </a:extLst>
          </p:cNvPr>
          <p:cNvCxnSpPr>
            <a:cxnSpLocks/>
          </p:cNvCxnSpPr>
          <p:nvPr/>
        </p:nvCxnSpPr>
        <p:spPr>
          <a:xfrm>
            <a:off x="11696056" y="13087084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AAC1A05-D661-4051-AEC5-4E1F46E6CD7D}"/>
              </a:ext>
            </a:extLst>
          </p:cNvPr>
          <p:cNvCxnSpPr>
            <a:cxnSpLocks/>
          </p:cNvCxnSpPr>
          <p:nvPr/>
        </p:nvCxnSpPr>
        <p:spPr>
          <a:xfrm>
            <a:off x="11696056" y="13203362"/>
            <a:ext cx="5666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D4417A6-7C13-42B0-853B-C0FBB180FBCF}"/>
              </a:ext>
            </a:extLst>
          </p:cNvPr>
          <p:cNvSpPr txBox="1"/>
          <p:nvPr/>
        </p:nvSpPr>
        <p:spPr>
          <a:xfrm>
            <a:off x="10089470" y="12407554"/>
            <a:ext cx="1366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Info Over Time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87B9F76-2670-41C0-9A81-DE8E6FC79EAD}"/>
              </a:ext>
            </a:extLst>
          </p:cNvPr>
          <p:cNvCxnSpPr>
            <a:cxnSpLocks/>
          </p:cNvCxnSpPr>
          <p:nvPr/>
        </p:nvCxnSpPr>
        <p:spPr>
          <a:xfrm>
            <a:off x="10194542" y="12770338"/>
            <a:ext cx="2714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3D476D2-3CA8-445D-BC6B-2F06CCAB953D}"/>
              </a:ext>
            </a:extLst>
          </p:cNvPr>
          <p:cNvSpPr/>
          <p:nvPr/>
        </p:nvSpPr>
        <p:spPr>
          <a:xfrm>
            <a:off x="9840586" y="12371514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9" name="Graphic 118" descr="Images with solid fill">
            <a:extLst>
              <a:ext uri="{FF2B5EF4-FFF2-40B4-BE49-F238E27FC236}">
                <a16:creationId xmlns:a16="http://schemas.microsoft.com/office/drawing/2014/main" id="{DA4D257B-7B0B-4E2A-9A18-DDD6FF9BD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4356" y="12485186"/>
            <a:ext cx="116165" cy="116165"/>
          </a:xfrm>
          <a:prstGeom prst="rect">
            <a:avLst/>
          </a:prstGeom>
        </p:spPr>
      </p:pic>
      <p:pic>
        <p:nvPicPr>
          <p:cNvPr id="120" name="Graphic 119" descr="Presentation with media with solid fill">
            <a:extLst>
              <a:ext uri="{FF2B5EF4-FFF2-40B4-BE49-F238E27FC236}">
                <a16:creationId xmlns:a16="http://schemas.microsoft.com/office/drawing/2014/main" id="{3DE1E2F8-7A3E-461E-958B-391F542D7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6873" y="12690539"/>
            <a:ext cx="135551" cy="135551"/>
          </a:xfrm>
          <a:prstGeom prst="rect">
            <a:avLst/>
          </a:prstGeom>
        </p:spPr>
      </p:pic>
      <p:pic>
        <p:nvPicPr>
          <p:cNvPr id="121" name="Graphic 120" descr="Speaker phone with solid fill">
            <a:extLst>
              <a:ext uri="{FF2B5EF4-FFF2-40B4-BE49-F238E27FC236}">
                <a16:creationId xmlns:a16="http://schemas.microsoft.com/office/drawing/2014/main" id="{48F851B3-9FCD-4A88-AE68-27D13A20F69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88498" y="12903551"/>
            <a:ext cx="135551" cy="135551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EE12A2C6-8A0D-41EB-9617-0A08BDA85B8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47308" y="13135873"/>
            <a:ext cx="1325034" cy="827845"/>
          </a:xfrm>
          <a:prstGeom prst="rect">
            <a:avLst/>
          </a:prstGeom>
          <a:ln>
            <a:noFill/>
          </a:ln>
        </p:spPr>
      </p:pic>
      <p:pic>
        <p:nvPicPr>
          <p:cNvPr id="123" name="Graphic 122" descr="Hospital with solid fill">
            <a:extLst>
              <a:ext uri="{FF2B5EF4-FFF2-40B4-BE49-F238E27FC236}">
                <a16:creationId xmlns:a16="http://schemas.microsoft.com/office/drawing/2014/main" id="{EDA142F5-1699-4F77-83B3-FB9EDAE2088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91450" y="13119901"/>
            <a:ext cx="136171" cy="136171"/>
          </a:xfrm>
          <a:prstGeom prst="rect">
            <a:avLst/>
          </a:prstGeom>
        </p:spPr>
      </p:pic>
      <p:pic>
        <p:nvPicPr>
          <p:cNvPr id="124" name="Graphic 123" descr="Map with pin with solid fill">
            <a:extLst>
              <a:ext uri="{FF2B5EF4-FFF2-40B4-BE49-F238E27FC236}">
                <a16:creationId xmlns:a16="http://schemas.microsoft.com/office/drawing/2014/main" id="{CCD9EFB3-D071-416E-87D5-809FA956382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91450" y="13353122"/>
            <a:ext cx="135551" cy="135551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05977166-84B2-4F78-91A3-FC001A8DC8C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132109" y="13157676"/>
            <a:ext cx="601230" cy="412831"/>
          </a:xfrm>
          <a:prstGeom prst="rect">
            <a:avLst/>
          </a:prstGeom>
        </p:spPr>
      </p:pic>
      <p:sp>
        <p:nvSpPr>
          <p:cNvPr id="127" name="Oval 126">
            <a:extLst>
              <a:ext uri="{FF2B5EF4-FFF2-40B4-BE49-F238E27FC236}">
                <a16:creationId xmlns:a16="http://schemas.microsoft.com/office/drawing/2014/main" id="{71A0B85B-0700-43E4-B160-9503BB8AE20D}"/>
              </a:ext>
            </a:extLst>
          </p:cNvPr>
          <p:cNvSpPr/>
          <p:nvPr/>
        </p:nvSpPr>
        <p:spPr>
          <a:xfrm>
            <a:off x="14344883" y="12499132"/>
            <a:ext cx="631887" cy="468852"/>
          </a:xfrm>
          <a:prstGeom prst="ellipse">
            <a:avLst/>
          </a:prstGeom>
          <a:solidFill>
            <a:srgbClr val="F5DBDD"/>
          </a:solidFill>
          <a:ln>
            <a:solidFill>
              <a:srgbClr val="F5DB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63F3F44-BB0A-4F1E-8B28-BF4970533C07}"/>
              </a:ext>
            </a:extLst>
          </p:cNvPr>
          <p:cNvSpPr/>
          <p:nvPr/>
        </p:nvSpPr>
        <p:spPr>
          <a:xfrm>
            <a:off x="15193196" y="12500126"/>
            <a:ext cx="631887" cy="468852"/>
          </a:xfrm>
          <a:prstGeom prst="ellipse">
            <a:avLst/>
          </a:prstGeom>
          <a:solidFill>
            <a:srgbClr val="F5DBDD"/>
          </a:solidFill>
          <a:ln>
            <a:solidFill>
              <a:srgbClr val="F5DB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9" name="Graphic 128" descr="Glasses with solid fill">
            <a:extLst>
              <a:ext uri="{FF2B5EF4-FFF2-40B4-BE49-F238E27FC236}">
                <a16:creationId xmlns:a16="http://schemas.microsoft.com/office/drawing/2014/main" id="{7D2D8A9B-A713-44E2-90B9-B518EA34E1F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4154863" y="11826640"/>
            <a:ext cx="1849867" cy="1849867"/>
          </a:xfrm>
          <a:prstGeom prst="rect">
            <a:avLst/>
          </a:prstGeom>
        </p:spPr>
      </p:pic>
      <p:pic>
        <p:nvPicPr>
          <p:cNvPr id="130" name="Graphic 129" descr="Web cam with solid fill">
            <a:extLst>
              <a:ext uri="{FF2B5EF4-FFF2-40B4-BE49-F238E27FC236}">
                <a16:creationId xmlns:a16="http://schemas.microsoft.com/office/drawing/2014/main" id="{A90621A2-57BA-48F1-9E36-9412567ECA4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rot="1132010">
            <a:off x="14217481" y="12441843"/>
            <a:ext cx="244335" cy="244335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6058B60E-3650-4BA6-B951-C0A64B465A3C}"/>
              </a:ext>
            </a:extLst>
          </p:cNvPr>
          <p:cNvSpPr/>
          <p:nvPr/>
        </p:nvSpPr>
        <p:spPr>
          <a:xfrm rot="1316776">
            <a:off x="14250872" y="12606059"/>
            <a:ext cx="129951" cy="5739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Google Shape;98;p13">
            <a:extLst>
              <a:ext uri="{FF2B5EF4-FFF2-40B4-BE49-F238E27FC236}">
                <a16:creationId xmlns:a16="http://schemas.microsoft.com/office/drawing/2014/main" id="{5870B3A6-14B0-4262-A1E4-F6CF80026C10}"/>
              </a:ext>
            </a:extLst>
          </p:cNvPr>
          <p:cNvSpPr txBox="1"/>
          <p:nvPr/>
        </p:nvSpPr>
        <p:spPr>
          <a:xfrm>
            <a:off x="18171448" y="6889799"/>
            <a:ext cx="3779590" cy="180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-US" sz="24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Physicians' handsfree smart device, smartphone, or laptop – information displayer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Patient(s) profile: vitals, mages, videos, notes, location, patient care report</a:t>
            </a:r>
            <a:endParaRPr lang="en-US" sz="2400" u="sng" dirty="0">
              <a:solidFill>
                <a:srgbClr val="262626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139" name="Graphic 138" descr="Database with solid fill">
            <a:extLst>
              <a:ext uri="{FF2B5EF4-FFF2-40B4-BE49-F238E27FC236}">
                <a16:creationId xmlns:a16="http://schemas.microsoft.com/office/drawing/2014/main" id="{9EF1B029-B0F4-405C-9402-5D1734B0DE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495362" y="2507555"/>
            <a:ext cx="1849366" cy="1849366"/>
          </a:xfrm>
          <a:prstGeom prst="rect">
            <a:avLst/>
          </a:prstGeom>
        </p:spPr>
      </p:pic>
      <p:sp>
        <p:nvSpPr>
          <p:cNvPr id="140" name="Google Shape;112;p13">
            <a:extLst>
              <a:ext uri="{FF2B5EF4-FFF2-40B4-BE49-F238E27FC236}">
                <a16:creationId xmlns:a16="http://schemas.microsoft.com/office/drawing/2014/main" id="{E2C8CD30-1ED9-42F9-BE0F-3FFE3C5EF80F}"/>
              </a:ext>
            </a:extLst>
          </p:cNvPr>
          <p:cNvSpPr txBox="1"/>
          <p:nvPr/>
        </p:nvSpPr>
        <p:spPr>
          <a:xfrm>
            <a:off x="18084677" y="553866"/>
            <a:ext cx="3708188" cy="252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Local server – external storage and processor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Triaging</a:t>
            </a:r>
          </a:p>
        </p:txBody>
      </p:sp>
      <p:sp>
        <p:nvSpPr>
          <p:cNvPr id="142" name="Google Shape;68;p13">
            <a:extLst>
              <a:ext uri="{FF2B5EF4-FFF2-40B4-BE49-F238E27FC236}">
                <a16:creationId xmlns:a16="http://schemas.microsoft.com/office/drawing/2014/main" id="{78B857BF-6409-466B-A03B-C976841E504B}"/>
              </a:ext>
            </a:extLst>
          </p:cNvPr>
          <p:cNvSpPr/>
          <p:nvPr/>
        </p:nvSpPr>
        <p:spPr>
          <a:xfrm>
            <a:off x="17994944" y="11009394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Google Shape;69;p13">
            <a:extLst>
              <a:ext uri="{FF2B5EF4-FFF2-40B4-BE49-F238E27FC236}">
                <a16:creationId xmlns:a16="http://schemas.microsoft.com/office/drawing/2014/main" id="{D4E694E3-0BB0-442D-94A6-958939246927}"/>
              </a:ext>
            </a:extLst>
          </p:cNvPr>
          <p:cNvSpPr/>
          <p:nvPr/>
        </p:nvSpPr>
        <p:spPr>
          <a:xfrm>
            <a:off x="18113532" y="11250494"/>
            <a:ext cx="788700" cy="159390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B0F3AE50-7559-40C2-B8EE-D527CB397E68}"/>
              </a:ext>
            </a:extLst>
          </p:cNvPr>
          <p:cNvSpPr/>
          <p:nvPr/>
        </p:nvSpPr>
        <p:spPr>
          <a:xfrm>
            <a:off x="18330555" y="11353644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72DAB1E-1E30-4E5F-96CA-4D36A8E287E1}"/>
              </a:ext>
            </a:extLst>
          </p:cNvPr>
          <p:cNvSpPr/>
          <p:nvPr/>
        </p:nvSpPr>
        <p:spPr>
          <a:xfrm>
            <a:off x="18172177" y="11324164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Arrow: Pentagon 145">
            <a:extLst>
              <a:ext uri="{FF2B5EF4-FFF2-40B4-BE49-F238E27FC236}">
                <a16:creationId xmlns:a16="http://schemas.microsoft.com/office/drawing/2014/main" id="{BC7E73F0-6D5A-4E0C-814B-845757AC0B94}"/>
              </a:ext>
            </a:extLst>
          </p:cNvPr>
          <p:cNvSpPr/>
          <p:nvPr/>
        </p:nvSpPr>
        <p:spPr>
          <a:xfrm rot="12935643">
            <a:off x="18407410" y="11395203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BBF0097-B6D4-4555-9702-7F3D78C17A41}"/>
              </a:ext>
            </a:extLst>
          </p:cNvPr>
          <p:cNvCxnSpPr>
            <a:cxnSpLocks/>
          </p:cNvCxnSpPr>
          <p:nvPr/>
        </p:nvCxnSpPr>
        <p:spPr>
          <a:xfrm>
            <a:off x="18574316" y="11400830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42CE1F5-149D-4787-8A84-7AF561E3AD9E}"/>
              </a:ext>
            </a:extLst>
          </p:cNvPr>
          <p:cNvCxnSpPr>
            <a:cxnSpLocks/>
          </p:cNvCxnSpPr>
          <p:nvPr/>
        </p:nvCxnSpPr>
        <p:spPr>
          <a:xfrm>
            <a:off x="18581172" y="11444378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E37BE874-6D36-456A-8A2C-C21D78147202}"/>
              </a:ext>
            </a:extLst>
          </p:cNvPr>
          <p:cNvSpPr/>
          <p:nvPr/>
        </p:nvSpPr>
        <p:spPr>
          <a:xfrm>
            <a:off x="18200557" y="11348258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3B43852-7995-4660-B10C-9E9EC3975F2B}"/>
              </a:ext>
            </a:extLst>
          </p:cNvPr>
          <p:cNvSpPr txBox="1"/>
          <p:nvPr/>
        </p:nvSpPr>
        <p:spPr>
          <a:xfrm>
            <a:off x="18168943" y="11328186"/>
            <a:ext cx="474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653D962A-E6BF-469A-A852-AB47E1CCCB53}"/>
              </a:ext>
            </a:extLst>
          </p:cNvPr>
          <p:cNvSpPr/>
          <p:nvPr/>
        </p:nvSpPr>
        <p:spPr>
          <a:xfrm>
            <a:off x="18332990" y="11727814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7B4CE284-2205-412A-A300-2829C7F498C1}"/>
              </a:ext>
            </a:extLst>
          </p:cNvPr>
          <p:cNvSpPr/>
          <p:nvPr/>
        </p:nvSpPr>
        <p:spPr>
          <a:xfrm>
            <a:off x="18174612" y="11698334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Arrow: Pentagon 152">
            <a:extLst>
              <a:ext uri="{FF2B5EF4-FFF2-40B4-BE49-F238E27FC236}">
                <a16:creationId xmlns:a16="http://schemas.microsoft.com/office/drawing/2014/main" id="{80A88691-9831-46C4-86DD-1E0C58475C50}"/>
              </a:ext>
            </a:extLst>
          </p:cNvPr>
          <p:cNvSpPr/>
          <p:nvPr/>
        </p:nvSpPr>
        <p:spPr>
          <a:xfrm rot="12935643">
            <a:off x="18409845" y="11769373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3264436-00A0-4983-BB65-23B196C7F6C8}"/>
              </a:ext>
            </a:extLst>
          </p:cNvPr>
          <p:cNvCxnSpPr>
            <a:cxnSpLocks/>
          </p:cNvCxnSpPr>
          <p:nvPr/>
        </p:nvCxnSpPr>
        <p:spPr>
          <a:xfrm>
            <a:off x="18576751" y="11775000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581D7BD-C62A-46B9-A03D-A955037D1EC6}"/>
              </a:ext>
            </a:extLst>
          </p:cNvPr>
          <p:cNvCxnSpPr>
            <a:cxnSpLocks/>
          </p:cNvCxnSpPr>
          <p:nvPr/>
        </p:nvCxnSpPr>
        <p:spPr>
          <a:xfrm>
            <a:off x="18583607" y="11818548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71620FE2-E378-4890-9CA7-AE5369EE883F}"/>
              </a:ext>
            </a:extLst>
          </p:cNvPr>
          <p:cNvSpPr/>
          <p:nvPr/>
        </p:nvSpPr>
        <p:spPr>
          <a:xfrm>
            <a:off x="18202992" y="11722428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40B436C-DF51-4B33-BD94-0CA8C31A3DAE}"/>
              </a:ext>
            </a:extLst>
          </p:cNvPr>
          <p:cNvSpPr txBox="1"/>
          <p:nvPr/>
        </p:nvSpPr>
        <p:spPr>
          <a:xfrm>
            <a:off x="18172789" y="11698264"/>
            <a:ext cx="474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F1ED7AC1-0E33-4DBC-BE39-9FD2CE46D070}"/>
              </a:ext>
            </a:extLst>
          </p:cNvPr>
          <p:cNvSpPr/>
          <p:nvPr/>
        </p:nvSpPr>
        <p:spPr>
          <a:xfrm>
            <a:off x="18328560" y="12100134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04E36D06-3F1C-4CB1-B880-419B3411DD2F}"/>
              </a:ext>
            </a:extLst>
          </p:cNvPr>
          <p:cNvSpPr/>
          <p:nvPr/>
        </p:nvSpPr>
        <p:spPr>
          <a:xfrm>
            <a:off x="18170182" y="12070654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Arrow: Pentagon 159">
            <a:extLst>
              <a:ext uri="{FF2B5EF4-FFF2-40B4-BE49-F238E27FC236}">
                <a16:creationId xmlns:a16="http://schemas.microsoft.com/office/drawing/2014/main" id="{DB8C70AC-4256-41FC-9D79-33F9DA51CACE}"/>
              </a:ext>
            </a:extLst>
          </p:cNvPr>
          <p:cNvSpPr/>
          <p:nvPr/>
        </p:nvSpPr>
        <p:spPr>
          <a:xfrm rot="12935643">
            <a:off x="18405415" y="12141693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73CC8F0-69C3-4B7C-A37E-E9F6526C56D6}"/>
              </a:ext>
            </a:extLst>
          </p:cNvPr>
          <p:cNvCxnSpPr>
            <a:cxnSpLocks/>
          </p:cNvCxnSpPr>
          <p:nvPr/>
        </p:nvCxnSpPr>
        <p:spPr>
          <a:xfrm>
            <a:off x="18572321" y="12147320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5E5B971-0ADF-4C4D-987F-BD6A582A9688}"/>
              </a:ext>
            </a:extLst>
          </p:cNvPr>
          <p:cNvCxnSpPr>
            <a:cxnSpLocks/>
          </p:cNvCxnSpPr>
          <p:nvPr/>
        </p:nvCxnSpPr>
        <p:spPr>
          <a:xfrm>
            <a:off x="18579177" y="12190868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BD850019-4C87-4334-B65A-CAF44409B061}"/>
              </a:ext>
            </a:extLst>
          </p:cNvPr>
          <p:cNvSpPr/>
          <p:nvPr/>
        </p:nvSpPr>
        <p:spPr>
          <a:xfrm>
            <a:off x="18198562" y="12094748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7C72152-238B-4756-A545-DFBF619EBA79}"/>
              </a:ext>
            </a:extLst>
          </p:cNvPr>
          <p:cNvSpPr txBox="1"/>
          <p:nvPr/>
        </p:nvSpPr>
        <p:spPr>
          <a:xfrm>
            <a:off x="18170120" y="12072662"/>
            <a:ext cx="183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427AA8EC-1924-4F15-A071-6707B0A60034}"/>
              </a:ext>
            </a:extLst>
          </p:cNvPr>
          <p:cNvSpPr/>
          <p:nvPr/>
        </p:nvSpPr>
        <p:spPr>
          <a:xfrm>
            <a:off x="18329959" y="12471797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CB72F93E-9405-4EB2-B914-5A2EBE9AEF98}"/>
              </a:ext>
            </a:extLst>
          </p:cNvPr>
          <p:cNvSpPr/>
          <p:nvPr/>
        </p:nvSpPr>
        <p:spPr>
          <a:xfrm>
            <a:off x="18171581" y="12442317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Arrow: Pentagon 166">
            <a:extLst>
              <a:ext uri="{FF2B5EF4-FFF2-40B4-BE49-F238E27FC236}">
                <a16:creationId xmlns:a16="http://schemas.microsoft.com/office/drawing/2014/main" id="{428A35EC-8461-4254-AB72-2F28D6A9A5A0}"/>
              </a:ext>
            </a:extLst>
          </p:cNvPr>
          <p:cNvSpPr/>
          <p:nvPr/>
        </p:nvSpPr>
        <p:spPr>
          <a:xfrm rot="12935643">
            <a:off x="18406814" y="12513356"/>
            <a:ext cx="136083" cy="59711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5722EC2-330B-4950-98E1-7D89EA7191DA}"/>
              </a:ext>
            </a:extLst>
          </p:cNvPr>
          <p:cNvCxnSpPr>
            <a:cxnSpLocks/>
          </p:cNvCxnSpPr>
          <p:nvPr/>
        </p:nvCxnSpPr>
        <p:spPr>
          <a:xfrm>
            <a:off x="18573720" y="12518983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457FE55-60E9-4F83-9F2B-44F8420B5BD6}"/>
              </a:ext>
            </a:extLst>
          </p:cNvPr>
          <p:cNvCxnSpPr>
            <a:cxnSpLocks/>
          </p:cNvCxnSpPr>
          <p:nvPr/>
        </p:nvCxnSpPr>
        <p:spPr>
          <a:xfrm>
            <a:off x="18580576" y="12562531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DFA6F973-E199-4BC5-BD65-922B1C0870D1}"/>
              </a:ext>
            </a:extLst>
          </p:cNvPr>
          <p:cNvSpPr/>
          <p:nvPr/>
        </p:nvSpPr>
        <p:spPr>
          <a:xfrm>
            <a:off x="18199961" y="12466411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5E3DF48-04BB-48A0-BEF0-F2318A7AB227}"/>
              </a:ext>
            </a:extLst>
          </p:cNvPr>
          <p:cNvSpPr txBox="1"/>
          <p:nvPr/>
        </p:nvSpPr>
        <p:spPr>
          <a:xfrm>
            <a:off x="18162163" y="12443957"/>
            <a:ext cx="247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pic>
        <p:nvPicPr>
          <p:cNvPr id="172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03455D47-06B5-4A5B-9D43-DC7831DB7C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30" t="1" r="14031" b="-1"/>
          <a:stretch/>
        </p:blipFill>
        <p:spPr bwMode="auto">
          <a:xfrm>
            <a:off x="5701891" y="19724788"/>
            <a:ext cx="212495" cy="1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Google Shape;70;p13">
            <a:extLst>
              <a:ext uri="{FF2B5EF4-FFF2-40B4-BE49-F238E27FC236}">
                <a16:creationId xmlns:a16="http://schemas.microsoft.com/office/drawing/2014/main" id="{47DCC8F8-9DF4-4570-A0F5-7D77519E225C}"/>
              </a:ext>
            </a:extLst>
          </p:cNvPr>
          <p:cNvSpPr/>
          <p:nvPr/>
        </p:nvSpPr>
        <p:spPr>
          <a:xfrm>
            <a:off x="18450998" y="12914732"/>
            <a:ext cx="138070" cy="133846"/>
          </a:xfrm>
          <a:prstGeom prst="ellipse">
            <a:avLst/>
          </a:prstGeom>
          <a:solidFill>
            <a:srgbClr val="1B233A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Google Shape;87;p13">
            <a:extLst>
              <a:ext uri="{FF2B5EF4-FFF2-40B4-BE49-F238E27FC236}">
                <a16:creationId xmlns:a16="http://schemas.microsoft.com/office/drawing/2014/main" id="{A2CA8565-75C7-4948-A4D4-B29FACDE8A8A}"/>
              </a:ext>
            </a:extLst>
          </p:cNvPr>
          <p:cNvSpPr/>
          <p:nvPr/>
        </p:nvSpPr>
        <p:spPr>
          <a:xfrm>
            <a:off x="19278047" y="11122615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Google Shape;88;p13">
            <a:extLst>
              <a:ext uri="{FF2B5EF4-FFF2-40B4-BE49-F238E27FC236}">
                <a16:creationId xmlns:a16="http://schemas.microsoft.com/office/drawing/2014/main" id="{C515E2E8-EE72-4737-B860-6CF635EDA4BF}"/>
              </a:ext>
            </a:extLst>
          </p:cNvPr>
          <p:cNvSpPr/>
          <p:nvPr/>
        </p:nvSpPr>
        <p:spPr>
          <a:xfrm>
            <a:off x="19441565" y="11267905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85624BC-1BD0-4897-A5C2-38C07F966294}"/>
              </a:ext>
            </a:extLst>
          </p:cNvPr>
          <p:cNvSpPr/>
          <p:nvPr/>
        </p:nvSpPr>
        <p:spPr>
          <a:xfrm>
            <a:off x="19758511" y="11339761"/>
            <a:ext cx="1325034" cy="620853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Google Shape;75;p13">
            <a:extLst>
              <a:ext uri="{FF2B5EF4-FFF2-40B4-BE49-F238E27FC236}">
                <a16:creationId xmlns:a16="http://schemas.microsoft.com/office/drawing/2014/main" id="{06305E58-C0E7-4C6A-99AB-6E4BE9E0ABD3}"/>
              </a:ext>
            </a:extLst>
          </p:cNvPr>
          <p:cNvSpPr/>
          <p:nvPr/>
        </p:nvSpPr>
        <p:spPr>
          <a:xfrm>
            <a:off x="19054316" y="13090730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9091FCB-52B4-45E3-B1CD-FD88BA353B4B}"/>
              </a:ext>
            </a:extLst>
          </p:cNvPr>
          <p:cNvCxnSpPr>
            <a:cxnSpLocks/>
          </p:cNvCxnSpPr>
          <p:nvPr/>
        </p:nvCxnSpPr>
        <p:spPr>
          <a:xfrm flipV="1">
            <a:off x="19278047" y="13055555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D5AA61D-BD2D-433C-893C-97B2632BAE5D}"/>
              </a:ext>
            </a:extLst>
          </p:cNvPr>
          <p:cNvCxnSpPr/>
          <p:nvPr/>
        </p:nvCxnSpPr>
        <p:spPr>
          <a:xfrm>
            <a:off x="19797319" y="11539534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B5F2668-03EC-4B21-A5BA-253FFBE9679C}"/>
              </a:ext>
            </a:extLst>
          </p:cNvPr>
          <p:cNvCxnSpPr>
            <a:cxnSpLocks/>
          </p:cNvCxnSpPr>
          <p:nvPr/>
        </p:nvCxnSpPr>
        <p:spPr>
          <a:xfrm>
            <a:off x="20219881" y="11539534"/>
            <a:ext cx="3667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C9FE9CE-99CD-4F69-85E4-A1D8C960FF02}"/>
              </a:ext>
            </a:extLst>
          </p:cNvPr>
          <p:cNvCxnSpPr/>
          <p:nvPr/>
        </p:nvCxnSpPr>
        <p:spPr>
          <a:xfrm>
            <a:off x="19797319" y="11603960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F83E53A-2633-46CE-9982-AD79CE21D707}"/>
              </a:ext>
            </a:extLst>
          </p:cNvPr>
          <p:cNvCxnSpPr>
            <a:cxnSpLocks/>
          </p:cNvCxnSpPr>
          <p:nvPr/>
        </p:nvCxnSpPr>
        <p:spPr>
          <a:xfrm>
            <a:off x="19796018" y="11737542"/>
            <a:ext cx="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Google Shape;69;p13">
            <a:extLst>
              <a:ext uri="{FF2B5EF4-FFF2-40B4-BE49-F238E27FC236}">
                <a16:creationId xmlns:a16="http://schemas.microsoft.com/office/drawing/2014/main" id="{BC4FC3B6-D4D9-4826-BDD7-D6DDD435D4B6}"/>
              </a:ext>
            </a:extLst>
          </p:cNvPr>
          <p:cNvSpPr/>
          <p:nvPr/>
        </p:nvSpPr>
        <p:spPr>
          <a:xfrm>
            <a:off x="21152613" y="11336329"/>
            <a:ext cx="854360" cy="1523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21D544C-7F2A-4873-837A-2429B07B257C}"/>
              </a:ext>
            </a:extLst>
          </p:cNvPr>
          <p:cNvSpPr txBox="1"/>
          <p:nvPr/>
        </p:nvSpPr>
        <p:spPr>
          <a:xfrm>
            <a:off x="21157395" y="11326054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Care Report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78126D5-4B1F-45A5-9387-0F4F52E9D383}"/>
              </a:ext>
            </a:extLst>
          </p:cNvPr>
          <p:cNvCxnSpPr>
            <a:cxnSpLocks/>
          </p:cNvCxnSpPr>
          <p:nvPr/>
        </p:nvCxnSpPr>
        <p:spPr>
          <a:xfrm>
            <a:off x="21292984" y="11703152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2DAF040-4243-4D9D-8D06-0CC8522D2E56}"/>
              </a:ext>
            </a:extLst>
          </p:cNvPr>
          <p:cNvCxnSpPr>
            <a:cxnSpLocks/>
          </p:cNvCxnSpPr>
          <p:nvPr/>
        </p:nvCxnSpPr>
        <p:spPr>
          <a:xfrm>
            <a:off x="21304545" y="11790404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D352A24-926D-4B5D-BC13-E92F067BA791}"/>
              </a:ext>
            </a:extLst>
          </p:cNvPr>
          <p:cNvCxnSpPr>
            <a:cxnSpLocks/>
          </p:cNvCxnSpPr>
          <p:nvPr/>
        </p:nvCxnSpPr>
        <p:spPr>
          <a:xfrm>
            <a:off x="21304545" y="11887419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AFE83ED-A595-41D7-AB57-E9B9A333C392}"/>
              </a:ext>
            </a:extLst>
          </p:cNvPr>
          <p:cNvCxnSpPr>
            <a:cxnSpLocks/>
          </p:cNvCxnSpPr>
          <p:nvPr/>
        </p:nvCxnSpPr>
        <p:spPr>
          <a:xfrm>
            <a:off x="21304545" y="11983422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FD5506E2-2D30-4753-8B85-ED956E227D58}"/>
              </a:ext>
            </a:extLst>
          </p:cNvPr>
          <p:cNvCxnSpPr>
            <a:cxnSpLocks/>
          </p:cNvCxnSpPr>
          <p:nvPr/>
        </p:nvCxnSpPr>
        <p:spPr>
          <a:xfrm>
            <a:off x="21304545" y="12099700"/>
            <a:ext cx="5666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8039F22E-06AA-44BA-B4F2-7F83B4D5933B}"/>
              </a:ext>
            </a:extLst>
          </p:cNvPr>
          <p:cNvSpPr txBox="1"/>
          <p:nvPr/>
        </p:nvSpPr>
        <p:spPr>
          <a:xfrm>
            <a:off x="19697959" y="11303892"/>
            <a:ext cx="13780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Info Over Time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5D798C7-67BB-4EE7-9708-D90D53081D64}"/>
              </a:ext>
            </a:extLst>
          </p:cNvPr>
          <p:cNvCxnSpPr>
            <a:cxnSpLocks/>
          </p:cNvCxnSpPr>
          <p:nvPr/>
        </p:nvCxnSpPr>
        <p:spPr>
          <a:xfrm>
            <a:off x="19803031" y="11666676"/>
            <a:ext cx="2714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9ADF9FE-CA29-4BF9-888E-EC78E2E0A821}"/>
              </a:ext>
            </a:extLst>
          </p:cNvPr>
          <p:cNvSpPr/>
          <p:nvPr/>
        </p:nvSpPr>
        <p:spPr>
          <a:xfrm>
            <a:off x="19449075" y="11267852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5" name="Graphic 194" descr="Images with solid fill">
            <a:extLst>
              <a:ext uri="{FF2B5EF4-FFF2-40B4-BE49-F238E27FC236}">
                <a16:creationId xmlns:a16="http://schemas.microsoft.com/office/drawing/2014/main" id="{7F689C35-0B67-4F35-A056-FCCACEDA3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02534" y="11400830"/>
            <a:ext cx="116165" cy="116165"/>
          </a:xfrm>
          <a:prstGeom prst="rect">
            <a:avLst/>
          </a:prstGeom>
        </p:spPr>
      </p:pic>
      <p:pic>
        <p:nvPicPr>
          <p:cNvPr id="196" name="Graphic 195" descr="Presentation with media with solid fill">
            <a:extLst>
              <a:ext uri="{FF2B5EF4-FFF2-40B4-BE49-F238E27FC236}">
                <a16:creationId xmlns:a16="http://schemas.microsoft.com/office/drawing/2014/main" id="{1E2FC266-7795-454D-996B-159DF44BB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95362" y="11586257"/>
            <a:ext cx="136171" cy="136171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4AE8D3A6-B447-4C67-BF3D-12FA11233A7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755797" y="12032211"/>
            <a:ext cx="1325034" cy="827845"/>
          </a:xfrm>
          <a:prstGeom prst="rect">
            <a:avLst/>
          </a:prstGeom>
          <a:ln>
            <a:noFill/>
          </a:ln>
        </p:spPr>
      </p:pic>
      <p:sp>
        <p:nvSpPr>
          <p:cNvPr id="198" name="Speech Bubble: Rectangle with Corners Rounded 197">
            <a:extLst>
              <a:ext uri="{FF2B5EF4-FFF2-40B4-BE49-F238E27FC236}">
                <a16:creationId xmlns:a16="http://schemas.microsoft.com/office/drawing/2014/main" id="{EEA978AD-6201-4EFD-88AC-1E0AE08691AF}"/>
              </a:ext>
            </a:extLst>
          </p:cNvPr>
          <p:cNvSpPr/>
          <p:nvPr/>
        </p:nvSpPr>
        <p:spPr>
          <a:xfrm>
            <a:off x="18206641" y="10212797"/>
            <a:ext cx="2169065" cy="719107"/>
          </a:xfrm>
          <a:prstGeom prst="wedgeRoundRectCallout">
            <a:avLst>
              <a:gd name="adj1" fmla="val -32131"/>
              <a:gd name="adj2" fmla="val 84003"/>
              <a:gd name="adj3" fmla="val 16667"/>
            </a:avLst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20F3E85-E964-4F8B-A166-E2BF82A3A89C}"/>
              </a:ext>
            </a:extLst>
          </p:cNvPr>
          <p:cNvSpPr txBox="1"/>
          <p:nvPr/>
        </p:nvSpPr>
        <p:spPr>
          <a:xfrm>
            <a:off x="18270138" y="10278352"/>
            <a:ext cx="208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1’s ECG may be indicative of heart failure</a:t>
            </a:r>
          </a:p>
        </p:txBody>
      </p:sp>
      <p:cxnSp>
        <p:nvCxnSpPr>
          <p:cNvPr id="218" name="Google Shape;56;p13">
            <a:extLst>
              <a:ext uri="{FF2B5EF4-FFF2-40B4-BE49-F238E27FC236}">
                <a16:creationId xmlns:a16="http://schemas.microsoft.com/office/drawing/2014/main" id="{722537CD-E054-4DD1-A90D-D6537FBD1941}"/>
              </a:ext>
            </a:extLst>
          </p:cNvPr>
          <p:cNvCxnSpPr>
            <a:cxnSpLocks/>
          </p:cNvCxnSpPr>
          <p:nvPr/>
        </p:nvCxnSpPr>
        <p:spPr>
          <a:xfrm flipV="1">
            <a:off x="5208279" y="10407337"/>
            <a:ext cx="1367358" cy="8679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78F66275-8C86-40E4-872D-A983F00F712D}"/>
              </a:ext>
            </a:extLst>
          </p:cNvPr>
          <p:cNvCxnSpPr>
            <a:cxnSpLocks/>
            <a:stCxn id="41" idx="0"/>
          </p:cNvCxnSpPr>
          <p:nvPr/>
        </p:nvCxnSpPr>
        <p:spPr>
          <a:xfrm rot="16200000" flipH="1">
            <a:off x="6825725" y="7263385"/>
            <a:ext cx="358517" cy="5931935"/>
          </a:xfrm>
          <a:prstGeom prst="bentConnector4">
            <a:avLst>
              <a:gd name="adj1" fmla="val -170034"/>
              <a:gd name="adj2" fmla="val 90336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oogle Shape;56;p13">
            <a:extLst>
              <a:ext uri="{FF2B5EF4-FFF2-40B4-BE49-F238E27FC236}">
                <a16:creationId xmlns:a16="http://schemas.microsoft.com/office/drawing/2014/main" id="{BC19854C-42BB-42A9-9B6A-31BA82EA61AF}"/>
              </a:ext>
            </a:extLst>
          </p:cNvPr>
          <p:cNvCxnSpPr>
            <a:cxnSpLocks/>
          </p:cNvCxnSpPr>
          <p:nvPr/>
        </p:nvCxnSpPr>
        <p:spPr>
          <a:xfrm flipV="1">
            <a:off x="10262140" y="3585402"/>
            <a:ext cx="9186935" cy="13099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56;p13">
            <a:extLst>
              <a:ext uri="{FF2B5EF4-FFF2-40B4-BE49-F238E27FC236}">
                <a16:creationId xmlns:a16="http://schemas.microsoft.com/office/drawing/2014/main" id="{35954F61-1941-41A1-8CFF-04AA6ACACC4B}"/>
              </a:ext>
            </a:extLst>
          </p:cNvPr>
          <p:cNvCxnSpPr>
            <a:cxnSpLocks/>
            <a:stCxn id="139" idx="2"/>
          </p:cNvCxnSpPr>
          <p:nvPr/>
        </p:nvCxnSpPr>
        <p:spPr>
          <a:xfrm>
            <a:off x="20420045" y="4356921"/>
            <a:ext cx="0" cy="2532878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2" name="Google Shape;94;p13">
            <a:extLst>
              <a:ext uri="{FF2B5EF4-FFF2-40B4-BE49-F238E27FC236}">
                <a16:creationId xmlns:a16="http://schemas.microsoft.com/office/drawing/2014/main" id="{8CECA357-96BC-46BA-9D17-ABB80D282AF2}"/>
              </a:ext>
            </a:extLst>
          </p:cNvPr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6365882" y="8889741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35FD4816-0DFB-4591-A062-FAB8BEB69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biLevel thresh="75000"/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193" y="9935326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" name="Google Shape;95;p13">
            <a:extLst>
              <a:ext uri="{FF2B5EF4-FFF2-40B4-BE49-F238E27FC236}">
                <a16:creationId xmlns:a16="http://schemas.microsoft.com/office/drawing/2014/main" id="{F8C9CB58-2392-4E2F-A606-9CCD9A95042D}"/>
              </a:ext>
            </a:extLst>
          </p:cNvPr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872627" y="8923089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95;p13">
            <a:extLst>
              <a:ext uri="{FF2B5EF4-FFF2-40B4-BE49-F238E27FC236}">
                <a16:creationId xmlns:a16="http://schemas.microsoft.com/office/drawing/2014/main" id="{0F99F122-2E6E-4A65-8639-EDF10A3834EF}"/>
              </a:ext>
            </a:extLst>
          </p:cNvPr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13035292" y="8731103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95;p13">
            <a:extLst>
              <a:ext uri="{FF2B5EF4-FFF2-40B4-BE49-F238E27FC236}">
                <a16:creationId xmlns:a16="http://schemas.microsoft.com/office/drawing/2014/main" id="{3475CCC2-C39E-44F2-8E89-6C96EB923789}"/>
              </a:ext>
            </a:extLst>
          </p:cNvPr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14855607" y="3112746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107;p13">
            <a:extLst>
              <a:ext uri="{FF2B5EF4-FFF2-40B4-BE49-F238E27FC236}">
                <a16:creationId xmlns:a16="http://schemas.microsoft.com/office/drawing/2014/main" id="{E9F02630-4773-48CB-9AF5-4DA93BAB947A}"/>
              </a:ext>
            </a:extLst>
          </p:cNvPr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20575548" y="5505428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Rectangle 265">
            <a:extLst>
              <a:ext uri="{FF2B5EF4-FFF2-40B4-BE49-F238E27FC236}">
                <a16:creationId xmlns:a16="http://schemas.microsoft.com/office/drawing/2014/main" id="{45603EBE-190B-46A2-BC51-814A2EDD46C7}"/>
              </a:ext>
            </a:extLst>
          </p:cNvPr>
          <p:cNvSpPr/>
          <p:nvPr/>
        </p:nvSpPr>
        <p:spPr>
          <a:xfrm>
            <a:off x="-9962" y="1530698"/>
            <a:ext cx="3502478" cy="5880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02BCEBF4-D53A-4AD9-AD08-B51E73EDDEC3}"/>
              </a:ext>
            </a:extLst>
          </p:cNvPr>
          <p:cNvCxnSpPr>
            <a:cxnSpLocks/>
            <a:stCxn id="31" idx="0"/>
            <a:endCxn id="35" idx="2"/>
          </p:cNvCxnSpPr>
          <p:nvPr/>
        </p:nvCxnSpPr>
        <p:spPr>
          <a:xfrm rot="5400000" flipH="1" flipV="1">
            <a:off x="2828589" y="3535470"/>
            <a:ext cx="5246104" cy="7853467"/>
          </a:xfrm>
          <a:prstGeom prst="bentConnector3">
            <a:avLst>
              <a:gd name="adj1" fmla="val 3867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9B2B1F25-3388-4AD7-9F5D-A8333B5B4791}"/>
              </a:ext>
            </a:extLst>
          </p:cNvPr>
          <p:cNvCxnSpPr>
            <a:cxnSpLocks/>
            <a:endCxn id="35" idx="3"/>
          </p:cNvCxnSpPr>
          <p:nvPr/>
        </p:nvCxnSpPr>
        <p:spPr>
          <a:xfrm rot="16200000" flipV="1">
            <a:off x="8510663" y="5706863"/>
            <a:ext cx="6170788" cy="2585998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1" name="Google Shape;94;p13">
            <a:extLst>
              <a:ext uri="{FF2B5EF4-FFF2-40B4-BE49-F238E27FC236}">
                <a16:creationId xmlns:a16="http://schemas.microsoft.com/office/drawing/2014/main" id="{0635F16E-4219-410E-BA6D-D712226D1736}"/>
              </a:ext>
            </a:extLst>
          </p:cNvPr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164358" y="2278198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BAD9D39F-EC41-40CB-82E6-F4762D693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biLevel thresh="75000"/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71" y="4206849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3" name="Google Shape;95;p13">
            <a:extLst>
              <a:ext uri="{FF2B5EF4-FFF2-40B4-BE49-F238E27FC236}">
                <a16:creationId xmlns:a16="http://schemas.microsoft.com/office/drawing/2014/main" id="{116661D6-2DDA-4D89-93DA-A9AE8E2DD65D}"/>
              </a:ext>
            </a:extLst>
          </p:cNvPr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196575" y="6287365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83;p13">
            <a:extLst>
              <a:ext uri="{FF2B5EF4-FFF2-40B4-BE49-F238E27FC236}">
                <a16:creationId xmlns:a16="http://schemas.microsoft.com/office/drawing/2014/main" id="{DF007273-172D-4F78-BAEB-3112085EF849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03417" y="3313901"/>
            <a:ext cx="323275" cy="26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107;p13">
            <a:extLst>
              <a:ext uri="{FF2B5EF4-FFF2-40B4-BE49-F238E27FC236}">
                <a16:creationId xmlns:a16="http://schemas.microsoft.com/office/drawing/2014/main" id="{72BB7CED-F20E-4368-99D1-A1174ACD13AB}"/>
              </a:ext>
            </a:extLst>
          </p:cNvPr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291146" y="5164379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TextBox 295">
            <a:extLst>
              <a:ext uri="{FF2B5EF4-FFF2-40B4-BE49-F238E27FC236}">
                <a16:creationId xmlns:a16="http://schemas.microsoft.com/office/drawing/2014/main" id="{017435AB-F33B-4EAE-892B-24E195EADF31}"/>
              </a:ext>
            </a:extLst>
          </p:cNvPr>
          <p:cNvSpPr txBox="1"/>
          <p:nvPr/>
        </p:nvSpPr>
        <p:spPr>
          <a:xfrm>
            <a:off x="746741" y="2327051"/>
            <a:ext cx="269528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Wired patient scale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vehicle or building scale</a:t>
            </a:r>
            <a:endParaRPr lang="en-US" sz="18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6CB9AE42-B661-4FFC-B3D5-D05E334BB80B}"/>
              </a:ext>
            </a:extLst>
          </p:cNvPr>
          <p:cNvSpPr txBox="1"/>
          <p:nvPr/>
        </p:nvSpPr>
        <p:spPr>
          <a:xfrm>
            <a:off x="12121" y="1651674"/>
            <a:ext cx="3488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 Type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22978FB2-0FA2-4257-B03F-0B64EA658DC3}"/>
              </a:ext>
            </a:extLst>
          </p:cNvPr>
          <p:cNvSpPr/>
          <p:nvPr/>
        </p:nvSpPr>
        <p:spPr>
          <a:xfrm>
            <a:off x="3441469" y="1537248"/>
            <a:ext cx="3481231" cy="58748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98A3307-0FCB-4E1B-9E14-B298C1C51F78}"/>
              </a:ext>
            </a:extLst>
          </p:cNvPr>
          <p:cNvSpPr txBox="1"/>
          <p:nvPr/>
        </p:nvSpPr>
        <p:spPr>
          <a:xfrm>
            <a:off x="4475615" y="2395878"/>
            <a:ext cx="243712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Bystander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Emergency medical services (EMS)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Emergency Department (ED)</a:t>
            </a:r>
          </a:p>
          <a:p>
            <a:endParaRPr lang="en-US" sz="18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Hub</a:t>
            </a:r>
          </a:p>
          <a:p>
            <a:endParaRPr lang="en-US" sz="18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9C81C8AC-0F37-419F-B977-B6A7506AE82B}"/>
              </a:ext>
            </a:extLst>
          </p:cNvPr>
          <p:cNvSpPr/>
          <p:nvPr/>
        </p:nvSpPr>
        <p:spPr>
          <a:xfrm>
            <a:off x="3790671" y="2390650"/>
            <a:ext cx="404446" cy="388523"/>
          </a:xfrm>
          <a:prstGeom prst="ellipse">
            <a:avLst/>
          </a:prstGeom>
          <a:solidFill>
            <a:srgbClr val="D6B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95000"/>
                  </a:schemeClr>
                </a:solidFill>
              </a:ln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C36D2038-ECD6-4E5E-A132-5D15ABE497C6}"/>
              </a:ext>
            </a:extLst>
          </p:cNvPr>
          <p:cNvSpPr/>
          <p:nvPr/>
        </p:nvSpPr>
        <p:spPr>
          <a:xfrm>
            <a:off x="3803080" y="3328227"/>
            <a:ext cx="404446" cy="388523"/>
          </a:xfrm>
          <a:prstGeom prst="ellipse">
            <a:avLst/>
          </a:prstGeom>
          <a:solidFill>
            <a:srgbClr val="E4A0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DFE57CB4-3207-4D02-B73F-423063AC9CC5}"/>
              </a:ext>
            </a:extLst>
          </p:cNvPr>
          <p:cNvSpPr txBox="1"/>
          <p:nvPr/>
        </p:nvSpPr>
        <p:spPr>
          <a:xfrm>
            <a:off x="3424127" y="1695537"/>
            <a:ext cx="345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Status</a:t>
            </a: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006C1C20-84C5-4A3E-A2CD-CD2B1C4FDE74}"/>
              </a:ext>
            </a:extLst>
          </p:cNvPr>
          <p:cNvSpPr/>
          <p:nvPr/>
        </p:nvSpPr>
        <p:spPr>
          <a:xfrm>
            <a:off x="3781842" y="4257926"/>
            <a:ext cx="404446" cy="388523"/>
          </a:xfrm>
          <a:prstGeom prst="ellipse">
            <a:avLst/>
          </a:prstGeom>
          <a:solidFill>
            <a:srgbClr val="B0B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3E826408-B3C8-42FB-9190-F6273AEA4A8E}"/>
              </a:ext>
            </a:extLst>
          </p:cNvPr>
          <p:cNvSpPr txBox="1"/>
          <p:nvPr/>
        </p:nvSpPr>
        <p:spPr>
          <a:xfrm>
            <a:off x="0" y="-28261"/>
            <a:ext cx="6912737" cy="1569660"/>
          </a:xfrm>
          <a:prstGeom prst="rect">
            <a:avLst/>
          </a:prstGeom>
          <a:solidFill>
            <a:srgbClr val="BB3F4A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Automated Vitals Collection &amp; Communication System for EMS (AVEMS)</a:t>
            </a: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C1FE3E54-5C2A-460E-8914-1B4A3E1CA9CC}"/>
              </a:ext>
            </a:extLst>
          </p:cNvPr>
          <p:cNvSpPr/>
          <p:nvPr/>
        </p:nvSpPr>
        <p:spPr>
          <a:xfrm>
            <a:off x="3802805" y="5118146"/>
            <a:ext cx="404446" cy="388523"/>
          </a:xfrm>
          <a:prstGeom prst="ellipse">
            <a:avLst/>
          </a:prstGeom>
          <a:solidFill>
            <a:srgbClr val="AAC1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Google Shape;93;p13">
            <a:extLst>
              <a:ext uri="{FF2B5EF4-FFF2-40B4-BE49-F238E27FC236}">
                <a16:creationId xmlns:a16="http://schemas.microsoft.com/office/drawing/2014/main" id="{7C0B925E-671F-4CF7-8C8C-EA4E9E94B9B9}"/>
              </a:ext>
            </a:extLst>
          </p:cNvPr>
          <p:cNvSpPr txBox="1"/>
          <p:nvPr/>
        </p:nvSpPr>
        <p:spPr>
          <a:xfrm>
            <a:off x="104533" y="9467184"/>
            <a:ext cx="1181089" cy="101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4000" b="1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2,3 </a:t>
            </a:r>
          </a:p>
        </p:txBody>
      </p:sp>
      <p:sp>
        <p:nvSpPr>
          <p:cNvPr id="175" name="Google Shape;93;p13">
            <a:extLst>
              <a:ext uri="{FF2B5EF4-FFF2-40B4-BE49-F238E27FC236}">
                <a16:creationId xmlns:a16="http://schemas.microsoft.com/office/drawing/2014/main" id="{1C347930-56F4-4F6B-95D7-374C21C8D27C}"/>
              </a:ext>
            </a:extLst>
          </p:cNvPr>
          <p:cNvSpPr txBox="1"/>
          <p:nvPr/>
        </p:nvSpPr>
        <p:spPr>
          <a:xfrm>
            <a:off x="3066977" y="9439097"/>
            <a:ext cx="1181089" cy="101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4000" b="1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4 </a:t>
            </a:r>
          </a:p>
        </p:txBody>
      </p:sp>
      <p:sp>
        <p:nvSpPr>
          <p:cNvPr id="200" name="Google Shape;93;p13">
            <a:extLst>
              <a:ext uri="{FF2B5EF4-FFF2-40B4-BE49-F238E27FC236}">
                <a16:creationId xmlns:a16="http://schemas.microsoft.com/office/drawing/2014/main" id="{2A2BED0C-1A12-482C-AD3C-7DA31F91AD07}"/>
              </a:ext>
            </a:extLst>
          </p:cNvPr>
          <p:cNvSpPr txBox="1"/>
          <p:nvPr/>
        </p:nvSpPr>
        <p:spPr>
          <a:xfrm>
            <a:off x="7281223" y="9411177"/>
            <a:ext cx="1181089" cy="101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4000" b="1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5 </a:t>
            </a:r>
          </a:p>
        </p:txBody>
      </p:sp>
      <p:sp>
        <p:nvSpPr>
          <p:cNvPr id="201" name="Google Shape;93;p13">
            <a:extLst>
              <a:ext uri="{FF2B5EF4-FFF2-40B4-BE49-F238E27FC236}">
                <a16:creationId xmlns:a16="http://schemas.microsoft.com/office/drawing/2014/main" id="{D48D5305-DB23-4953-80B6-DA3A5C164CFF}"/>
              </a:ext>
            </a:extLst>
          </p:cNvPr>
          <p:cNvSpPr txBox="1"/>
          <p:nvPr/>
        </p:nvSpPr>
        <p:spPr>
          <a:xfrm>
            <a:off x="10797475" y="9541523"/>
            <a:ext cx="1181089" cy="101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4000" b="1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6,7 </a:t>
            </a:r>
          </a:p>
        </p:txBody>
      </p:sp>
      <p:sp>
        <p:nvSpPr>
          <p:cNvPr id="202" name="Google Shape;93;p13">
            <a:extLst>
              <a:ext uri="{FF2B5EF4-FFF2-40B4-BE49-F238E27FC236}">
                <a16:creationId xmlns:a16="http://schemas.microsoft.com/office/drawing/2014/main" id="{9FF8539C-CA30-423D-B30A-368A2B0E1EDC}"/>
              </a:ext>
            </a:extLst>
          </p:cNvPr>
          <p:cNvSpPr txBox="1"/>
          <p:nvPr/>
        </p:nvSpPr>
        <p:spPr>
          <a:xfrm>
            <a:off x="8914355" y="-83086"/>
            <a:ext cx="1181089" cy="101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4000" b="1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8 </a:t>
            </a:r>
          </a:p>
        </p:txBody>
      </p:sp>
      <p:sp>
        <p:nvSpPr>
          <p:cNvPr id="203" name="Google Shape;93;p13">
            <a:extLst>
              <a:ext uri="{FF2B5EF4-FFF2-40B4-BE49-F238E27FC236}">
                <a16:creationId xmlns:a16="http://schemas.microsoft.com/office/drawing/2014/main" id="{E9D04E3A-7338-4565-9590-D45591877600}"/>
              </a:ext>
            </a:extLst>
          </p:cNvPr>
          <p:cNvSpPr txBox="1"/>
          <p:nvPr/>
        </p:nvSpPr>
        <p:spPr>
          <a:xfrm>
            <a:off x="19264289" y="-60882"/>
            <a:ext cx="1811709" cy="101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4000" b="1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9, 10 </a:t>
            </a:r>
          </a:p>
        </p:txBody>
      </p:sp>
      <p:sp>
        <p:nvSpPr>
          <p:cNvPr id="204" name="Google Shape;93;p13">
            <a:extLst>
              <a:ext uri="{FF2B5EF4-FFF2-40B4-BE49-F238E27FC236}">
                <a16:creationId xmlns:a16="http://schemas.microsoft.com/office/drawing/2014/main" id="{E4D70C18-F5FB-481E-BD4C-C71D52ECCEA9}"/>
              </a:ext>
            </a:extLst>
          </p:cNvPr>
          <p:cNvSpPr txBox="1"/>
          <p:nvPr/>
        </p:nvSpPr>
        <p:spPr>
          <a:xfrm>
            <a:off x="18827986" y="6193443"/>
            <a:ext cx="1181089" cy="101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4000" b="1" dirty="0">
                <a:solidFill>
                  <a:srgbClr val="C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11 </a:t>
            </a:r>
          </a:p>
        </p:txBody>
      </p:sp>
    </p:spTree>
    <p:extLst>
      <p:ext uri="{BB962C8B-B14F-4D97-AF65-F5344CB8AC3E}">
        <p14:creationId xmlns:p14="http://schemas.microsoft.com/office/powerpoint/2010/main" val="4168054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61343FB-7397-4D70-92ED-2FD3BFDAD8A9}"/>
              </a:ext>
            </a:extLst>
          </p:cNvPr>
          <p:cNvSpPr/>
          <p:nvPr/>
        </p:nvSpPr>
        <p:spPr>
          <a:xfrm>
            <a:off x="3498965" y="-17789"/>
            <a:ext cx="13184324" cy="6945966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8A4BC0E-79C6-4709-923F-6E16C516F9E5}"/>
              </a:ext>
            </a:extLst>
          </p:cNvPr>
          <p:cNvSpPr/>
          <p:nvPr/>
        </p:nvSpPr>
        <p:spPr>
          <a:xfrm>
            <a:off x="3471980" y="5880188"/>
            <a:ext cx="13229215" cy="7894127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3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A9F31482-6801-4477-8910-7F600BFB8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361269" y="4009178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Google Shape;1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8" name="Rectangle 307">
            <a:extLst>
              <a:ext uri="{FF2B5EF4-FFF2-40B4-BE49-F238E27FC236}">
                <a16:creationId xmlns:a16="http://schemas.microsoft.com/office/drawing/2014/main" id="{688CE70A-53AE-4E02-9351-54738D369A49}"/>
              </a:ext>
            </a:extLst>
          </p:cNvPr>
          <p:cNvSpPr/>
          <p:nvPr/>
        </p:nvSpPr>
        <p:spPr>
          <a:xfrm>
            <a:off x="14387555" y="-17128"/>
            <a:ext cx="7400595" cy="6998065"/>
          </a:xfrm>
          <a:prstGeom prst="rect">
            <a:avLst/>
          </a:prstGeom>
          <a:solidFill>
            <a:srgbClr val="C3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4387554" y="5864773"/>
            <a:ext cx="7409741" cy="791424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4" name="Picture 2" descr="School Health Laerdal Pocket Mask - Soft Case">
            <a:extLst>
              <a:ext uri="{FF2B5EF4-FFF2-40B4-BE49-F238E27FC236}">
                <a16:creationId xmlns:a16="http://schemas.microsoft.com/office/drawing/2014/main" id="{62EA5E7E-0D12-46BA-8DCF-B698B5A7E9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767866" y="4086271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" name="Google Shape;68;p13">
            <a:extLst>
              <a:ext uri="{FF2B5EF4-FFF2-40B4-BE49-F238E27FC236}">
                <a16:creationId xmlns:a16="http://schemas.microsoft.com/office/drawing/2014/main" id="{E1F6BF54-8CE3-4A45-B59C-1DEE863AE153}"/>
              </a:ext>
            </a:extLst>
          </p:cNvPr>
          <p:cNvSpPr/>
          <p:nvPr/>
        </p:nvSpPr>
        <p:spPr>
          <a:xfrm>
            <a:off x="14583073" y="8111887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Google Shape;69;p13">
            <a:extLst>
              <a:ext uri="{FF2B5EF4-FFF2-40B4-BE49-F238E27FC236}">
                <a16:creationId xmlns:a16="http://schemas.microsoft.com/office/drawing/2014/main" id="{E95293C0-FE45-4AFC-AFF8-E4F3494CD96C}"/>
              </a:ext>
            </a:extLst>
          </p:cNvPr>
          <p:cNvSpPr/>
          <p:nvPr/>
        </p:nvSpPr>
        <p:spPr>
          <a:xfrm>
            <a:off x="14703073" y="8254891"/>
            <a:ext cx="788700" cy="15939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Google Shape;70;p13">
            <a:extLst>
              <a:ext uri="{FF2B5EF4-FFF2-40B4-BE49-F238E27FC236}">
                <a16:creationId xmlns:a16="http://schemas.microsoft.com/office/drawing/2014/main" id="{C316756C-E873-43EA-9F3D-5DB469756229}"/>
              </a:ext>
            </a:extLst>
          </p:cNvPr>
          <p:cNvSpPr/>
          <p:nvPr/>
        </p:nvSpPr>
        <p:spPr>
          <a:xfrm>
            <a:off x="15007392" y="9933895"/>
            <a:ext cx="138070" cy="133846"/>
          </a:xfrm>
          <a:prstGeom prst="ellipse">
            <a:avLst/>
          </a:prstGeom>
          <a:solidFill>
            <a:srgbClr val="1B233A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5423BC06-1091-4BBE-B532-7EABCD840C25}"/>
              </a:ext>
            </a:extLst>
          </p:cNvPr>
          <p:cNvSpPr/>
          <p:nvPr/>
        </p:nvSpPr>
        <p:spPr>
          <a:xfrm>
            <a:off x="14794634" y="9454199"/>
            <a:ext cx="598308" cy="323663"/>
          </a:xfrm>
          <a:prstGeom prst="rect">
            <a:avLst/>
          </a:prstGeom>
          <a:solidFill>
            <a:srgbClr val="272E4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1" name="Google Shape;56;p13">
            <a:extLst>
              <a:ext uri="{FF2B5EF4-FFF2-40B4-BE49-F238E27FC236}">
                <a16:creationId xmlns:a16="http://schemas.microsoft.com/office/drawing/2014/main" id="{DA68CBFB-06DA-46D4-8375-8E27C629D937}"/>
              </a:ext>
            </a:extLst>
          </p:cNvPr>
          <p:cNvCxnSpPr>
            <a:cxnSpLocks/>
          </p:cNvCxnSpPr>
          <p:nvPr/>
        </p:nvCxnSpPr>
        <p:spPr>
          <a:xfrm>
            <a:off x="15968069" y="5167580"/>
            <a:ext cx="0" cy="330971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2" name="Google Shape;94;p13">
            <a:extLst>
              <a:ext uri="{FF2B5EF4-FFF2-40B4-BE49-F238E27FC236}">
                <a16:creationId xmlns:a16="http://schemas.microsoft.com/office/drawing/2014/main" id="{C69E1909-249E-4050-8B98-5295C47FFDC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62691" y="4661605"/>
            <a:ext cx="582441" cy="405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3AC56F3-8DBF-48E5-A6A4-D314DA3761BE}"/>
              </a:ext>
            </a:extLst>
          </p:cNvPr>
          <p:cNvCxnSpPr>
            <a:cxnSpLocks/>
          </p:cNvCxnSpPr>
          <p:nvPr/>
        </p:nvCxnSpPr>
        <p:spPr>
          <a:xfrm flipV="1">
            <a:off x="4910623" y="557749"/>
            <a:ext cx="0" cy="3418765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F43F69FE-38BD-414F-A75A-84DA23230458}"/>
              </a:ext>
            </a:extLst>
          </p:cNvPr>
          <p:cNvCxnSpPr>
            <a:cxnSpLocks/>
          </p:cNvCxnSpPr>
          <p:nvPr/>
        </p:nvCxnSpPr>
        <p:spPr>
          <a:xfrm>
            <a:off x="4888730" y="557749"/>
            <a:ext cx="4490008" cy="12000"/>
          </a:xfrm>
          <a:prstGeom prst="straightConnector1">
            <a:avLst/>
          </a:prstGeom>
          <a:ln w="38100">
            <a:solidFill>
              <a:srgbClr val="BB83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9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AC84CED7-8ED5-4570-BACD-43904E27F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67" y="82796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Google Shape;110;p13">
            <a:extLst>
              <a:ext uri="{FF2B5EF4-FFF2-40B4-BE49-F238E27FC236}">
                <a16:creationId xmlns:a16="http://schemas.microsoft.com/office/drawing/2014/main" id="{ED6D9537-AEAD-4DAF-9E8A-48D0691BE3A7}"/>
              </a:ext>
            </a:extLst>
          </p:cNvPr>
          <p:cNvPicPr preferRelativeResize="0"/>
          <p:nvPr/>
        </p:nvPicPr>
        <p:blipFill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6562" y="372150"/>
            <a:ext cx="1518601" cy="99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1C0B8B2-305F-404C-BC6D-EAE5F4FC644B}"/>
              </a:ext>
            </a:extLst>
          </p:cNvPr>
          <p:cNvCxnSpPr>
            <a:cxnSpLocks/>
          </p:cNvCxnSpPr>
          <p:nvPr/>
        </p:nvCxnSpPr>
        <p:spPr>
          <a:xfrm>
            <a:off x="11272987" y="577539"/>
            <a:ext cx="10088919" cy="2854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17A442B4-134D-44BB-9CF9-B2349506EF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789846" y="1087782"/>
            <a:ext cx="1849366" cy="1849366"/>
          </a:xfrm>
          <a:prstGeom prst="rect">
            <a:avLst/>
          </a:prstGeom>
        </p:spPr>
      </p:pic>
      <p:cxnSp>
        <p:nvCxnSpPr>
          <p:cNvPr id="248" name="Google Shape;56;p13">
            <a:extLst>
              <a:ext uri="{FF2B5EF4-FFF2-40B4-BE49-F238E27FC236}">
                <a16:creationId xmlns:a16="http://schemas.microsoft.com/office/drawing/2014/main" id="{F4558315-35D0-47F7-9E0C-32214A2072EA}"/>
              </a:ext>
            </a:extLst>
          </p:cNvPr>
          <p:cNvCxnSpPr>
            <a:cxnSpLocks/>
          </p:cNvCxnSpPr>
          <p:nvPr/>
        </p:nvCxnSpPr>
        <p:spPr>
          <a:xfrm flipV="1">
            <a:off x="16646238" y="3158145"/>
            <a:ext cx="35749" cy="527967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" name="Google Shape;75;p13">
            <a:extLst>
              <a:ext uri="{FF2B5EF4-FFF2-40B4-BE49-F238E27FC236}">
                <a16:creationId xmlns:a16="http://schemas.microsoft.com/office/drawing/2014/main" id="{429FFBBA-EC3C-4EA4-A748-0783D2F9AB1F}"/>
              </a:ext>
            </a:extLst>
          </p:cNvPr>
          <p:cNvSpPr/>
          <p:nvPr/>
        </p:nvSpPr>
        <p:spPr>
          <a:xfrm>
            <a:off x="18435794" y="12635239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Google Shape;87;p13">
            <a:extLst>
              <a:ext uri="{FF2B5EF4-FFF2-40B4-BE49-F238E27FC236}">
                <a16:creationId xmlns:a16="http://schemas.microsoft.com/office/drawing/2014/main" id="{9A4BA264-634B-4F2C-A722-7D32E093022A}"/>
              </a:ext>
            </a:extLst>
          </p:cNvPr>
          <p:cNvSpPr/>
          <p:nvPr/>
        </p:nvSpPr>
        <p:spPr>
          <a:xfrm>
            <a:off x="18659525" y="10667124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Google Shape;88;p13">
            <a:extLst>
              <a:ext uri="{FF2B5EF4-FFF2-40B4-BE49-F238E27FC236}">
                <a16:creationId xmlns:a16="http://schemas.microsoft.com/office/drawing/2014/main" id="{9BA1AE9D-BECF-438F-8EAE-E1E57E3DD5EF}"/>
              </a:ext>
            </a:extLst>
          </p:cNvPr>
          <p:cNvSpPr/>
          <p:nvPr/>
        </p:nvSpPr>
        <p:spPr>
          <a:xfrm>
            <a:off x="18823043" y="10812414"/>
            <a:ext cx="2636700" cy="165000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26B51BE0-456A-479B-9442-75C70B4E6EEA}"/>
              </a:ext>
            </a:extLst>
          </p:cNvPr>
          <p:cNvSpPr/>
          <p:nvPr/>
        </p:nvSpPr>
        <p:spPr>
          <a:xfrm>
            <a:off x="18945750" y="10945857"/>
            <a:ext cx="2366645" cy="1947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1DC4F895-D01F-4479-8627-A15BE62420A4}"/>
              </a:ext>
            </a:extLst>
          </p:cNvPr>
          <p:cNvSpPr/>
          <p:nvPr/>
        </p:nvSpPr>
        <p:spPr>
          <a:xfrm>
            <a:off x="18883083" y="10910293"/>
            <a:ext cx="297916" cy="288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AA080827-954C-4C19-B0C2-78EABB5A2F1C}"/>
              </a:ext>
            </a:extLst>
          </p:cNvPr>
          <p:cNvSpPr txBox="1"/>
          <p:nvPr/>
        </p:nvSpPr>
        <p:spPr>
          <a:xfrm>
            <a:off x="18901953" y="10939044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274" name="Arrow: Pentagon 273">
            <a:extLst>
              <a:ext uri="{FF2B5EF4-FFF2-40B4-BE49-F238E27FC236}">
                <a16:creationId xmlns:a16="http://schemas.microsoft.com/office/drawing/2014/main" id="{99787D14-08CB-47B8-A620-81154154BCC9}"/>
              </a:ext>
            </a:extLst>
          </p:cNvPr>
          <p:cNvSpPr/>
          <p:nvPr/>
        </p:nvSpPr>
        <p:spPr>
          <a:xfrm rot="12935643">
            <a:off x="19204535" y="11000220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93C4ED84-31A7-475F-AD3B-B1C8D4777172}"/>
              </a:ext>
            </a:extLst>
          </p:cNvPr>
          <p:cNvCxnSpPr/>
          <p:nvPr/>
        </p:nvCxnSpPr>
        <p:spPr>
          <a:xfrm>
            <a:off x="19424552" y="11010512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A7A53687-CE34-4E76-A98C-A05CBFB63C16}"/>
              </a:ext>
            </a:extLst>
          </p:cNvPr>
          <p:cNvCxnSpPr>
            <a:cxnSpLocks/>
          </p:cNvCxnSpPr>
          <p:nvPr/>
        </p:nvCxnSpPr>
        <p:spPr>
          <a:xfrm>
            <a:off x="19432918" y="11057661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B01D3267-0AA0-43E9-9B04-72D5BB4AF212}"/>
              </a:ext>
            </a:extLst>
          </p:cNvPr>
          <p:cNvSpPr/>
          <p:nvPr/>
        </p:nvSpPr>
        <p:spPr>
          <a:xfrm>
            <a:off x="18924038" y="10959561"/>
            <a:ext cx="216733" cy="194774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75087393-39F9-4185-B18C-51843B60B071}"/>
              </a:ext>
            </a:extLst>
          </p:cNvPr>
          <p:cNvSpPr txBox="1"/>
          <p:nvPr/>
        </p:nvSpPr>
        <p:spPr>
          <a:xfrm>
            <a:off x="18913421" y="1093991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1E55EB6C-4FFA-478F-BA6E-6980389EEB91}"/>
              </a:ext>
            </a:extLst>
          </p:cNvPr>
          <p:cNvSpPr/>
          <p:nvPr/>
        </p:nvSpPr>
        <p:spPr>
          <a:xfrm>
            <a:off x="18965010" y="11332411"/>
            <a:ext cx="2366645" cy="1947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E1FCD225-5F8F-4735-81DA-2EC725322DE4}"/>
              </a:ext>
            </a:extLst>
          </p:cNvPr>
          <p:cNvSpPr/>
          <p:nvPr/>
        </p:nvSpPr>
        <p:spPr>
          <a:xfrm>
            <a:off x="18902343" y="11296847"/>
            <a:ext cx="297916" cy="288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0681AB5D-3259-4133-9380-80B0B76849F4}"/>
              </a:ext>
            </a:extLst>
          </p:cNvPr>
          <p:cNvSpPr txBox="1"/>
          <p:nvPr/>
        </p:nvSpPr>
        <p:spPr>
          <a:xfrm>
            <a:off x="18921214" y="11325597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282" name="Arrow: Pentagon 281">
            <a:extLst>
              <a:ext uri="{FF2B5EF4-FFF2-40B4-BE49-F238E27FC236}">
                <a16:creationId xmlns:a16="http://schemas.microsoft.com/office/drawing/2014/main" id="{C60DE24A-5F5C-4206-8CF7-C957950F3C50}"/>
              </a:ext>
            </a:extLst>
          </p:cNvPr>
          <p:cNvSpPr/>
          <p:nvPr/>
        </p:nvSpPr>
        <p:spPr>
          <a:xfrm rot="12935643">
            <a:off x="19223797" y="11386774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93CF679-75B8-430B-870C-43BB97869AA0}"/>
              </a:ext>
            </a:extLst>
          </p:cNvPr>
          <p:cNvCxnSpPr/>
          <p:nvPr/>
        </p:nvCxnSpPr>
        <p:spPr>
          <a:xfrm>
            <a:off x="19443813" y="11397066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D39821D-C319-4402-BFDE-3B105DE3B80B}"/>
              </a:ext>
            </a:extLst>
          </p:cNvPr>
          <p:cNvCxnSpPr>
            <a:cxnSpLocks/>
          </p:cNvCxnSpPr>
          <p:nvPr/>
        </p:nvCxnSpPr>
        <p:spPr>
          <a:xfrm>
            <a:off x="19452179" y="11444215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Oval 284">
            <a:extLst>
              <a:ext uri="{FF2B5EF4-FFF2-40B4-BE49-F238E27FC236}">
                <a16:creationId xmlns:a16="http://schemas.microsoft.com/office/drawing/2014/main" id="{FEFF81AE-D0DC-490B-B7C2-292ABF39B5B7}"/>
              </a:ext>
            </a:extLst>
          </p:cNvPr>
          <p:cNvSpPr/>
          <p:nvPr/>
        </p:nvSpPr>
        <p:spPr>
          <a:xfrm>
            <a:off x="18943300" y="11346115"/>
            <a:ext cx="216733" cy="194774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AF99B6F2-A6DA-4AD7-B0E7-BE16C73BE45D}"/>
              </a:ext>
            </a:extLst>
          </p:cNvPr>
          <p:cNvSpPr txBox="1"/>
          <p:nvPr/>
        </p:nvSpPr>
        <p:spPr>
          <a:xfrm>
            <a:off x="18923302" y="11327791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87" name="Rectangle: Rounded Corners 286">
            <a:extLst>
              <a:ext uri="{FF2B5EF4-FFF2-40B4-BE49-F238E27FC236}">
                <a16:creationId xmlns:a16="http://schemas.microsoft.com/office/drawing/2014/main" id="{DA95E3F5-2028-400E-BCEC-965543FB8EF8}"/>
              </a:ext>
            </a:extLst>
          </p:cNvPr>
          <p:cNvSpPr/>
          <p:nvPr/>
        </p:nvSpPr>
        <p:spPr>
          <a:xfrm>
            <a:off x="18959905" y="11719862"/>
            <a:ext cx="2366645" cy="1947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73E7AE52-B679-4B3B-B5DA-5783BBEEE395}"/>
              </a:ext>
            </a:extLst>
          </p:cNvPr>
          <p:cNvSpPr/>
          <p:nvPr/>
        </p:nvSpPr>
        <p:spPr>
          <a:xfrm>
            <a:off x="18897238" y="11684298"/>
            <a:ext cx="297916" cy="288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F0073D3-42E3-4ECF-A89B-77FFD9294372}"/>
              </a:ext>
            </a:extLst>
          </p:cNvPr>
          <p:cNvSpPr txBox="1"/>
          <p:nvPr/>
        </p:nvSpPr>
        <p:spPr>
          <a:xfrm>
            <a:off x="18916108" y="11713049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290" name="Arrow: Pentagon 289">
            <a:extLst>
              <a:ext uri="{FF2B5EF4-FFF2-40B4-BE49-F238E27FC236}">
                <a16:creationId xmlns:a16="http://schemas.microsoft.com/office/drawing/2014/main" id="{225E106C-1294-4031-82CF-341EF0442D89}"/>
              </a:ext>
            </a:extLst>
          </p:cNvPr>
          <p:cNvSpPr/>
          <p:nvPr/>
        </p:nvSpPr>
        <p:spPr>
          <a:xfrm rot="12935643">
            <a:off x="19218691" y="11774225"/>
            <a:ext cx="136083" cy="59711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B3492946-0580-4427-A00B-479252B21CBC}"/>
              </a:ext>
            </a:extLst>
          </p:cNvPr>
          <p:cNvCxnSpPr/>
          <p:nvPr/>
        </p:nvCxnSpPr>
        <p:spPr>
          <a:xfrm>
            <a:off x="19438707" y="11784517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A3B18723-78DC-4651-93B2-CAAF90256B88}"/>
              </a:ext>
            </a:extLst>
          </p:cNvPr>
          <p:cNvCxnSpPr>
            <a:cxnSpLocks/>
          </p:cNvCxnSpPr>
          <p:nvPr/>
        </p:nvCxnSpPr>
        <p:spPr>
          <a:xfrm>
            <a:off x="19447073" y="11831666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Oval 292">
            <a:extLst>
              <a:ext uri="{FF2B5EF4-FFF2-40B4-BE49-F238E27FC236}">
                <a16:creationId xmlns:a16="http://schemas.microsoft.com/office/drawing/2014/main" id="{37746C3E-81B9-49CB-9D31-F10E84D950B2}"/>
              </a:ext>
            </a:extLst>
          </p:cNvPr>
          <p:cNvSpPr/>
          <p:nvPr/>
        </p:nvSpPr>
        <p:spPr>
          <a:xfrm>
            <a:off x="18938194" y="11733566"/>
            <a:ext cx="216733" cy="194774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F3DE139-0B71-4870-BD38-2F35000CCBE1}"/>
              </a:ext>
            </a:extLst>
          </p:cNvPr>
          <p:cNvSpPr txBox="1"/>
          <p:nvPr/>
        </p:nvSpPr>
        <p:spPr>
          <a:xfrm>
            <a:off x="18923886" y="11719791"/>
            <a:ext cx="246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95" name="Rectangle: Rounded Corners 294">
            <a:extLst>
              <a:ext uri="{FF2B5EF4-FFF2-40B4-BE49-F238E27FC236}">
                <a16:creationId xmlns:a16="http://schemas.microsoft.com/office/drawing/2014/main" id="{48D93225-1DAA-46B0-80D2-C49FC8536C22}"/>
              </a:ext>
            </a:extLst>
          </p:cNvPr>
          <p:cNvSpPr/>
          <p:nvPr/>
        </p:nvSpPr>
        <p:spPr>
          <a:xfrm>
            <a:off x="18965010" y="12100706"/>
            <a:ext cx="2366645" cy="1947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BA6B1AC3-EE5E-4D78-9C59-E01CD71AE0EC}"/>
              </a:ext>
            </a:extLst>
          </p:cNvPr>
          <p:cNvSpPr/>
          <p:nvPr/>
        </p:nvSpPr>
        <p:spPr>
          <a:xfrm>
            <a:off x="18902343" y="12065141"/>
            <a:ext cx="297916" cy="288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E2B77DE0-6F81-48C9-9AAE-7FD241ED88D7}"/>
              </a:ext>
            </a:extLst>
          </p:cNvPr>
          <p:cNvSpPr txBox="1"/>
          <p:nvPr/>
        </p:nvSpPr>
        <p:spPr>
          <a:xfrm>
            <a:off x="18921214" y="12093892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298" name="Arrow: Pentagon 297">
            <a:extLst>
              <a:ext uri="{FF2B5EF4-FFF2-40B4-BE49-F238E27FC236}">
                <a16:creationId xmlns:a16="http://schemas.microsoft.com/office/drawing/2014/main" id="{3DAB1AA6-3EA3-4392-905A-3011103725D5}"/>
              </a:ext>
            </a:extLst>
          </p:cNvPr>
          <p:cNvSpPr/>
          <p:nvPr/>
        </p:nvSpPr>
        <p:spPr>
          <a:xfrm rot="12935643">
            <a:off x="19223796" y="12155068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7BC820D4-FA13-4433-A4C4-7211E861401B}"/>
              </a:ext>
            </a:extLst>
          </p:cNvPr>
          <p:cNvCxnSpPr/>
          <p:nvPr/>
        </p:nvCxnSpPr>
        <p:spPr>
          <a:xfrm>
            <a:off x="19443812" y="12165361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C03E4F5-9C2C-41E2-8C87-8E6B52265D86}"/>
              </a:ext>
            </a:extLst>
          </p:cNvPr>
          <p:cNvCxnSpPr>
            <a:cxnSpLocks/>
          </p:cNvCxnSpPr>
          <p:nvPr/>
        </p:nvCxnSpPr>
        <p:spPr>
          <a:xfrm>
            <a:off x="19452178" y="12212510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Oval 300">
            <a:extLst>
              <a:ext uri="{FF2B5EF4-FFF2-40B4-BE49-F238E27FC236}">
                <a16:creationId xmlns:a16="http://schemas.microsoft.com/office/drawing/2014/main" id="{4DCD8FE9-0202-4751-A266-F396673EE8D1}"/>
              </a:ext>
            </a:extLst>
          </p:cNvPr>
          <p:cNvSpPr/>
          <p:nvPr/>
        </p:nvSpPr>
        <p:spPr>
          <a:xfrm>
            <a:off x="18943299" y="12114410"/>
            <a:ext cx="216733" cy="194774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9FBA40D-82FE-41DB-9E51-E133AFBB3A62}"/>
              </a:ext>
            </a:extLst>
          </p:cNvPr>
          <p:cNvSpPr txBox="1"/>
          <p:nvPr/>
        </p:nvSpPr>
        <p:spPr>
          <a:xfrm>
            <a:off x="18921712" y="12105567"/>
            <a:ext cx="241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E600850-4EBB-47B4-8162-D5E9F9E4D3CC}"/>
              </a:ext>
            </a:extLst>
          </p:cNvPr>
          <p:cNvCxnSpPr>
            <a:cxnSpLocks/>
          </p:cNvCxnSpPr>
          <p:nvPr/>
        </p:nvCxnSpPr>
        <p:spPr>
          <a:xfrm flipV="1">
            <a:off x="5866458" y="5167580"/>
            <a:ext cx="10137427" cy="2272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Google Shape;56;p13">
            <a:extLst>
              <a:ext uri="{FF2B5EF4-FFF2-40B4-BE49-F238E27FC236}">
                <a16:creationId xmlns:a16="http://schemas.microsoft.com/office/drawing/2014/main" id="{52EFD329-B6EE-4F59-AFD6-7ED9012B73A6}"/>
              </a:ext>
            </a:extLst>
          </p:cNvPr>
          <p:cNvCxnSpPr>
            <a:cxnSpLocks/>
          </p:cNvCxnSpPr>
          <p:nvPr/>
        </p:nvCxnSpPr>
        <p:spPr>
          <a:xfrm flipH="1">
            <a:off x="21245053" y="606083"/>
            <a:ext cx="34905" cy="938734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9" name="Google Shape;95;p13">
            <a:extLst>
              <a:ext uri="{FF2B5EF4-FFF2-40B4-BE49-F238E27FC236}">
                <a16:creationId xmlns:a16="http://schemas.microsoft.com/office/drawing/2014/main" id="{C0EAD0DD-DF45-4326-89CA-09EC8F4F8990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6802877" y="4254459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F2047B4A-C940-4FDB-B505-0F4D3DB24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587" y="82795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C25C5E8D-B39B-4439-90B8-1FBD35BB2408}"/>
              </a:ext>
            </a:extLst>
          </p:cNvPr>
          <p:cNvCxnSpPr>
            <a:cxnSpLocks/>
          </p:cNvCxnSpPr>
          <p:nvPr/>
        </p:nvCxnSpPr>
        <p:spPr>
          <a:xfrm flipV="1">
            <a:off x="6013725" y="9443284"/>
            <a:ext cx="7243216" cy="787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401EA7FA-C5FD-4D37-8ED4-BBC6EE3C2305}"/>
              </a:ext>
            </a:extLst>
          </p:cNvPr>
          <p:cNvCxnSpPr>
            <a:cxnSpLocks/>
          </p:cNvCxnSpPr>
          <p:nvPr/>
        </p:nvCxnSpPr>
        <p:spPr>
          <a:xfrm>
            <a:off x="13256941" y="2124269"/>
            <a:ext cx="0" cy="731901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928F0E5C-B102-4C55-81DB-651278926A55}"/>
              </a:ext>
            </a:extLst>
          </p:cNvPr>
          <p:cNvCxnSpPr>
            <a:cxnSpLocks/>
          </p:cNvCxnSpPr>
          <p:nvPr/>
        </p:nvCxnSpPr>
        <p:spPr>
          <a:xfrm>
            <a:off x="13252532" y="2134288"/>
            <a:ext cx="2585005" cy="15552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9" name="Google Shape;95;p13">
            <a:extLst>
              <a:ext uri="{FF2B5EF4-FFF2-40B4-BE49-F238E27FC236}">
                <a16:creationId xmlns:a16="http://schemas.microsoft.com/office/drawing/2014/main" id="{B4CC7C15-88A3-4587-A700-3681FC91DF9D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521715" y="8992099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83;p13">
            <a:extLst>
              <a:ext uri="{FF2B5EF4-FFF2-40B4-BE49-F238E27FC236}">
                <a16:creationId xmlns:a16="http://schemas.microsoft.com/office/drawing/2014/main" id="{A69D82DC-A779-4ABB-8091-8BDADD58898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0623" y="4461541"/>
            <a:ext cx="275328" cy="2519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054DE1B9-F35C-45B4-8110-6276F28D6D52}"/>
              </a:ext>
            </a:extLst>
          </p:cNvPr>
          <p:cNvCxnSpPr>
            <a:cxnSpLocks/>
          </p:cNvCxnSpPr>
          <p:nvPr/>
        </p:nvCxnSpPr>
        <p:spPr>
          <a:xfrm>
            <a:off x="4891477" y="10193984"/>
            <a:ext cx="2785" cy="985772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1B3F1A9B-3B2B-49E4-B04A-1801E2F9D467}"/>
              </a:ext>
            </a:extLst>
          </p:cNvPr>
          <p:cNvCxnSpPr>
            <a:cxnSpLocks/>
          </p:cNvCxnSpPr>
          <p:nvPr/>
        </p:nvCxnSpPr>
        <p:spPr>
          <a:xfrm flipV="1">
            <a:off x="4878474" y="11164215"/>
            <a:ext cx="939216" cy="8214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9" name="Graphic 548" descr="Database with solid fill">
            <a:extLst>
              <a:ext uri="{FF2B5EF4-FFF2-40B4-BE49-F238E27FC236}">
                <a16:creationId xmlns:a16="http://schemas.microsoft.com/office/drawing/2014/main" id="{D2AF8553-C661-4697-89A0-DA42779F4A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6327" y="8284403"/>
            <a:ext cx="1849366" cy="1849366"/>
          </a:xfrm>
          <a:prstGeom prst="rect">
            <a:avLst/>
          </a:prstGeom>
        </p:spPr>
      </p:pic>
      <p:pic>
        <p:nvPicPr>
          <p:cNvPr id="551" name="Google Shape;107;p13">
            <a:extLst>
              <a:ext uri="{FF2B5EF4-FFF2-40B4-BE49-F238E27FC236}">
                <a16:creationId xmlns:a16="http://schemas.microsoft.com/office/drawing/2014/main" id="{19BC9589-2B6A-4D6A-9565-650F9914AF9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462578" y="10585302"/>
            <a:ext cx="324237" cy="3431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41F7FD1B-F144-4896-A856-B0F4DF417B8F}"/>
              </a:ext>
            </a:extLst>
          </p:cNvPr>
          <p:cNvCxnSpPr>
            <a:cxnSpLocks/>
          </p:cNvCxnSpPr>
          <p:nvPr/>
        </p:nvCxnSpPr>
        <p:spPr>
          <a:xfrm flipV="1">
            <a:off x="18659525" y="12600064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Google Shape;68;p13">
            <a:extLst>
              <a:ext uri="{FF2B5EF4-FFF2-40B4-BE49-F238E27FC236}">
                <a16:creationId xmlns:a16="http://schemas.microsoft.com/office/drawing/2014/main" id="{9014361F-1158-4230-A36B-FD72140CC0AB}"/>
              </a:ext>
            </a:extLst>
          </p:cNvPr>
          <p:cNvSpPr/>
          <p:nvPr/>
        </p:nvSpPr>
        <p:spPr>
          <a:xfrm>
            <a:off x="6134731" y="10603445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1" name="Google Shape;69;p13">
            <a:extLst>
              <a:ext uri="{FF2B5EF4-FFF2-40B4-BE49-F238E27FC236}">
                <a16:creationId xmlns:a16="http://schemas.microsoft.com/office/drawing/2014/main" id="{9C56B835-ED5C-4BCD-A6BD-49744F7772F0}"/>
              </a:ext>
            </a:extLst>
          </p:cNvPr>
          <p:cNvSpPr/>
          <p:nvPr/>
        </p:nvSpPr>
        <p:spPr>
          <a:xfrm>
            <a:off x="6253319" y="10844545"/>
            <a:ext cx="788700" cy="159390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7" name="Rectangle: Rounded Corners 566">
            <a:extLst>
              <a:ext uri="{FF2B5EF4-FFF2-40B4-BE49-F238E27FC236}">
                <a16:creationId xmlns:a16="http://schemas.microsoft.com/office/drawing/2014/main" id="{1C9D5783-FAB7-4F8F-AC15-79ACB1AEA971}"/>
              </a:ext>
            </a:extLst>
          </p:cNvPr>
          <p:cNvSpPr/>
          <p:nvPr/>
        </p:nvSpPr>
        <p:spPr>
          <a:xfrm>
            <a:off x="6470342" y="10947695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8" name="Oval 567">
            <a:extLst>
              <a:ext uri="{FF2B5EF4-FFF2-40B4-BE49-F238E27FC236}">
                <a16:creationId xmlns:a16="http://schemas.microsoft.com/office/drawing/2014/main" id="{07798779-5265-4D0A-90BA-ED834F43FBF6}"/>
              </a:ext>
            </a:extLst>
          </p:cNvPr>
          <p:cNvSpPr/>
          <p:nvPr/>
        </p:nvSpPr>
        <p:spPr>
          <a:xfrm>
            <a:off x="6311964" y="10918215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0" name="Arrow: Pentagon 569">
            <a:extLst>
              <a:ext uri="{FF2B5EF4-FFF2-40B4-BE49-F238E27FC236}">
                <a16:creationId xmlns:a16="http://schemas.microsoft.com/office/drawing/2014/main" id="{4BD4B6E0-E56E-4D65-98CC-6FE0E6C5BD72}"/>
              </a:ext>
            </a:extLst>
          </p:cNvPr>
          <p:cNvSpPr/>
          <p:nvPr/>
        </p:nvSpPr>
        <p:spPr>
          <a:xfrm rot="12935643">
            <a:off x="6547197" y="10989254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EBCE408B-63B1-43EA-83F0-A93EE67ED8EC}"/>
              </a:ext>
            </a:extLst>
          </p:cNvPr>
          <p:cNvCxnSpPr>
            <a:cxnSpLocks/>
          </p:cNvCxnSpPr>
          <p:nvPr/>
        </p:nvCxnSpPr>
        <p:spPr>
          <a:xfrm>
            <a:off x="6714103" y="10994881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E7563FC8-40FD-4CC0-BACF-8BAEAFEB95D2}"/>
              </a:ext>
            </a:extLst>
          </p:cNvPr>
          <p:cNvCxnSpPr>
            <a:cxnSpLocks/>
          </p:cNvCxnSpPr>
          <p:nvPr/>
        </p:nvCxnSpPr>
        <p:spPr>
          <a:xfrm>
            <a:off x="6720959" y="11038429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3" name="Oval 572">
            <a:extLst>
              <a:ext uri="{FF2B5EF4-FFF2-40B4-BE49-F238E27FC236}">
                <a16:creationId xmlns:a16="http://schemas.microsoft.com/office/drawing/2014/main" id="{63D2BB41-0BDF-4DFB-B92A-A16D4B538CF6}"/>
              </a:ext>
            </a:extLst>
          </p:cNvPr>
          <p:cNvSpPr/>
          <p:nvPr/>
        </p:nvSpPr>
        <p:spPr>
          <a:xfrm>
            <a:off x="6340344" y="10942309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D51CF890-9802-4911-85BF-DBE7D3F642C4}"/>
              </a:ext>
            </a:extLst>
          </p:cNvPr>
          <p:cNvSpPr txBox="1"/>
          <p:nvPr/>
        </p:nvSpPr>
        <p:spPr>
          <a:xfrm>
            <a:off x="6308730" y="10922237"/>
            <a:ext cx="474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75" name="Rectangle: Rounded Corners 574">
            <a:extLst>
              <a:ext uri="{FF2B5EF4-FFF2-40B4-BE49-F238E27FC236}">
                <a16:creationId xmlns:a16="http://schemas.microsoft.com/office/drawing/2014/main" id="{DC9F01A7-4E5E-4A19-950C-B15BBD92F6F9}"/>
              </a:ext>
            </a:extLst>
          </p:cNvPr>
          <p:cNvSpPr/>
          <p:nvPr/>
        </p:nvSpPr>
        <p:spPr>
          <a:xfrm>
            <a:off x="6472777" y="11321865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6" name="Oval 575">
            <a:extLst>
              <a:ext uri="{FF2B5EF4-FFF2-40B4-BE49-F238E27FC236}">
                <a16:creationId xmlns:a16="http://schemas.microsoft.com/office/drawing/2014/main" id="{D7A1DACB-9681-45B8-B9D0-E636AFB73611}"/>
              </a:ext>
            </a:extLst>
          </p:cNvPr>
          <p:cNvSpPr/>
          <p:nvPr/>
        </p:nvSpPr>
        <p:spPr>
          <a:xfrm>
            <a:off x="6314399" y="11292385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7" name="Arrow: Pentagon 576">
            <a:extLst>
              <a:ext uri="{FF2B5EF4-FFF2-40B4-BE49-F238E27FC236}">
                <a16:creationId xmlns:a16="http://schemas.microsoft.com/office/drawing/2014/main" id="{61030B02-B7E0-46C8-89AF-6F98E0DF2A84}"/>
              </a:ext>
            </a:extLst>
          </p:cNvPr>
          <p:cNvSpPr/>
          <p:nvPr/>
        </p:nvSpPr>
        <p:spPr>
          <a:xfrm rot="12935643">
            <a:off x="6549632" y="11363424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3F78084B-B0D5-4E88-9EBF-CD47E94E3C42}"/>
              </a:ext>
            </a:extLst>
          </p:cNvPr>
          <p:cNvCxnSpPr>
            <a:cxnSpLocks/>
          </p:cNvCxnSpPr>
          <p:nvPr/>
        </p:nvCxnSpPr>
        <p:spPr>
          <a:xfrm>
            <a:off x="6716538" y="11369051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1FCC949B-4339-45E9-B239-1DB24AFD8D9B}"/>
              </a:ext>
            </a:extLst>
          </p:cNvPr>
          <p:cNvCxnSpPr>
            <a:cxnSpLocks/>
          </p:cNvCxnSpPr>
          <p:nvPr/>
        </p:nvCxnSpPr>
        <p:spPr>
          <a:xfrm>
            <a:off x="6723394" y="11412599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0" name="Oval 579">
            <a:extLst>
              <a:ext uri="{FF2B5EF4-FFF2-40B4-BE49-F238E27FC236}">
                <a16:creationId xmlns:a16="http://schemas.microsoft.com/office/drawing/2014/main" id="{C923F872-F601-4DE1-B4DD-482FC660BD9E}"/>
              </a:ext>
            </a:extLst>
          </p:cNvPr>
          <p:cNvSpPr/>
          <p:nvPr/>
        </p:nvSpPr>
        <p:spPr>
          <a:xfrm>
            <a:off x="6342779" y="11316479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33889BC0-B1E9-458D-A719-057FCBACE47E}"/>
              </a:ext>
            </a:extLst>
          </p:cNvPr>
          <p:cNvSpPr txBox="1"/>
          <p:nvPr/>
        </p:nvSpPr>
        <p:spPr>
          <a:xfrm>
            <a:off x="6312576" y="11292315"/>
            <a:ext cx="474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82" name="Rectangle: Rounded Corners 581">
            <a:extLst>
              <a:ext uri="{FF2B5EF4-FFF2-40B4-BE49-F238E27FC236}">
                <a16:creationId xmlns:a16="http://schemas.microsoft.com/office/drawing/2014/main" id="{F48FDCB9-1602-4B18-98A5-04DCEC19E2C5}"/>
              </a:ext>
            </a:extLst>
          </p:cNvPr>
          <p:cNvSpPr/>
          <p:nvPr/>
        </p:nvSpPr>
        <p:spPr>
          <a:xfrm>
            <a:off x="6468347" y="11694185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EEC970EF-9920-4285-8007-7D7A31D5EAB9}"/>
              </a:ext>
            </a:extLst>
          </p:cNvPr>
          <p:cNvSpPr/>
          <p:nvPr/>
        </p:nvSpPr>
        <p:spPr>
          <a:xfrm>
            <a:off x="6309969" y="11664705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4" name="Arrow: Pentagon 583">
            <a:extLst>
              <a:ext uri="{FF2B5EF4-FFF2-40B4-BE49-F238E27FC236}">
                <a16:creationId xmlns:a16="http://schemas.microsoft.com/office/drawing/2014/main" id="{2DF6B280-985C-49C6-B28C-50FF7A71E150}"/>
              </a:ext>
            </a:extLst>
          </p:cNvPr>
          <p:cNvSpPr/>
          <p:nvPr/>
        </p:nvSpPr>
        <p:spPr>
          <a:xfrm rot="12935643">
            <a:off x="6545202" y="11735744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4A56FA87-5118-4B04-9A7A-507F5E0B0211}"/>
              </a:ext>
            </a:extLst>
          </p:cNvPr>
          <p:cNvCxnSpPr>
            <a:cxnSpLocks/>
          </p:cNvCxnSpPr>
          <p:nvPr/>
        </p:nvCxnSpPr>
        <p:spPr>
          <a:xfrm>
            <a:off x="6712108" y="11741371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A18F3B0C-5D16-405B-BC20-16EAAAD84AF2}"/>
              </a:ext>
            </a:extLst>
          </p:cNvPr>
          <p:cNvCxnSpPr>
            <a:cxnSpLocks/>
          </p:cNvCxnSpPr>
          <p:nvPr/>
        </p:nvCxnSpPr>
        <p:spPr>
          <a:xfrm>
            <a:off x="6718964" y="11784919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7" name="Oval 586">
            <a:extLst>
              <a:ext uri="{FF2B5EF4-FFF2-40B4-BE49-F238E27FC236}">
                <a16:creationId xmlns:a16="http://schemas.microsoft.com/office/drawing/2014/main" id="{C2AE9C3A-188C-4658-B286-FB81A0E12F28}"/>
              </a:ext>
            </a:extLst>
          </p:cNvPr>
          <p:cNvSpPr/>
          <p:nvPr/>
        </p:nvSpPr>
        <p:spPr>
          <a:xfrm>
            <a:off x="6338349" y="11688799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6F5A0020-4412-463D-BDD0-388EABFEA277}"/>
              </a:ext>
            </a:extLst>
          </p:cNvPr>
          <p:cNvSpPr txBox="1"/>
          <p:nvPr/>
        </p:nvSpPr>
        <p:spPr>
          <a:xfrm>
            <a:off x="6309907" y="11666713"/>
            <a:ext cx="183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89" name="Rectangle: Rounded Corners 588">
            <a:extLst>
              <a:ext uri="{FF2B5EF4-FFF2-40B4-BE49-F238E27FC236}">
                <a16:creationId xmlns:a16="http://schemas.microsoft.com/office/drawing/2014/main" id="{918A1CAF-3A8B-4F7A-B7A5-8B28E08227E8}"/>
              </a:ext>
            </a:extLst>
          </p:cNvPr>
          <p:cNvSpPr/>
          <p:nvPr/>
        </p:nvSpPr>
        <p:spPr>
          <a:xfrm>
            <a:off x="6469746" y="12065848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5FC59EEC-F144-4AEE-B4C5-B4DB34C16533}"/>
              </a:ext>
            </a:extLst>
          </p:cNvPr>
          <p:cNvSpPr/>
          <p:nvPr/>
        </p:nvSpPr>
        <p:spPr>
          <a:xfrm>
            <a:off x="6311368" y="12036368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1" name="Arrow: Pentagon 590">
            <a:extLst>
              <a:ext uri="{FF2B5EF4-FFF2-40B4-BE49-F238E27FC236}">
                <a16:creationId xmlns:a16="http://schemas.microsoft.com/office/drawing/2014/main" id="{2FDA26B1-D3D2-4C0C-A298-0B4F6960C9A3}"/>
              </a:ext>
            </a:extLst>
          </p:cNvPr>
          <p:cNvSpPr/>
          <p:nvPr/>
        </p:nvSpPr>
        <p:spPr>
          <a:xfrm rot="12935643">
            <a:off x="6546601" y="12107407"/>
            <a:ext cx="136083" cy="59711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50344991-A76E-447C-9F9D-C534B9A8CA3A}"/>
              </a:ext>
            </a:extLst>
          </p:cNvPr>
          <p:cNvCxnSpPr>
            <a:cxnSpLocks/>
          </p:cNvCxnSpPr>
          <p:nvPr/>
        </p:nvCxnSpPr>
        <p:spPr>
          <a:xfrm>
            <a:off x="6713507" y="12113034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4EE46664-B345-443E-BA1C-1CC181188476}"/>
              </a:ext>
            </a:extLst>
          </p:cNvPr>
          <p:cNvCxnSpPr>
            <a:cxnSpLocks/>
          </p:cNvCxnSpPr>
          <p:nvPr/>
        </p:nvCxnSpPr>
        <p:spPr>
          <a:xfrm>
            <a:off x="6720363" y="12156582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4" name="Oval 593">
            <a:extLst>
              <a:ext uri="{FF2B5EF4-FFF2-40B4-BE49-F238E27FC236}">
                <a16:creationId xmlns:a16="http://schemas.microsoft.com/office/drawing/2014/main" id="{B41615F4-4655-4F2C-B909-C6FE58A6E219}"/>
              </a:ext>
            </a:extLst>
          </p:cNvPr>
          <p:cNvSpPr/>
          <p:nvPr/>
        </p:nvSpPr>
        <p:spPr>
          <a:xfrm>
            <a:off x="6339748" y="12060462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5" name="TextBox 594">
            <a:extLst>
              <a:ext uri="{FF2B5EF4-FFF2-40B4-BE49-F238E27FC236}">
                <a16:creationId xmlns:a16="http://schemas.microsoft.com/office/drawing/2014/main" id="{D654386A-7B61-45CC-B0D7-F14506069C91}"/>
              </a:ext>
            </a:extLst>
          </p:cNvPr>
          <p:cNvSpPr txBox="1"/>
          <p:nvPr/>
        </p:nvSpPr>
        <p:spPr>
          <a:xfrm>
            <a:off x="6301950" y="12038008"/>
            <a:ext cx="247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pic>
        <p:nvPicPr>
          <p:cNvPr id="596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C2D7A37A-17F7-4358-994F-AFF9DD4CF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30" t="1" r="14031" b="-1"/>
          <a:stretch/>
        </p:blipFill>
        <p:spPr bwMode="auto">
          <a:xfrm>
            <a:off x="14795485" y="9467762"/>
            <a:ext cx="212495" cy="1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9" name="Freeform: Shape 598">
            <a:extLst>
              <a:ext uri="{FF2B5EF4-FFF2-40B4-BE49-F238E27FC236}">
                <a16:creationId xmlns:a16="http://schemas.microsoft.com/office/drawing/2014/main" id="{A2DC66B2-FF38-47D7-A698-92973F48C144}"/>
              </a:ext>
            </a:extLst>
          </p:cNvPr>
          <p:cNvSpPr/>
          <p:nvPr/>
        </p:nvSpPr>
        <p:spPr>
          <a:xfrm>
            <a:off x="14928257" y="9680796"/>
            <a:ext cx="154586" cy="45719"/>
          </a:xfrm>
          <a:custGeom>
            <a:avLst/>
            <a:gdLst>
              <a:gd name="connsiteX0" fmla="*/ 0 w 384175"/>
              <a:gd name="connsiteY0" fmla="*/ 136532 h 136532"/>
              <a:gd name="connsiteX1" fmla="*/ 234950 w 384175"/>
              <a:gd name="connsiteY1" fmla="*/ 7 h 136532"/>
              <a:gd name="connsiteX2" fmla="*/ 304800 w 384175"/>
              <a:gd name="connsiteY2" fmla="*/ 130182 h 136532"/>
              <a:gd name="connsiteX3" fmla="*/ 384175 w 384175"/>
              <a:gd name="connsiteY3" fmla="*/ 114307 h 136532"/>
              <a:gd name="connsiteX4" fmla="*/ 384175 w 384175"/>
              <a:gd name="connsiteY4" fmla="*/ 114307 h 13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175" h="136532">
                <a:moveTo>
                  <a:pt x="0" y="136532"/>
                </a:moveTo>
                <a:cubicBezTo>
                  <a:pt x="92075" y="68798"/>
                  <a:pt x="184150" y="1065"/>
                  <a:pt x="234950" y="7"/>
                </a:cubicBezTo>
                <a:cubicBezTo>
                  <a:pt x="285750" y="-1051"/>
                  <a:pt x="279929" y="111132"/>
                  <a:pt x="304800" y="130182"/>
                </a:cubicBezTo>
                <a:cubicBezTo>
                  <a:pt x="329671" y="149232"/>
                  <a:pt x="384175" y="114307"/>
                  <a:pt x="384175" y="114307"/>
                </a:cubicBezTo>
                <a:lnTo>
                  <a:pt x="384175" y="114307"/>
                </a:lnTo>
              </a:path>
            </a:pathLst>
          </a:custGeom>
          <a:noFill/>
          <a:ln w="9525">
            <a:solidFill>
              <a:srgbClr val="B0B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0" name="Freeform: Shape 599">
            <a:extLst>
              <a:ext uri="{FF2B5EF4-FFF2-40B4-BE49-F238E27FC236}">
                <a16:creationId xmlns:a16="http://schemas.microsoft.com/office/drawing/2014/main" id="{FC8FBD6A-1129-4E72-A5D3-ED4ADDC3D0C3}"/>
              </a:ext>
            </a:extLst>
          </p:cNvPr>
          <p:cNvSpPr/>
          <p:nvPr/>
        </p:nvSpPr>
        <p:spPr>
          <a:xfrm>
            <a:off x="15065550" y="9685203"/>
            <a:ext cx="154586" cy="45719"/>
          </a:xfrm>
          <a:custGeom>
            <a:avLst/>
            <a:gdLst>
              <a:gd name="connsiteX0" fmla="*/ 0 w 384175"/>
              <a:gd name="connsiteY0" fmla="*/ 136532 h 136532"/>
              <a:gd name="connsiteX1" fmla="*/ 234950 w 384175"/>
              <a:gd name="connsiteY1" fmla="*/ 7 h 136532"/>
              <a:gd name="connsiteX2" fmla="*/ 304800 w 384175"/>
              <a:gd name="connsiteY2" fmla="*/ 130182 h 136532"/>
              <a:gd name="connsiteX3" fmla="*/ 384175 w 384175"/>
              <a:gd name="connsiteY3" fmla="*/ 114307 h 136532"/>
              <a:gd name="connsiteX4" fmla="*/ 384175 w 384175"/>
              <a:gd name="connsiteY4" fmla="*/ 114307 h 13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175" h="136532">
                <a:moveTo>
                  <a:pt x="0" y="136532"/>
                </a:moveTo>
                <a:cubicBezTo>
                  <a:pt x="92075" y="68798"/>
                  <a:pt x="184150" y="1065"/>
                  <a:pt x="234950" y="7"/>
                </a:cubicBezTo>
                <a:cubicBezTo>
                  <a:pt x="285750" y="-1051"/>
                  <a:pt x="279929" y="111132"/>
                  <a:pt x="304800" y="130182"/>
                </a:cubicBezTo>
                <a:cubicBezTo>
                  <a:pt x="329671" y="149232"/>
                  <a:pt x="384175" y="114307"/>
                  <a:pt x="384175" y="114307"/>
                </a:cubicBezTo>
                <a:lnTo>
                  <a:pt x="384175" y="114307"/>
                </a:lnTo>
              </a:path>
            </a:pathLst>
          </a:custGeom>
          <a:noFill/>
          <a:ln w="9525">
            <a:solidFill>
              <a:srgbClr val="B0B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1" name="Freeform: Shape 600">
            <a:extLst>
              <a:ext uri="{FF2B5EF4-FFF2-40B4-BE49-F238E27FC236}">
                <a16:creationId xmlns:a16="http://schemas.microsoft.com/office/drawing/2014/main" id="{DE6B35DC-F1C8-4E76-8007-BF430A6C12E1}"/>
              </a:ext>
            </a:extLst>
          </p:cNvPr>
          <p:cNvSpPr/>
          <p:nvPr/>
        </p:nvSpPr>
        <p:spPr>
          <a:xfrm>
            <a:off x="15209237" y="9670604"/>
            <a:ext cx="182600" cy="62473"/>
          </a:xfrm>
          <a:custGeom>
            <a:avLst/>
            <a:gdLst>
              <a:gd name="connsiteX0" fmla="*/ 0 w 384175"/>
              <a:gd name="connsiteY0" fmla="*/ 136532 h 136532"/>
              <a:gd name="connsiteX1" fmla="*/ 234950 w 384175"/>
              <a:gd name="connsiteY1" fmla="*/ 7 h 136532"/>
              <a:gd name="connsiteX2" fmla="*/ 304800 w 384175"/>
              <a:gd name="connsiteY2" fmla="*/ 130182 h 136532"/>
              <a:gd name="connsiteX3" fmla="*/ 384175 w 384175"/>
              <a:gd name="connsiteY3" fmla="*/ 114307 h 136532"/>
              <a:gd name="connsiteX4" fmla="*/ 384175 w 384175"/>
              <a:gd name="connsiteY4" fmla="*/ 114307 h 13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175" h="136532">
                <a:moveTo>
                  <a:pt x="0" y="136532"/>
                </a:moveTo>
                <a:cubicBezTo>
                  <a:pt x="92075" y="68798"/>
                  <a:pt x="184150" y="1065"/>
                  <a:pt x="234950" y="7"/>
                </a:cubicBezTo>
                <a:cubicBezTo>
                  <a:pt x="285750" y="-1051"/>
                  <a:pt x="279929" y="111132"/>
                  <a:pt x="304800" y="130182"/>
                </a:cubicBezTo>
                <a:cubicBezTo>
                  <a:pt x="329671" y="149232"/>
                  <a:pt x="384175" y="114307"/>
                  <a:pt x="384175" y="114307"/>
                </a:cubicBezTo>
                <a:lnTo>
                  <a:pt x="384175" y="114307"/>
                </a:lnTo>
              </a:path>
            </a:pathLst>
          </a:custGeom>
          <a:noFill/>
          <a:ln w="9525">
            <a:solidFill>
              <a:srgbClr val="B0B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3" name="Google Shape;70;p13">
            <a:extLst>
              <a:ext uri="{FF2B5EF4-FFF2-40B4-BE49-F238E27FC236}">
                <a16:creationId xmlns:a16="http://schemas.microsoft.com/office/drawing/2014/main" id="{4EF74566-97AA-4715-B3D1-82FAB6443C67}"/>
              </a:ext>
            </a:extLst>
          </p:cNvPr>
          <p:cNvSpPr/>
          <p:nvPr/>
        </p:nvSpPr>
        <p:spPr>
          <a:xfrm>
            <a:off x="6590785" y="12508783"/>
            <a:ext cx="138070" cy="133846"/>
          </a:xfrm>
          <a:prstGeom prst="ellipse">
            <a:avLst/>
          </a:prstGeom>
          <a:solidFill>
            <a:srgbClr val="1B233A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078875E0-6883-4426-A9CB-73F2714FD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14031"/>
          <a:stretch/>
        </p:blipFill>
        <p:spPr bwMode="auto">
          <a:xfrm>
            <a:off x="14963183" y="9467762"/>
            <a:ext cx="249283" cy="1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A2F64EEA-95A4-4FDB-9EC3-7996CAA1F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30" t="1" r="14031" b="-1"/>
          <a:stretch/>
        </p:blipFill>
        <p:spPr bwMode="auto">
          <a:xfrm>
            <a:off x="15182057" y="9467264"/>
            <a:ext cx="212495" cy="17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36D623C3-8C30-444C-8D12-7917CDC327E9}"/>
              </a:ext>
            </a:extLst>
          </p:cNvPr>
          <p:cNvSpPr/>
          <p:nvPr/>
        </p:nvSpPr>
        <p:spPr>
          <a:xfrm>
            <a:off x="14793322" y="9677738"/>
            <a:ext cx="154586" cy="45719"/>
          </a:xfrm>
          <a:custGeom>
            <a:avLst/>
            <a:gdLst>
              <a:gd name="connsiteX0" fmla="*/ 0 w 384175"/>
              <a:gd name="connsiteY0" fmla="*/ 136532 h 136532"/>
              <a:gd name="connsiteX1" fmla="*/ 234950 w 384175"/>
              <a:gd name="connsiteY1" fmla="*/ 7 h 136532"/>
              <a:gd name="connsiteX2" fmla="*/ 304800 w 384175"/>
              <a:gd name="connsiteY2" fmla="*/ 130182 h 136532"/>
              <a:gd name="connsiteX3" fmla="*/ 384175 w 384175"/>
              <a:gd name="connsiteY3" fmla="*/ 114307 h 136532"/>
              <a:gd name="connsiteX4" fmla="*/ 384175 w 384175"/>
              <a:gd name="connsiteY4" fmla="*/ 114307 h 13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175" h="136532">
                <a:moveTo>
                  <a:pt x="0" y="136532"/>
                </a:moveTo>
                <a:cubicBezTo>
                  <a:pt x="92075" y="68798"/>
                  <a:pt x="184150" y="1065"/>
                  <a:pt x="234950" y="7"/>
                </a:cubicBezTo>
                <a:cubicBezTo>
                  <a:pt x="285750" y="-1051"/>
                  <a:pt x="279929" y="111132"/>
                  <a:pt x="304800" y="130182"/>
                </a:cubicBezTo>
                <a:cubicBezTo>
                  <a:pt x="329671" y="149232"/>
                  <a:pt x="384175" y="114307"/>
                  <a:pt x="384175" y="114307"/>
                </a:cubicBezTo>
                <a:lnTo>
                  <a:pt x="384175" y="114307"/>
                </a:lnTo>
              </a:path>
            </a:pathLst>
          </a:custGeom>
          <a:noFill/>
          <a:ln w="9525">
            <a:solidFill>
              <a:srgbClr val="B0B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2C08F78-130F-48C8-BE88-A90F875AAE9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799777" y="9001911"/>
            <a:ext cx="588021" cy="4057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6CB755-A62A-44F2-8829-AC3A16E7788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804313" y="8330276"/>
            <a:ext cx="583413" cy="621789"/>
          </a:xfrm>
          <a:prstGeom prst="rect">
            <a:avLst/>
          </a:prstGeom>
        </p:spPr>
      </p:pic>
      <p:sp>
        <p:nvSpPr>
          <p:cNvPr id="259" name="Google Shape;87;p13">
            <a:extLst>
              <a:ext uri="{FF2B5EF4-FFF2-40B4-BE49-F238E27FC236}">
                <a16:creationId xmlns:a16="http://schemas.microsoft.com/office/drawing/2014/main" id="{13F23CA3-E390-423A-81A2-BBCE72B976C1}"/>
              </a:ext>
            </a:extLst>
          </p:cNvPr>
          <p:cNvSpPr/>
          <p:nvPr/>
        </p:nvSpPr>
        <p:spPr>
          <a:xfrm>
            <a:off x="7417834" y="10716666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Google Shape;88;p13">
            <a:extLst>
              <a:ext uri="{FF2B5EF4-FFF2-40B4-BE49-F238E27FC236}">
                <a16:creationId xmlns:a16="http://schemas.microsoft.com/office/drawing/2014/main" id="{211377D6-3376-4303-90F3-680D926F6ECC}"/>
              </a:ext>
            </a:extLst>
          </p:cNvPr>
          <p:cNvSpPr/>
          <p:nvPr/>
        </p:nvSpPr>
        <p:spPr>
          <a:xfrm>
            <a:off x="7581352" y="10861956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E12C3793-D56A-444D-9806-20153AEA7CD6}"/>
              </a:ext>
            </a:extLst>
          </p:cNvPr>
          <p:cNvSpPr/>
          <p:nvPr/>
        </p:nvSpPr>
        <p:spPr>
          <a:xfrm>
            <a:off x="7898298" y="10933812"/>
            <a:ext cx="1325034" cy="620853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3" name="Google Shape;75;p13">
            <a:extLst>
              <a:ext uri="{FF2B5EF4-FFF2-40B4-BE49-F238E27FC236}">
                <a16:creationId xmlns:a16="http://schemas.microsoft.com/office/drawing/2014/main" id="{C70B1F0E-7BEB-458C-87FF-D8C0DB5AEDAF}"/>
              </a:ext>
            </a:extLst>
          </p:cNvPr>
          <p:cNvSpPr/>
          <p:nvPr/>
        </p:nvSpPr>
        <p:spPr>
          <a:xfrm>
            <a:off x="7194103" y="12684781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F6CE888-0705-48A2-A5F9-D9E71A5BC5FD}"/>
              </a:ext>
            </a:extLst>
          </p:cNvPr>
          <p:cNvCxnSpPr>
            <a:cxnSpLocks/>
          </p:cNvCxnSpPr>
          <p:nvPr/>
        </p:nvCxnSpPr>
        <p:spPr>
          <a:xfrm flipV="1">
            <a:off x="7417834" y="12649606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28A219B7-17AB-4366-8342-893A067E323F}"/>
              </a:ext>
            </a:extLst>
          </p:cNvPr>
          <p:cNvCxnSpPr/>
          <p:nvPr/>
        </p:nvCxnSpPr>
        <p:spPr>
          <a:xfrm>
            <a:off x="7937106" y="11133585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EA84B8F1-8CEA-414C-89CF-0DFC00539399}"/>
              </a:ext>
            </a:extLst>
          </p:cNvPr>
          <p:cNvCxnSpPr>
            <a:cxnSpLocks/>
          </p:cNvCxnSpPr>
          <p:nvPr/>
        </p:nvCxnSpPr>
        <p:spPr>
          <a:xfrm>
            <a:off x="8359668" y="11133585"/>
            <a:ext cx="3667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AF425CDE-35E9-44F5-95BF-7FC097E261BB}"/>
              </a:ext>
            </a:extLst>
          </p:cNvPr>
          <p:cNvCxnSpPr/>
          <p:nvPr/>
        </p:nvCxnSpPr>
        <p:spPr>
          <a:xfrm>
            <a:off x="7937106" y="11198011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C3F52A1-654C-4C9A-AA13-86ED1E6996D2}"/>
              </a:ext>
            </a:extLst>
          </p:cNvPr>
          <p:cNvCxnSpPr>
            <a:cxnSpLocks/>
          </p:cNvCxnSpPr>
          <p:nvPr/>
        </p:nvCxnSpPr>
        <p:spPr>
          <a:xfrm>
            <a:off x="7935805" y="11331593"/>
            <a:ext cx="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3" name="Google Shape;69;p13">
            <a:extLst>
              <a:ext uri="{FF2B5EF4-FFF2-40B4-BE49-F238E27FC236}">
                <a16:creationId xmlns:a16="http://schemas.microsoft.com/office/drawing/2014/main" id="{94239514-E7B8-421D-97A5-B104A76918D2}"/>
              </a:ext>
            </a:extLst>
          </p:cNvPr>
          <p:cNvSpPr/>
          <p:nvPr/>
        </p:nvSpPr>
        <p:spPr>
          <a:xfrm>
            <a:off x="9292400" y="10930380"/>
            <a:ext cx="854360" cy="1523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1F608C69-A7C8-4F43-BA09-DB5408230565}"/>
              </a:ext>
            </a:extLst>
          </p:cNvPr>
          <p:cNvSpPr txBox="1"/>
          <p:nvPr/>
        </p:nvSpPr>
        <p:spPr>
          <a:xfrm>
            <a:off x="9297182" y="109201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Care Report</a:t>
            </a: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F3E76CB6-6F3A-4F1C-A046-066B1A8029FE}"/>
              </a:ext>
            </a:extLst>
          </p:cNvPr>
          <p:cNvCxnSpPr>
            <a:cxnSpLocks/>
          </p:cNvCxnSpPr>
          <p:nvPr/>
        </p:nvCxnSpPr>
        <p:spPr>
          <a:xfrm>
            <a:off x="9432771" y="11297203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ADCA25B-DD72-4676-A6FE-720A85530E7F}"/>
              </a:ext>
            </a:extLst>
          </p:cNvPr>
          <p:cNvCxnSpPr>
            <a:cxnSpLocks/>
          </p:cNvCxnSpPr>
          <p:nvPr/>
        </p:nvCxnSpPr>
        <p:spPr>
          <a:xfrm>
            <a:off x="9444332" y="11384455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0AD488B8-A11E-4437-BC05-4279CA419A67}"/>
              </a:ext>
            </a:extLst>
          </p:cNvPr>
          <p:cNvCxnSpPr>
            <a:cxnSpLocks/>
          </p:cNvCxnSpPr>
          <p:nvPr/>
        </p:nvCxnSpPr>
        <p:spPr>
          <a:xfrm>
            <a:off x="9444332" y="11481470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25BDDA77-1F48-4C81-8B54-C4116A73642F}"/>
              </a:ext>
            </a:extLst>
          </p:cNvPr>
          <p:cNvCxnSpPr>
            <a:cxnSpLocks/>
          </p:cNvCxnSpPr>
          <p:nvPr/>
        </p:nvCxnSpPr>
        <p:spPr>
          <a:xfrm>
            <a:off x="9444332" y="11577473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9F0DE33-20AC-4143-B4B8-61A2D01C61F9}"/>
              </a:ext>
            </a:extLst>
          </p:cNvPr>
          <p:cNvCxnSpPr>
            <a:cxnSpLocks/>
          </p:cNvCxnSpPr>
          <p:nvPr/>
        </p:nvCxnSpPr>
        <p:spPr>
          <a:xfrm>
            <a:off x="9444332" y="11693751"/>
            <a:ext cx="5666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BFF4222B-A96A-4203-B514-0347CC0BDB44}"/>
              </a:ext>
            </a:extLst>
          </p:cNvPr>
          <p:cNvSpPr txBox="1"/>
          <p:nvPr/>
        </p:nvSpPr>
        <p:spPr>
          <a:xfrm>
            <a:off x="7837747" y="10897943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Info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CD26B0F-5293-4EB8-95FB-491FA411E8B6}"/>
              </a:ext>
            </a:extLst>
          </p:cNvPr>
          <p:cNvCxnSpPr>
            <a:cxnSpLocks/>
          </p:cNvCxnSpPr>
          <p:nvPr/>
        </p:nvCxnSpPr>
        <p:spPr>
          <a:xfrm>
            <a:off x="7942818" y="11260727"/>
            <a:ext cx="2714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23176369-9C75-4113-9BF8-050DDD7ABF55}"/>
              </a:ext>
            </a:extLst>
          </p:cNvPr>
          <p:cNvSpPr/>
          <p:nvPr/>
        </p:nvSpPr>
        <p:spPr>
          <a:xfrm>
            <a:off x="7588862" y="10861903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9" name="Graphic 318" descr="Images with solid fill">
            <a:extLst>
              <a:ext uri="{FF2B5EF4-FFF2-40B4-BE49-F238E27FC236}">
                <a16:creationId xmlns:a16="http://schemas.microsoft.com/office/drawing/2014/main" id="{EC7F7F21-0247-45A7-8ECE-4067CFCD0E0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642321" y="10994881"/>
            <a:ext cx="116165" cy="116165"/>
          </a:xfrm>
          <a:prstGeom prst="rect">
            <a:avLst/>
          </a:prstGeom>
        </p:spPr>
      </p:pic>
      <p:pic>
        <p:nvPicPr>
          <p:cNvPr id="339" name="Graphic 338" descr="Presentation with media with solid fill">
            <a:extLst>
              <a:ext uri="{FF2B5EF4-FFF2-40B4-BE49-F238E27FC236}">
                <a16:creationId xmlns:a16="http://schemas.microsoft.com/office/drawing/2014/main" id="{10B15B29-48A7-4CC0-8F63-BD8242E1F1C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35149" y="11180308"/>
            <a:ext cx="136171" cy="136171"/>
          </a:xfrm>
          <a:prstGeom prst="rect">
            <a:avLst/>
          </a:prstGeom>
        </p:spPr>
      </p:pic>
      <p:pic>
        <p:nvPicPr>
          <p:cNvPr id="345" name="Picture 344">
            <a:extLst>
              <a:ext uri="{FF2B5EF4-FFF2-40B4-BE49-F238E27FC236}">
                <a16:creationId xmlns:a16="http://schemas.microsoft.com/office/drawing/2014/main" id="{331820BB-5F81-4CF6-9826-1B1C2E5073A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895584" y="11626262"/>
            <a:ext cx="1325034" cy="827845"/>
          </a:xfrm>
          <a:prstGeom prst="rect">
            <a:avLst/>
          </a:prstGeom>
          <a:ln>
            <a:noFill/>
          </a:ln>
        </p:spPr>
      </p:pic>
      <p:sp>
        <p:nvSpPr>
          <p:cNvPr id="346" name="Google Shape;87;p13">
            <a:extLst>
              <a:ext uri="{FF2B5EF4-FFF2-40B4-BE49-F238E27FC236}">
                <a16:creationId xmlns:a16="http://schemas.microsoft.com/office/drawing/2014/main" id="{23237895-31B7-4F27-975D-470F192AB7D4}"/>
              </a:ext>
            </a:extLst>
          </p:cNvPr>
          <p:cNvSpPr/>
          <p:nvPr/>
        </p:nvSpPr>
        <p:spPr>
          <a:xfrm>
            <a:off x="15151988" y="106561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7" name="Google Shape;88;p13">
            <a:extLst>
              <a:ext uri="{FF2B5EF4-FFF2-40B4-BE49-F238E27FC236}">
                <a16:creationId xmlns:a16="http://schemas.microsoft.com/office/drawing/2014/main" id="{BEF45105-C01F-4ACD-A9DE-47CEEF34EE04}"/>
              </a:ext>
            </a:extLst>
          </p:cNvPr>
          <p:cNvSpPr/>
          <p:nvPr/>
        </p:nvSpPr>
        <p:spPr>
          <a:xfrm>
            <a:off x="15315506" y="108014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B122A24E-585A-4E96-838D-D9B812197EFE}"/>
              </a:ext>
            </a:extLst>
          </p:cNvPr>
          <p:cNvSpPr/>
          <p:nvPr/>
        </p:nvSpPr>
        <p:spPr>
          <a:xfrm>
            <a:off x="15632452" y="10873265"/>
            <a:ext cx="1325034" cy="620853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Google Shape;75;p13">
            <a:extLst>
              <a:ext uri="{FF2B5EF4-FFF2-40B4-BE49-F238E27FC236}">
                <a16:creationId xmlns:a16="http://schemas.microsoft.com/office/drawing/2014/main" id="{FB09B0D4-514B-45A3-A8CE-15BD5233AEC0}"/>
              </a:ext>
            </a:extLst>
          </p:cNvPr>
          <p:cNvSpPr/>
          <p:nvPr/>
        </p:nvSpPr>
        <p:spPr>
          <a:xfrm>
            <a:off x="14928257" y="126242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C29DACA-7003-4F04-8929-17EB121B4131}"/>
              </a:ext>
            </a:extLst>
          </p:cNvPr>
          <p:cNvCxnSpPr>
            <a:cxnSpLocks/>
          </p:cNvCxnSpPr>
          <p:nvPr/>
        </p:nvCxnSpPr>
        <p:spPr>
          <a:xfrm flipV="1">
            <a:off x="15151988" y="125890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D74B2780-D38C-4E77-BC5D-82865B2FD2B9}"/>
              </a:ext>
            </a:extLst>
          </p:cNvPr>
          <p:cNvCxnSpPr/>
          <p:nvPr/>
        </p:nvCxnSpPr>
        <p:spPr>
          <a:xfrm>
            <a:off x="15671260" y="11073038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0244CDCD-0876-4D3B-A1C0-D1EAB47B6B3A}"/>
              </a:ext>
            </a:extLst>
          </p:cNvPr>
          <p:cNvCxnSpPr>
            <a:cxnSpLocks/>
          </p:cNvCxnSpPr>
          <p:nvPr/>
        </p:nvCxnSpPr>
        <p:spPr>
          <a:xfrm>
            <a:off x="16093822" y="11073038"/>
            <a:ext cx="3667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D8B397FD-A14E-44C6-861D-4F75EAE29C8D}"/>
              </a:ext>
            </a:extLst>
          </p:cNvPr>
          <p:cNvCxnSpPr/>
          <p:nvPr/>
        </p:nvCxnSpPr>
        <p:spPr>
          <a:xfrm>
            <a:off x="15671260" y="11137464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499EB6FE-5649-43A6-A776-7E48C4C59B12}"/>
              </a:ext>
            </a:extLst>
          </p:cNvPr>
          <p:cNvCxnSpPr>
            <a:cxnSpLocks/>
          </p:cNvCxnSpPr>
          <p:nvPr/>
        </p:nvCxnSpPr>
        <p:spPr>
          <a:xfrm>
            <a:off x="15669959" y="11271046"/>
            <a:ext cx="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5" name="Google Shape;69;p13">
            <a:extLst>
              <a:ext uri="{FF2B5EF4-FFF2-40B4-BE49-F238E27FC236}">
                <a16:creationId xmlns:a16="http://schemas.microsoft.com/office/drawing/2014/main" id="{0E29C3AB-2EF9-4BC3-A060-1A57781BDEF4}"/>
              </a:ext>
            </a:extLst>
          </p:cNvPr>
          <p:cNvSpPr/>
          <p:nvPr/>
        </p:nvSpPr>
        <p:spPr>
          <a:xfrm>
            <a:off x="17026554" y="10869833"/>
            <a:ext cx="854360" cy="1523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23AD5E9B-5B2C-4E3F-BE09-28430ACEC38E}"/>
              </a:ext>
            </a:extLst>
          </p:cNvPr>
          <p:cNvSpPr txBox="1"/>
          <p:nvPr/>
        </p:nvSpPr>
        <p:spPr>
          <a:xfrm>
            <a:off x="17031336" y="1085955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Care Report</a:t>
            </a:r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101F9689-D001-4D6C-931F-76BE1C849D6D}"/>
              </a:ext>
            </a:extLst>
          </p:cNvPr>
          <p:cNvCxnSpPr>
            <a:cxnSpLocks/>
          </p:cNvCxnSpPr>
          <p:nvPr/>
        </p:nvCxnSpPr>
        <p:spPr>
          <a:xfrm>
            <a:off x="17166925" y="11236656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DF68A311-9484-43BD-ABF0-550C38E191B2}"/>
              </a:ext>
            </a:extLst>
          </p:cNvPr>
          <p:cNvCxnSpPr>
            <a:cxnSpLocks/>
          </p:cNvCxnSpPr>
          <p:nvPr/>
        </p:nvCxnSpPr>
        <p:spPr>
          <a:xfrm>
            <a:off x="17178486" y="11323908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F8EBB688-2F31-4A0C-ADE6-1477EB4FE5A4}"/>
              </a:ext>
            </a:extLst>
          </p:cNvPr>
          <p:cNvCxnSpPr>
            <a:cxnSpLocks/>
          </p:cNvCxnSpPr>
          <p:nvPr/>
        </p:nvCxnSpPr>
        <p:spPr>
          <a:xfrm>
            <a:off x="17178486" y="11420923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E1074565-A19C-4016-8769-72AA7E34A347}"/>
              </a:ext>
            </a:extLst>
          </p:cNvPr>
          <p:cNvCxnSpPr>
            <a:cxnSpLocks/>
          </p:cNvCxnSpPr>
          <p:nvPr/>
        </p:nvCxnSpPr>
        <p:spPr>
          <a:xfrm>
            <a:off x="17178486" y="11516926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F33D72EE-B8FB-48D2-97E0-CE502CCF1B3D}"/>
              </a:ext>
            </a:extLst>
          </p:cNvPr>
          <p:cNvCxnSpPr>
            <a:cxnSpLocks/>
          </p:cNvCxnSpPr>
          <p:nvPr/>
        </p:nvCxnSpPr>
        <p:spPr>
          <a:xfrm>
            <a:off x="17178486" y="11633204"/>
            <a:ext cx="5666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5B783994-FE1B-40DC-B5BE-610AC28E4390}"/>
              </a:ext>
            </a:extLst>
          </p:cNvPr>
          <p:cNvSpPr txBox="1"/>
          <p:nvPr/>
        </p:nvSpPr>
        <p:spPr>
          <a:xfrm>
            <a:off x="15571901" y="10837396"/>
            <a:ext cx="914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Info</a:t>
            </a:r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F57A83EA-2C73-4DD0-8600-B1C022331F2C}"/>
              </a:ext>
            </a:extLst>
          </p:cNvPr>
          <p:cNvCxnSpPr>
            <a:cxnSpLocks/>
          </p:cNvCxnSpPr>
          <p:nvPr/>
        </p:nvCxnSpPr>
        <p:spPr>
          <a:xfrm>
            <a:off x="15676972" y="11200180"/>
            <a:ext cx="2714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191C936-F20F-45B6-B57B-9515338047D1}"/>
              </a:ext>
            </a:extLst>
          </p:cNvPr>
          <p:cNvSpPr/>
          <p:nvPr/>
        </p:nvSpPr>
        <p:spPr>
          <a:xfrm>
            <a:off x="15323016" y="108013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5" name="Graphic 364" descr="Images with solid fill">
            <a:extLst>
              <a:ext uri="{FF2B5EF4-FFF2-40B4-BE49-F238E27FC236}">
                <a16:creationId xmlns:a16="http://schemas.microsoft.com/office/drawing/2014/main" id="{14D387FC-7AA6-46D8-A210-C55AB952A53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376786" y="10915028"/>
            <a:ext cx="116165" cy="116165"/>
          </a:xfrm>
          <a:prstGeom prst="rect">
            <a:avLst/>
          </a:prstGeom>
        </p:spPr>
      </p:pic>
      <p:pic>
        <p:nvPicPr>
          <p:cNvPr id="366" name="Graphic 365" descr="Presentation with media with solid fill">
            <a:extLst>
              <a:ext uri="{FF2B5EF4-FFF2-40B4-BE49-F238E27FC236}">
                <a16:creationId xmlns:a16="http://schemas.microsoft.com/office/drawing/2014/main" id="{8A00BDFE-5518-4D71-B2B5-5FB24D258AD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369303" y="11120381"/>
            <a:ext cx="135551" cy="135551"/>
          </a:xfrm>
          <a:prstGeom prst="rect">
            <a:avLst/>
          </a:prstGeom>
        </p:spPr>
      </p:pic>
      <p:pic>
        <p:nvPicPr>
          <p:cNvPr id="367" name="Graphic 366" descr="Speaker phone with solid fill">
            <a:extLst>
              <a:ext uri="{FF2B5EF4-FFF2-40B4-BE49-F238E27FC236}">
                <a16:creationId xmlns:a16="http://schemas.microsoft.com/office/drawing/2014/main" id="{61580D49-5FCE-4237-B770-4F20FD1E5A5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5370928" y="11333393"/>
            <a:ext cx="135551" cy="135551"/>
          </a:xfrm>
          <a:prstGeom prst="rect">
            <a:avLst/>
          </a:prstGeom>
        </p:spPr>
      </p:pic>
      <p:pic>
        <p:nvPicPr>
          <p:cNvPr id="368" name="Picture 367">
            <a:extLst>
              <a:ext uri="{FF2B5EF4-FFF2-40B4-BE49-F238E27FC236}">
                <a16:creationId xmlns:a16="http://schemas.microsoft.com/office/drawing/2014/main" id="{941727BC-189F-4111-9589-7FE8A5375AE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5629738" y="11565715"/>
            <a:ext cx="1325034" cy="827845"/>
          </a:xfrm>
          <a:prstGeom prst="rect">
            <a:avLst/>
          </a:prstGeom>
          <a:ln>
            <a:noFill/>
          </a:ln>
        </p:spPr>
      </p:pic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C0BB9C17-B6A9-4A34-B6A6-F9843454ADA8}"/>
              </a:ext>
            </a:extLst>
          </p:cNvPr>
          <p:cNvSpPr/>
          <p:nvPr/>
        </p:nvSpPr>
        <p:spPr>
          <a:xfrm>
            <a:off x="6346428" y="9806848"/>
            <a:ext cx="2169065" cy="719107"/>
          </a:xfrm>
          <a:prstGeom prst="wedgeRoundRectCallout">
            <a:avLst>
              <a:gd name="adj1" fmla="val -32131"/>
              <a:gd name="adj2" fmla="val 84003"/>
              <a:gd name="adj3" fmla="val 16667"/>
            </a:avLst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30BB3AE0-6156-4714-B1B2-8453AE12EEDA}"/>
              </a:ext>
            </a:extLst>
          </p:cNvPr>
          <p:cNvSpPr txBox="1"/>
          <p:nvPr/>
        </p:nvSpPr>
        <p:spPr>
          <a:xfrm>
            <a:off x="6409925" y="9872403"/>
            <a:ext cx="208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1’s ECG may be indicative of heart failure</a:t>
            </a:r>
          </a:p>
        </p:txBody>
      </p:sp>
      <p:pic>
        <p:nvPicPr>
          <p:cNvPr id="33" name="Graphic 32" descr="Hospital with solid fill">
            <a:extLst>
              <a:ext uri="{FF2B5EF4-FFF2-40B4-BE49-F238E27FC236}">
                <a16:creationId xmlns:a16="http://schemas.microsoft.com/office/drawing/2014/main" id="{9E2940EE-3024-41E2-BEC5-63E18638506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5373880" y="11549743"/>
            <a:ext cx="136171" cy="136171"/>
          </a:xfrm>
          <a:prstGeom prst="rect">
            <a:avLst/>
          </a:prstGeom>
        </p:spPr>
      </p:pic>
      <p:pic>
        <p:nvPicPr>
          <p:cNvPr id="35" name="Graphic 34" descr="Map with pin with solid fill">
            <a:extLst>
              <a:ext uri="{FF2B5EF4-FFF2-40B4-BE49-F238E27FC236}">
                <a16:creationId xmlns:a16="http://schemas.microsoft.com/office/drawing/2014/main" id="{B5452D9A-F0E5-4F40-AF95-EB756878043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5373880" y="11782964"/>
            <a:ext cx="135551" cy="135551"/>
          </a:xfrm>
          <a:prstGeom prst="rect">
            <a:avLst/>
          </a:prstGeom>
        </p:spPr>
      </p:pic>
      <p:sp>
        <p:nvSpPr>
          <p:cNvPr id="370" name="Google Shape;68;p13">
            <a:extLst>
              <a:ext uri="{FF2B5EF4-FFF2-40B4-BE49-F238E27FC236}">
                <a16:creationId xmlns:a16="http://schemas.microsoft.com/office/drawing/2014/main" id="{74AE3ADC-9F81-4600-BF5E-63AC1BB865D6}"/>
              </a:ext>
            </a:extLst>
          </p:cNvPr>
          <p:cNvSpPr/>
          <p:nvPr/>
        </p:nvSpPr>
        <p:spPr>
          <a:xfrm>
            <a:off x="9163587" y="1995068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1" name="Google Shape;69;p13">
            <a:extLst>
              <a:ext uri="{FF2B5EF4-FFF2-40B4-BE49-F238E27FC236}">
                <a16:creationId xmlns:a16="http://schemas.microsoft.com/office/drawing/2014/main" id="{75A83389-904C-415E-B816-F5E3C298FF21}"/>
              </a:ext>
            </a:extLst>
          </p:cNvPr>
          <p:cNvSpPr/>
          <p:nvPr/>
        </p:nvSpPr>
        <p:spPr>
          <a:xfrm>
            <a:off x="9283587" y="2138072"/>
            <a:ext cx="788700" cy="15939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2" name="Google Shape;70;p13">
            <a:extLst>
              <a:ext uri="{FF2B5EF4-FFF2-40B4-BE49-F238E27FC236}">
                <a16:creationId xmlns:a16="http://schemas.microsoft.com/office/drawing/2014/main" id="{F136A4C1-F16C-46EC-B27F-2E7545523E8E}"/>
              </a:ext>
            </a:extLst>
          </p:cNvPr>
          <p:cNvSpPr/>
          <p:nvPr/>
        </p:nvSpPr>
        <p:spPr>
          <a:xfrm>
            <a:off x="9587906" y="3817076"/>
            <a:ext cx="138070" cy="133846"/>
          </a:xfrm>
          <a:prstGeom prst="ellipse">
            <a:avLst/>
          </a:prstGeom>
          <a:solidFill>
            <a:srgbClr val="1B233A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A58EF4E3-A92B-4050-8319-DE8EBCDA9ED8}"/>
              </a:ext>
            </a:extLst>
          </p:cNvPr>
          <p:cNvSpPr/>
          <p:nvPr/>
        </p:nvSpPr>
        <p:spPr>
          <a:xfrm>
            <a:off x="9385367" y="2236110"/>
            <a:ext cx="598308" cy="631736"/>
          </a:xfrm>
          <a:prstGeom prst="rect">
            <a:avLst/>
          </a:prstGeom>
          <a:solidFill>
            <a:srgbClr val="272E4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A9A4FF5-8B05-49FC-ADCD-2B8FCB5E630C}"/>
              </a:ext>
            </a:extLst>
          </p:cNvPr>
          <p:cNvSpPr/>
          <p:nvPr/>
        </p:nvSpPr>
        <p:spPr>
          <a:xfrm>
            <a:off x="9377167" y="2993642"/>
            <a:ext cx="598308" cy="631736"/>
          </a:xfrm>
          <a:prstGeom prst="rect">
            <a:avLst/>
          </a:prstGeom>
          <a:solidFill>
            <a:srgbClr val="272E4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6" name="Graphic 385" descr="Images with solid fill">
            <a:extLst>
              <a:ext uri="{FF2B5EF4-FFF2-40B4-BE49-F238E27FC236}">
                <a16:creationId xmlns:a16="http://schemas.microsoft.com/office/drawing/2014/main" id="{B12F1A86-0D2C-4044-A198-FA880F34B3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569757" y="2318573"/>
            <a:ext cx="229528" cy="229528"/>
          </a:xfrm>
          <a:prstGeom prst="rect">
            <a:avLst/>
          </a:prstGeom>
        </p:spPr>
      </p:pic>
      <p:pic>
        <p:nvPicPr>
          <p:cNvPr id="387" name="Graphic 386" descr="Presentation with media with solid fill">
            <a:extLst>
              <a:ext uri="{FF2B5EF4-FFF2-40B4-BE49-F238E27FC236}">
                <a16:creationId xmlns:a16="http://schemas.microsoft.com/office/drawing/2014/main" id="{82DD71D6-9FC9-49C1-AC24-0668001D973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521715" y="3022471"/>
            <a:ext cx="306348" cy="306348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19F5EB-B91B-4FDD-A270-9FD6284D6F97}"/>
              </a:ext>
            </a:extLst>
          </p:cNvPr>
          <p:cNvSpPr/>
          <p:nvPr/>
        </p:nvSpPr>
        <p:spPr>
          <a:xfrm>
            <a:off x="9453578" y="2692282"/>
            <a:ext cx="461885" cy="113397"/>
          </a:xfrm>
          <a:prstGeom prst="roundRect">
            <a:avLst/>
          </a:prstGeom>
          <a:solidFill>
            <a:srgbClr val="5F6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0" name="Rectangle: Rounded Corners 389">
            <a:extLst>
              <a:ext uri="{FF2B5EF4-FFF2-40B4-BE49-F238E27FC236}">
                <a16:creationId xmlns:a16="http://schemas.microsoft.com/office/drawing/2014/main" id="{E05E814D-89B6-4EB4-A447-15D49487A6FD}"/>
              </a:ext>
            </a:extLst>
          </p:cNvPr>
          <p:cNvSpPr/>
          <p:nvPr/>
        </p:nvSpPr>
        <p:spPr>
          <a:xfrm>
            <a:off x="9458965" y="3443999"/>
            <a:ext cx="461885" cy="113397"/>
          </a:xfrm>
          <a:prstGeom prst="roundRect">
            <a:avLst/>
          </a:prstGeom>
          <a:solidFill>
            <a:srgbClr val="5F6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E43BCF05-FC7B-4772-A3BA-D6202C1918C9}"/>
              </a:ext>
            </a:extLst>
          </p:cNvPr>
          <p:cNvSpPr txBox="1"/>
          <p:nvPr/>
        </p:nvSpPr>
        <p:spPr>
          <a:xfrm>
            <a:off x="9478337" y="3414346"/>
            <a:ext cx="4359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DF5D51E-F231-4D43-AA29-3EEA2AEBD3BA}"/>
              </a:ext>
            </a:extLst>
          </p:cNvPr>
          <p:cNvSpPr txBox="1"/>
          <p:nvPr/>
        </p:nvSpPr>
        <p:spPr>
          <a:xfrm>
            <a:off x="9478337" y="2666476"/>
            <a:ext cx="4359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</a:t>
            </a:r>
          </a:p>
        </p:txBody>
      </p:sp>
      <p:cxnSp>
        <p:nvCxnSpPr>
          <p:cNvPr id="395" name="Google Shape;56;p13">
            <a:extLst>
              <a:ext uri="{FF2B5EF4-FFF2-40B4-BE49-F238E27FC236}">
                <a16:creationId xmlns:a16="http://schemas.microsoft.com/office/drawing/2014/main" id="{6F339695-1529-4CCE-B34C-F958FCCEC267}"/>
              </a:ext>
            </a:extLst>
          </p:cNvPr>
          <p:cNvCxnSpPr>
            <a:cxnSpLocks/>
          </p:cNvCxnSpPr>
          <p:nvPr/>
        </p:nvCxnSpPr>
        <p:spPr>
          <a:xfrm>
            <a:off x="10505862" y="2715315"/>
            <a:ext cx="5331675" cy="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96" name="Google Shape;95;p13">
            <a:extLst>
              <a:ext uri="{FF2B5EF4-FFF2-40B4-BE49-F238E27FC236}">
                <a16:creationId xmlns:a16="http://schemas.microsoft.com/office/drawing/2014/main" id="{F39DB45E-884B-454F-A115-5F1C2762A13E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181455" y="2250273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E4D5E2-566D-40C9-84CB-59215ED876C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8822259" y="10812414"/>
            <a:ext cx="2632561" cy="16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93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61343FB-7397-4D70-92ED-2FD3BFDAD8A9}"/>
              </a:ext>
            </a:extLst>
          </p:cNvPr>
          <p:cNvSpPr/>
          <p:nvPr/>
        </p:nvSpPr>
        <p:spPr>
          <a:xfrm>
            <a:off x="3498965" y="-17789"/>
            <a:ext cx="13184324" cy="6945966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8A4BC0E-79C6-4709-923F-6E16C516F9E5}"/>
              </a:ext>
            </a:extLst>
          </p:cNvPr>
          <p:cNvSpPr/>
          <p:nvPr/>
        </p:nvSpPr>
        <p:spPr>
          <a:xfrm>
            <a:off x="3471980" y="5880188"/>
            <a:ext cx="13229215" cy="7894127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3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A9F31482-6801-4477-8910-7F600BFB8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361269" y="4009178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Google Shape;1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8" name="Rectangle 307">
            <a:extLst>
              <a:ext uri="{FF2B5EF4-FFF2-40B4-BE49-F238E27FC236}">
                <a16:creationId xmlns:a16="http://schemas.microsoft.com/office/drawing/2014/main" id="{688CE70A-53AE-4E02-9351-54738D369A49}"/>
              </a:ext>
            </a:extLst>
          </p:cNvPr>
          <p:cNvSpPr/>
          <p:nvPr/>
        </p:nvSpPr>
        <p:spPr>
          <a:xfrm>
            <a:off x="14387555" y="-17128"/>
            <a:ext cx="7400595" cy="6998065"/>
          </a:xfrm>
          <a:prstGeom prst="rect">
            <a:avLst/>
          </a:prstGeom>
          <a:solidFill>
            <a:srgbClr val="C3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4387554" y="5864773"/>
            <a:ext cx="7409741" cy="791424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4" name="Picture 2" descr="School Health Laerdal Pocket Mask - Soft Case">
            <a:extLst>
              <a:ext uri="{FF2B5EF4-FFF2-40B4-BE49-F238E27FC236}">
                <a16:creationId xmlns:a16="http://schemas.microsoft.com/office/drawing/2014/main" id="{62EA5E7E-0D12-46BA-8DCF-B698B5A7E9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767866" y="4086271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1" name="Google Shape;56;p13">
            <a:extLst>
              <a:ext uri="{FF2B5EF4-FFF2-40B4-BE49-F238E27FC236}">
                <a16:creationId xmlns:a16="http://schemas.microsoft.com/office/drawing/2014/main" id="{DA68CBFB-06DA-46D4-8375-8E27C629D937}"/>
              </a:ext>
            </a:extLst>
          </p:cNvPr>
          <p:cNvCxnSpPr>
            <a:cxnSpLocks/>
          </p:cNvCxnSpPr>
          <p:nvPr/>
        </p:nvCxnSpPr>
        <p:spPr>
          <a:xfrm flipH="1">
            <a:off x="15906335" y="3504473"/>
            <a:ext cx="18243" cy="662929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2" name="Google Shape;94;p13">
            <a:extLst>
              <a:ext uri="{FF2B5EF4-FFF2-40B4-BE49-F238E27FC236}">
                <a16:creationId xmlns:a16="http://schemas.microsoft.com/office/drawing/2014/main" id="{C69E1909-249E-4050-8B98-5295C47FFDC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62691" y="4661605"/>
            <a:ext cx="582441" cy="405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3AC56F3-8DBF-48E5-A6A4-D314DA3761BE}"/>
              </a:ext>
            </a:extLst>
          </p:cNvPr>
          <p:cNvCxnSpPr>
            <a:cxnSpLocks/>
          </p:cNvCxnSpPr>
          <p:nvPr/>
        </p:nvCxnSpPr>
        <p:spPr>
          <a:xfrm flipV="1">
            <a:off x="4910623" y="557749"/>
            <a:ext cx="0" cy="3418765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F43F69FE-38BD-414F-A75A-84DA23230458}"/>
              </a:ext>
            </a:extLst>
          </p:cNvPr>
          <p:cNvCxnSpPr>
            <a:cxnSpLocks/>
          </p:cNvCxnSpPr>
          <p:nvPr/>
        </p:nvCxnSpPr>
        <p:spPr>
          <a:xfrm>
            <a:off x="4888730" y="557749"/>
            <a:ext cx="4490008" cy="12000"/>
          </a:xfrm>
          <a:prstGeom prst="straightConnector1">
            <a:avLst/>
          </a:prstGeom>
          <a:ln w="38100">
            <a:solidFill>
              <a:srgbClr val="BB83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9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AC84CED7-8ED5-4570-BACD-43904E27F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67" y="82796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Google Shape;110;p13">
            <a:extLst>
              <a:ext uri="{FF2B5EF4-FFF2-40B4-BE49-F238E27FC236}">
                <a16:creationId xmlns:a16="http://schemas.microsoft.com/office/drawing/2014/main" id="{ED6D9537-AEAD-4DAF-9E8A-48D0691BE3A7}"/>
              </a:ext>
            </a:extLst>
          </p:cNvPr>
          <p:cNvPicPr preferRelativeResize="0"/>
          <p:nvPr/>
        </p:nvPicPr>
        <p:blipFill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6562" y="372150"/>
            <a:ext cx="1518601" cy="99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1C0B8B2-305F-404C-BC6D-EAE5F4FC644B}"/>
              </a:ext>
            </a:extLst>
          </p:cNvPr>
          <p:cNvCxnSpPr>
            <a:cxnSpLocks/>
          </p:cNvCxnSpPr>
          <p:nvPr/>
        </p:nvCxnSpPr>
        <p:spPr>
          <a:xfrm>
            <a:off x="11272987" y="577539"/>
            <a:ext cx="10088919" cy="2854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17A442B4-134D-44BB-9CF9-B2349506EF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789846" y="1087782"/>
            <a:ext cx="1849366" cy="1849366"/>
          </a:xfrm>
          <a:prstGeom prst="rect">
            <a:avLst/>
          </a:prstGeom>
        </p:spPr>
      </p:pic>
      <p:cxnSp>
        <p:nvCxnSpPr>
          <p:cNvPr id="248" name="Google Shape;56;p13">
            <a:extLst>
              <a:ext uri="{FF2B5EF4-FFF2-40B4-BE49-F238E27FC236}">
                <a16:creationId xmlns:a16="http://schemas.microsoft.com/office/drawing/2014/main" id="{F4558315-35D0-47F7-9E0C-32214A2072EA}"/>
              </a:ext>
            </a:extLst>
          </p:cNvPr>
          <p:cNvCxnSpPr>
            <a:cxnSpLocks/>
          </p:cNvCxnSpPr>
          <p:nvPr/>
        </p:nvCxnSpPr>
        <p:spPr>
          <a:xfrm flipV="1">
            <a:off x="16665415" y="3158145"/>
            <a:ext cx="16572" cy="693553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E600850-4EBB-47B4-8162-D5E9F9E4D3CC}"/>
              </a:ext>
            </a:extLst>
          </p:cNvPr>
          <p:cNvCxnSpPr>
            <a:cxnSpLocks/>
          </p:cNvCxnSpPr>
          <p:nvPr/>
        </p:nvCxnSpPr>
        <p:spPr>
          <a:xfrm flipV="1">
            <a:off x="5866458" y="5178765"/>
            <a:ext cx="10056613" cy="11539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Google Shape;56;p13">
            <a:extLst>
              <a:ext uri="{FF2B5EF4-FFF2-40B4-BE49-F238E27FC236}">
                <a16:creationId xmlns:a16="http://schemas.microsoft.com/office/drawing/2014/main" id="{52EFD329-B6EE-4F59-AFD6-7ED9012B73A6}"/>
              </a:ext>
            </a:extLst>
          </p:cNvPr>
          <p:cNvCxnSpPr>
            <a:cxnSpLocks/>
          </p:cNvCxnSpPr>
          <p:nvPr/>
        </p:nvCxnSpPr>
        <p:spPr>
          <a:xfrm flipH="1">
            <a:off x="21245053" y="606083"/>
            <a:ext cx="34905" cy="938734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9" name="Google Shape;95;p13">
            <a:extLst>
              <a:ext uri="{FF2B5EF4-FFF2-40B4-BE49-F238E27FC236}">
                <a16:creationId xmlns:a16="http://schemas.microsoft.com/office/drawing/2014/main" id="{C0EAD0DD-DF45-4326-89CA-09EC8F4F8990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6802877" y="4254459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F2047B4A-C940-4FDB-B505-0F4D3DB24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587" y="82795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C25C5E8D-B39B-4439-90B8-1FBD35BB2408}"/>
              </a:ext>
            </a:extLst>
          </p:cNvPr>
          <p:cNvCxnSpPr>
            <a:cxnSpLocks/>
          </p:cNvCxnSpPr>
          <p:nvPr/>
        </p:nvCxnSpPr>
        <p:spPr>
          <a:xfrm flipV="1">
            <a:off x="6013725" y="9443284"/>
            <a:ext cx="7243216" cy="787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401EA7FA-C5FD-4D37-8ED4-BBC6EE3C2305}"/>
              </a:ext>
            </a:extLst>
          </p:cNvPr>
          <p:cNvCxnSpPr>
            <a:cxnSpLocks/>
          </p:cNvCxnSpPr>
          <p:nvPr/>
        </p:nvCxnSpPr>
        <p:spPr>
          <a:xfrm>
            <a:off x="13256941" y="2124269"/>
            <a:ext cx="0" cy="731901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928F0E5C-B102-4C55-81DB-651278926A55}"/>
              </a:ext>
            </a:extLst>
          </p:cNvPr>
          <p:cNvCxnSpPr>
            <a:cxnSpLocks/>
          </p:cNvCxnSpPr>
          <p:nvPr/>
        </p:nvCxnSpPr>
        <p:spPr>
          <a:xfrm>
            <a:off x="13252532" y="2134288"/>
            <a:ext cx="2585005" cy="15552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9" name="Google Shape;95;p13">
            <a:extLst>
              <a:ext uri="{FF2B5EF4-FFF2-40B4-BE49-F238E27FC236}">
                <a16:creationId xmlns:a16="http://schemas.microsoft.com/office/drawing/2014/main" id="{B4CC7C15-88A3-4587-A700-3681FC91DF9D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521715" y="8992099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83;p13">
            <a:extLst>
              <a:ext uri="{FF2B5EF4-FFF2-40B4-BE49-F238E27FC236}">
                <a16:creationId xmlns:a16="http://schemas.microsoft.com/office/drawing/2014/main" id="{A69D82DC-A779-4ABB-8091-8BDADD58898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0623" y="4461541"/>
            <a:ext cx="275328" cy="2519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054DE1B9-F35C-45B4-8110-6276F28D6D52}"/>
              </a:ext>
            </a:extLst>
          </p:cNvPr>
          <p:cNvCxnSpPr>
            <a:cxnSpLocks/>
          </p:cNvCxnSpPr>
          <p:nvPr/>
        </p:nvCxnSpPr>
        <p:spPr>
          <a:xfrm>
            <a:off x="4891477" y="10193984"/>
            <a:ext cx="2785" cy="985772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1B3F1A9B-3B2B-49E4-B04A-1801E2F9D467}"/>
              </a:ext>
            </a:extLst>
          </p:cNvPr>
          <p:cNvCxnSpPr>
            <a:cxnSpLocks/>
          </p:cNvCxnSpPr>
          <p:nvPr/>
        </p:nvCxnSpPr>
        <p:spPr>
          <a:xfrm flipV="1">
            <a:off x="4878474" y="11164215"/>
            <a:ext cx="939216" cy="8214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9" name="Graphic 548" descr="Database with solid fill">
            <a:extLst>
              <a:ext uri="{FF2B5EF4-FFF2-40B4-BE49-F238E27FC236}">
                <a16:creationId xmlns:a16="http://schemas.microsoft.com/office/drawing/2014/main" id="{D2AF8553-C661-4697-89A0-DA42779F4A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16327" y="8284403"/>
            <a:ext cx="1849366" cy="1849366"/>
          </a:xfrm>
          <a:prstGeom prst="rect">
            <a:avLst/>
          </a:prstGeom>
        </p:spPr>
      </p:pic>
      <p:pic>
        <p:nvPicPr>
          <p:cNvPr id="551" name="Google Shape;107;p13">
            <a:extLst>
              <a:ext uri="{FF2B5EF4-FFF2-40B4-BE49-F238E27FC236}">
                <a16:creationId xmlns:a16="http://schemas.microsoft.com/office/drawing/2014/main" id="{19BC9589-2B6A-4D6A-9565-650F9914AF9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462578" y="10585302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68;p13">
            <a:extLst>
              <a:ext uri="{FF2B5EF4-FFF2-40B4-BE49-F238E27FC236}">
                <a16:creationId xmlns:a16="http://schemas.microsoft.com/office/drawing/2014/main" id="{9014361F-1158-4230-A36B-FD72140CC0AB}"/>
              </a:ext>
            </a:extLst>
          </p:cNvPr>
          <p:cNvSpPr/>
          <p:nvPr/>
        </p:nvSpPr>
        <p:spPr>
          <a:xfrm>
            <a:off x="6134731" y="10603445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1" name="Google Shape;69;p13">
            <a:extLst>
              <a:ext uri="{FF2B5EF4-FFF2-40B4-BE49-F238E27FC236}">
                <a16:creationId xmlns:a16="http://schemas.microsoft.com/office/drawing/2014/main" id="{9C56B835-ED5C-4BCD-A6BD-49744F7772F0}"/>
              </a:ext>
            </a:extLst>
          </p:cNvPr>
          <p:cNvSpPr/>
          <p:nvPr/>
        </p:nvSpPr>
        <p:spPr>
          <a:xfrm>
            <a:off x="6253319" y="10844545"/>
            <a:ext cx="788700" cy="159390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7" name="Rectangle: Rounded Corners 566">
            <a:extLst>
              <a:ext uri="{FF2B5EF4-FFF2-40B4-BE49-F238E27FC236}">
                <a16:creationId xmlns:a16="http://schemas.microsoft.com/office/drawing/2014/main" id="{1C9D5783-FAB7-4F8F-AC15-79ACB1AEA971}"/>
              </a:ext>
            </a:extLst>
          </p:cNvPr>
          <p:cNvSpPr/>
          <p:nvPr/>
        </p:nvSpPr>
        <p:spPr>
          <a:xfrm>
            <a:off x="6470342" y="10947695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8" name="Oval 567">
            <a:extLst>
              <a:ext uri="{FF2B5EF4-FFF2-40B4-BE49-F238E27FC236}">
                <a16:creationId xmlns:a16="http://schemas.microsoft.com/office/drawing/2014/main" id="{07798779-5265-4D0A-90BA-ED834F43FBF6}"/>
              </a:ext>
            </a:extLst>
          </p:cNvPr>
          <p:cNvSpPr/>
          <p:nvPr/>
        </p:nvSpPr>
        <p:spPr>
          <a:xfrm>
            <a:off x="6311964" y="10918215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0" name="Arrow: Pentagon 569">
            <a:extLst>
              <a:ext uri="{FF2B5EF4-FFF2-40B4-BE49-F238E27FC236}">
                <a16:creationId xmlns:a16="http://schemas.microsoft.com/office/drawing/2014/main" id="{4BD4B6E0-E56E-4D65-98CC-6FE0E6C5BD72}"/>
              </a:ext>
            </a:extLst>
          </p:cNvPr>
          <p:cNvSpPr/>
          <p:nvPr/>
        </p:nvSpPr>
        <p:spPr>
          <a:xfrm rot="12935643">
            <a:off x="6547197" y="10989254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EBCE408B-63B1-43EA-83F0-A93EE67ED8EC}"/>
              </a:ext>
            </a:extLst>
          </p:cNvPr>
          <p:cNvCxnSpPr>
            <a:cxnSpLocks/>
          </p:cNvCxnSpPr>
          <p:nvPr/>
        </p:nvCxnSpPr>
        <p:spPr>
          <a:xfrm>
            <a:off x="6714103" y="10994881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E7563FC8-40FD-4CC0-BACF-8BAEAFEB95D2}"/>
              </a:ext>
            </a:extLst>
          </p:cNvPr>
          <p:cNvCxnSpPr>
            <a:cxnSpLocks/>
          </p:cNvCxnSpPr>
          <p:nvPr/>
        </p:nvCxnSpPr>
        <p:spPr>
          <a:xfrm>
            <a:off x="6720959" y="11038429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3" name="Oval 572">
            <a:extLst>
              <a:ext uri="{FF2B5EF4-FFF2-40B4-BE49-F238E27FC236}">
                <a16:creationId xmlns:a16="http://schemas.microsoft.com/office/drawing/2014/main" id="{63D2BB41-0BDF-4DFB-B92A-A16D4B538CF6}"/>
              </a:ext>
            </a:extLst>
          </p:cNvPr>
          <p:cNvSpPr/>
          <p:nvPr/>
        </p:nvSpPr>
        <p:spPr>
          <a:xfrm>
            <a:off x="6340344" y="10942309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D51CF890-9802-4911-85BF-DBE7D3F642C4}"/>
              </a:ext>
            </a:extLst>
          </p:cNvPr>
          <p:cNvSpPr txBox="1"/>
          <p:nvPr/>
        </p:nvSpPr>
        <p:spPr>
          <a:xfrm>
            <a:off x="6308730" y="10922237"/>
            <a:ext cx="474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75" name="Rectangle: Rounded Corners 574">
            <a:extLst>
              <a:ext uri="{FF2B5EF4-FFF2-40B4-BE49-F238E27FC236}">
                <a16:creationId xmlns:a16="http://schemas.microsoft.com/office/drawing/2014/main" id="{DC9F01A7-4E5E-4A19-950C-B15BBD92F6F9}"/>
              </a:ext>
            </a:extLst>
          </p:cNvPr>
          <p:cNvSpPr/>
          <p:nvPr/>
        </p:nvSpPr>
        <p:spPr>
          <a:xfrm>
            <a:off x="6472777" y="11321865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6" name="Oval 575">
            <a:extLst>
              <a:ext uri="{FF2B5EF4-FFF2-40B4-BE49-F238E27FC236}">
                <a16:creationId xmlns:a16="http://schemas.microsoft.com/office/drawing/2014/main" id="{D7A1DACB-9681-45B8-B9D0-E636AFB73611}"/>
              </a:ext>
            </a:extLst>
          </p:cNvPr>
          <p:cNvSpPr/>
          <p:nvPr/>
        </p:nvSpPr>
        <p:spPr>
          <a:xfrm>
            <a:off x="6314399" y="11292385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7" name="Arrow: Pentagon 576">
            <a:extLst>
              <a:ext uri="{FF2B5EF4-FFF2-40B4-BE49-F238E27FC236}">
                <a16:creationId xmlns:a16="http://schemas.microsoft.com/office/drawing/2014/main" id="{61030B02-B7E0-46C8-89AF-6F98E0DF2A84}"/>
              </a:ext>
            </a:extLst>
          </p:cNvPr>
          <p:cNvSpPr/>
          <p:nvPr/>
        </p:nvSpPr>
        <p:spPr>
          <a:xfrm rot="12935643">
            <a:off x="6549632" y="11363424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3F78084B-B0D5-4E88-9EBF-CD47E94E3C42}"/>
              </a:ext>
            </a:extLst>
          </p:cNvPr>
          <p:cNvCxnSpPr>
            <a:cxnSpLocks/>
          </p:cNvCxnSpPr>
          <p:nvPr/>
        </p:nvCxnSpPr>
        <p:spPr>
          <a:xfrm>
            <a:off x="6716538" y="11369051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1FCC949B-4339-45E9-B239-1DB24AFD8D9B}"/>
              </a:ext>
            </a:extLst>
          </p:cNvPr>
          <p:cNvCxnSpPr>
            <a:cxnSpLocks/>
          </p:cNvCxnSpPr>
          <p:nvPr/>
        </p:nvCxnSpPr>
        <p:spPr>
          <a:xfrm>
            <a:off x="6723394" y="11412599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0" name="Oval 579">
            <a:extLst>
              <a:ext uri="{FF2B5EF4-FFF2-40B4-BE49-F238E27FC236}">
                <a16:creationId xmlns:a16="http://schemas.microsoft.com/office/drawing/2014/main" id="{C923F872-F601-4DE1-B4DD-482FC660BD9E}"/>
              </a:ext>
            </a:extLst>
          </p:cNvPr>
          <p:cNvSpPr/>
          <p:nvPr/>
        </p:nvSpPr>
        <p:spPr>
          <a:xfrm>
            <a:off x="6342779" y="11316479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33889BC0-B1E9-458D-A719-057FCBACE47E}"/>
              </a:ext>
            </a:extLst>
          </p:cNvPr>
          <p:cNvSpPr txBox="1"/>
          <p:nvPr/>
        </p:nvSpPr>
        <p:spPr>
          <a:xfrm>
            <a:off x="6312576" y="11292315"/>
            <a:ext cx="474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82" name="Rectangle: Rounded Corners 581">
            <a:extLst>
              <a:ext uri="{FF2B5EF4-FFF2-40B4-BE49-F238E27FC236}">
                <a16:creationId xmlns:a16="http://schemas.microsoft.com/office/drawing/2014/main" id="{F48FDCB9-1602-4B18-98A5-04DCEC19E2C5}"/>
              </a:ext>
            </a:extLst>
          </p:cNvPr>
          <p:cNvSpPr/>
          <p:nvPr/>
        </p:nvSpPr>
        <p:spPr>
          <a:xfrm>
            <a:off x="6468347" y="11694185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EEC970EF-9920-4285-8007-7D7A31D5EAB9}"/>
              </a:ext>
            </a:extLst>
          </p:cNvPr>
          <p:cNvSpPr/>
          <p:nvPr/>
        </p:nvSpPr>
        <p:spPr>
          <a:xfrm>
            <a:off x="6309969" y="11664705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4" name="Arrow: Pentagon 583">
            <a:extLst>
              <a:ext uri="{FF2B5EF4-FFF2-40B4-BE49-F238E27FC236}">
                <a16:creationId xmlns:a16="http://schemas.microsoft.com/office/drawing/2014/main" id="{2DF6B280-985C-49C6-B28C-50FF7A71E150}"/>
              </a:ext>
            </a:extLst>
          </p:cNvPr>
          <p:cNvSpPr/>
          <p:nvPr/>
        </p:nvSpPr>
        <p:spPr>
          <a:xfrm rot="12935643">
            <a:off x="6545202" y="11735744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4A56FA87-5118-4B04-9A7A-507F5E0B0211}"/>
              </a:ext>
            </a:extLst>
          </p:cNvPr>
          <p:cNvCxnSpPr>
            <a:cxnSpLocks/>
          </p:cNvCxnSpPr>
          <p:nvPr/>
        </p:nvCxnSpPr>
        <p:spPr>
          <a:xfrm>
            <a:off x="6712108" y="11741371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6" name="Straight Connector 585">
            <a:extLst>
              <a:ext uri="{FF2B5EF4-FFF2-40B4-BE49-F238E27FC236}">
                <a16:creationId xmlns:a16="http://schemas.microsoft.com/office/drawing/2014/main" id="{A18F3B0C-5D16-405B-BC20-16EAAAD84AF2}"/>
              </a:ext>
            </a:extLst>
          </p:cNvPr>
          <p:cNvCxnSpPr>
            <a:cxnSpLocks/>
          </p:cNvCxnSpPr>
          <p:nvPr/>
        </p:nvCxnSpPr>
        <p:spPr>
          <a:xfrm>
            <a:off x="6718964" y="11784919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7" name="Oval 586">
            <a:extLst>
              <a:ext uri="{FF2B5EF4-FFF2-40B4-BE49-F238E27FC236}">
                <a16:creationId xmlns:a16="http://schemas.microsoft.com/office/drawing/2014/main" id="{C2AE9C3A-188C-4658-B286-FB81A0E12F28}"/>
              </a:ext>
            </a:extLst>
          </p:cNvPr>
          <p:cNvSpPr/>
          <p:nvPr/>
        </p:nvSpPr>
        <p:spPr>
          <a:xfrm>
            <a:off x="6338349" y="11688799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6F5A0020-4412-463D-BDD0-388EABFEA277}"/>
              </a:ext>
            </a:extLst>
          </p:cNvPr>
          <p:cNvSpPr txBox="1"/>
          <p:nvPr/>
        </p:nvSpPr>
        <p:spPr>
          <a:xfrm>
            <a:off x="6309907" y="11666713"/>
            <a:ext cx="183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89" name="Rectangle: Rounded Corners 588">
            <a:extLst>
              <a:ext uri="{FF2B5EF4-FFF2-40B4-BE49-F238E27FC236}">
                <a16:creationId xmlns:a16="http://schemas.microsoft.com/office/drawing/2014/main" id="{918A1CAF-3A8B-4F7A-B7A5-8B28E08227E8}"/>
              </a:ext>
            </a:extLst>
          </p:cNvPr>
          <p:cNvSpPr/>
          <p:nvPr/>
        </p:nvSpPr>
        <p:spPr>
          <a:xfrm>
            <a:off x="6469746" y="12065848"/>
            <a:ext cx="4879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5FC59EEC-F144-4AEE-B4C5-B4DB34C16533}"/>
              </a:ext>
            </a:extLst>
          </p:cNvPr>
          <p:cNvSpPr/>
          <p:nvPr/>
        </p:nvSpPr>
        <p:spPr>
          <a:xfrm>
            <a:off x="6311368" y="12036368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1" name="Arrow: Pentagon 590">
            <a:extLst>
              <a:ext uri="{FF2B5EF4-FFF2-40B4-BE49-F238E27FC236}">
                <a16:creationId xmlns:a16="http://schemas.microsoft.com/office/drawing/2014/main" id="{2FDA26B1-D3D2-4C0C-A298-0B4F6960C9A3}"/>
              </a:ext>
            </a:extLst>
          </p:cNvPr>
          <p:cNvSpPr/>
          <p:nvPr/>
        </p:nvSpPr>
        <p:spPr>
          <a:xfrm rot="12935643">
            <a:off x="6546601" y="12107407"/>
            <a:ext cx="136083" cy="59711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50344991-A76E-447C-9F9D-C534B9A8CA3A}"/>
              </a:ext>
            </a:extLst>
          </p:cNvPr>
          <p:cNvCxnSpPr>
            <a:cxnSpLocks/>
          </p:cNvCxnSpPr>
          <p:nvPr/>
        </p:nvCxnSpPr>
        <p:spPr>
          <a:xfrm>
            <a:off x="6713507" y="12113034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4EE46664-B345-443E-BA1C-1CC181188476}"/>
              </a:ext>
            </a:extLst>
          </p:cNvPr>
          <p:cNvCxnSpPr>
            <a:cxnSpLocks/>
          </p:cNvCxnSpPr>
          <p:nvPr/>
        </p:nvCxnSpPr>
        <p:spPr>
          <a:xfrm>
            <a:off x="6720363" y="12156582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4" name="Oval 593">
            <a:extLst>
              <a:ext uri="{FF2B5EF4-FFF2-40B4-BE49-F238E27FC236}">
                <a16:creationId xmlns:a16="http://schemas.microsoft.com/office/drawing/2014/main" id="{B41615F4-4655-4F2C-B909-C6FE58A6E219}"/>
              </a:ext>
            </a:extLst>
          </p:cNvPr>
          <p:cNvSpPr/>
          <p:nvPr/>
        </p:nvSpPr>
        <p:spPr>
          <a:xfrm>
            <a:off x="6339748" y="12060462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5" name="TextBox 594">
            <a:extLst>
              <a:ext uri="{FF2B5EF4-FFF2-40B4-BE49-F238E27FC236}">
                <a16:creationId xmlns:a16="http://schemas.microsoft.com/office/drawing/2014/main" id="{D654386A-7B61-45CC-B0D7-F14506069C91}"/>
              </a:ext>
            </a:extLst>
          </p:cNvPr>
          <p:cNvSpPr txBox="1"/>
          <p:nvPr/>
        </p:nvSpPr>
        <p:spPr>
          <a:xfrm>
            <a:off x="6301950" y="12038008"/>
            <a:ext cx="247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603" name="Google Shape;70;p13">
            <a:extLst>
              <a:ext uri="{FF2B5EF4-FFF2-40B4-BE49-F238E27FC236}">
                <a16:creationId xmlns:a16="http://schemas.microsoft.com/office/drawing/2014/main" id="{4EF74566-97AA-4715-B3D1-82FAB6443C67}"/>
              </a:ext>
            </a:extLst>
          </p:cNvPr>
          <p:cNvSpPr/>
          <p:nvPr/>
        </p:nvSpPr>
        <p:spPr>
          <a:xfrm>
            <a:off x="6590785" y="12508783"/>
            <a:ext cx="138070" cy="133846"/>
          </a:xfrm>
          <a:prstGeom prst="ellipse">
            <a:avLst/>
          </a:prstGeom>
          <a:solidFill>
            <a:srgbClr val="1B233A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6" name="Google Shape;87;p13">
            <a:extLst>
              <a:ext uri="{FF2B5EF4-FFF2-40B4-BE49-F238E27FC236}">
                <a16:creationId xmlns:a16="http://schemas.microsoft.com/office/drawing/2014/main" id="{23237895-31B7-4F27-975D-470F192AB7D4}"/>
              </a:ext>
            </a:extLst>
          </p:cNvPr>
          <p:cNvSpPr/>
          <p:nvPr/>
        </p:nvSpPr>
        <p:spPr>
          <a:xfrm>
            <a:off x="15151988" y="106561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7" name="Google Shape;88;p13">
            <a:extLst>
              <a:ext uri="{FF2B5EF4-FFF2-40B4-BE49-F238E27FC236}">
                <a16:creationId xmlns:a16="http://schemas.microsoft.com/office/drawing/2014/main" id="{BEF45105-C01F-4ACD-A9DE-47CEEF34EE04}"/>
              </a:ext>
            </a:extLst>
          </p:cNvPr>
          <p:cNvSpPr/>
          <p:nvPr/>
        </p:nvSpPr>
        <p:spPr>
          <a:xfrm>
            <a:off x="15315506" y="108014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Google Shape;75;p13">
            <a:extLst>
              <a:ext uri="{FF2B5EF4-FFF2-40B4-BE49-F238E27FC236}">
                <a16:creationId xmlns:a16="http://schemas.microsoft.com/office/drawing/2014/main" id="{FB09B0D4-514B-45A3-A8CE-15BD5233AEC0}"/>
              </a:ext>
            </a:extLst>
          </p:cNvPr>
          <p:cNvSpPr/>
          <p:nvPr/>
        </p:nvSpPr>
        <p:spPr>
          <a:xfrm>
            <a:off x="14928257" y="126242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C29DACA-7003-4F04-8929-17EB121B4131}"/>
              </a:ext>
            </a:extLst>
          </p:cNvPr>
          <p:cNvCxnSpPr>
            <a:cxnSpLocks/>
          </p:cNvCxnSpPr>
          <p:nvPr/>
        </p:nvCxnSpPr>
        <p:spPr>
          <a:xfrm flipV="1">
            <a:off x="15151988" y="125890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191C936-F20F-45B6-B57B-9515338047D1}"/>
              </a:ext>
            </a:extLst>
          </p:cNvPr>
          <p:cNvSpPr/>
          <p:nvPr/>
        </p:nvSpPr>
        <p:spPr>
          <a:xfrm>
            <a:off x="15323016" y="108013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5" name="Graphic 364" descr="Images with solid fill">
            <a:extLst>
              <a:ext uri="{FF2B5EF4-FFF2-40B4-BE49-F238E27FC236}">
                <a16:creationId xmlns:a16="http://schemas.microsoft.com/office/drawing/2014/main" id="{14D387FC-7AA6-46D8-A210-C55AB952A5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376786" y="10915028"/>
            <a:ext cx="116165" cy="116165"/>
          </a:xfrm>
          <a:prstGeom prst="rect">
            <a:avLst/>
          </a:prstGeom>
        </p:spPr>
      </p:pic>
      <p:pic>
        <p:nvPicPr>
          <p:cNvPr id="366" name="Graphic 365" descr="Presentation with media with solid fill">
            <a:extLst>
              <a:ext uri="{FF2B5EF4-FFF2-40B4-BE49-F238E27FC236}">
                <a16:creationId xmlns:a16="http://schemas.microsoft.com/office/drawing/2014/main" id="{8A00BDFE-5518-4D71-B2B5-5FB24D258A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369303" y="11120381"/>
            <a:ext cx="135551" cy="135551"/>
          </a:xfrm>
          <a:prstGeom prst="rect">
            <a:avLst/>
          </a:prstGeom>
        </p:spPr>
      </p:pic>
      <p:pic>
        <p:nvPicPr>
          <p:cNvPr id="367" name="Graphic 366" descr="Speaker phone with solid fill">
            <a:extLst>
              <a:ext uri="{FF2B5EF4-FFF2-40B4-BE49-F238E27FC236}">
                <a16:creationId xmlns:a16="http://schemas.microsoft.com/office/drawing/2014/main" id="{61580D49-5FCE-4237-B770-4F20FD1E5A5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370928" y="11333393"/>
            <a:ext cx="135551" cy="135551"/>
          </a:xfrm>
          <a:prstGeom prst="rect">
            <a:avLst/>
          </a:prstGeom>
        </p:spPr>
      </p:pic>
      <p:pic>
        <p:nvPicPr>
          <p:cNvPr id="33" name="Graphic 32" descr="Hospital with solid fill">
            <a:extLst>
              <a:ext uri="{FF2B5EF4-FFF2-40B4-BE49-F238E27FC236}">
                <a16:creationId xmlns:a16="http://schemas.microsoft.com/office/drawing/2014/main" id="{9E2940EE-3024-41E2-BEC5-63E18638506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373880" y="11549743"/>
            <a:ext cx="136171" cy="136171"/>
          </a:xfrm>
          <a:prstGeom prst="rect">
            <a:avLst/>
          </a:prstGeom>
        </p:spPr>
      </p:pic>
      <p:pic>
        <p:nvPicPr>
          <p:cNvPr id="35" name="Graphic 34" descr="Map with pin with solid fill">
            <a:extLst>
              <a:ext uri="{FF2B5EF4-FFF2-40B4-BE49-F238E27FC236}">
                <a16:creationId xmlns:a16="http://schemas.microsoft.com/office/drawing/2014/main" id="{B5452D9A-F0E5-4F40-AF95-EB756878043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5373880" y="11782964"/>
            <a:ext cx="135551" cy="135551"/>
          </a:xfrm>
          <a:prstGeom prst="rect">
            <a:avLst/>
          </a:prstGeom>
        </p:spPr>
      </p:pic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B0A1245E-9455-4555-87BD-882D635394A9}"/>
              </a:ext>
            </a:extLst>
          </p:cNvPr>
          <p:cNvSpPr/>
          <p:nvPr/>
        </p:nvSpPr>
        <p:spPr>
          <a:xfrm>
            <a:off x="15834144" y="10946750"/>
            <a:ext cx="1911049" cy="5545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D85C669-B1E2-4117-B6E1-2B3714E4DBAD}"/>
              </a:ext>
            </a:extLst>
          </p:cNvPr>
          <p:cNvSpPr/>
          <p:nvPr/>
        </p:nvSpPr>
        <p:spPr>
          <a:xfrm>
            <a:off x="15687487" y="10917271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Arrow: Pentagon 176">
            <a:extLst>
              <a:ext uri="{FF2B5EF4-FFF2-40B4-BE49-F238E27FC236}">
                <a16:creationId xmlns:a16="http://schemas.microsoft.com/office/drawing/2014/main" id="{C434634E-962C-4C7D-9BCF-0A471787CA58}"/>
              </a:ext>
            </a:extLst>
          </p:cNvPr>
          <p:cNvSpPr/>
          <p:nvPr/>
        </p:nvSpPr>
        <p:spPr>
          <a:xfrm rot="12935643">
            <a:off x="15922720" y="10988310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D8C786E-B2B3-4FA1-B4F8-0E4D59E04B4E}"/>
              </a:ext>
            </a:extLst>
          </p:cNvPr>
          <p:cNvCxnSpPr>
            <a:cxnSpLocks/>
          </p:cNvCxnSpPr>
          <p:nvPr/>
        </p:nvCxnSpPr>
        <p:spPr>
          <a:xfrm>
            <a:off x="16089626" y="10993937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C00363C-2C8D-4253-A24F-E8EDACE39307}"/>
              </a:ext>
            </a:extLst>
          </p:cNvPr>
          <p:cNvCxnSpPr>
            <a:cxnSpLocks/>
          </p:cNvCxnSpPr>
          <p:nvPr/>
        </p:nvCxnSpPr>
        <p:spPr>
          <a:xfrm>
            <a:off x="16095033" y="11034021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028D2C2F-269C-46E0-B1BC-8990DFA99544}"/>
              </a:ext>
            </a:extLst>
          </p:cNvPr>
          <p:cNvSpPr/>
          <p:nvPr/>
        </p:nvSpPr>
        <p:spPr>
          <a:xfrm>
            <a:off x="15715867" y="10941365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3986D5C-112A-4A09-A6CD-AD74483FADF8}"/>
              </a:ext>
            </a:extLst>
          </p:cNvPr>
          <p:cNvSpPr txBox="1"/>
          <p:nvPr/>
        </p:nvSpPr>
        <p:spPr>
          <a:xfrm>
            <a:off x="15684253" y="10921293"/>
            <a:ext cx="474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72CFD68E-1174-4760-BF10-2D20261A4161}"/>
              </a:ext>
            </a:extLst>
          </p:cNvPr>
          <p:cNvSpPr/>
          <p:nvPr/>
        </p:nvSpPr>
        <p:spPr>
          <a:xfrm>
            <a:off x="15834144" y="11606257"/>
            <a:ext cx="18968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94493F47-415A-448E-AC07-C1D23A4C03B8}"/>
              </a:ext>
            </a:extLst>
          </p:cNvPr>
          <p:cNvSpPr/>
          <p:nvPr/>
        </p:nvSpPr>
        <p:spPr>
          <a:xfrm>
            <a:off x="15675766" y="11576777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Arrow: Pentagon 183">
            <a:extLst>
              <a:ext uri="{FF2B5EF4-FFF2-40B4-BE49-F238E27FC236}">
                <a16:creationId xmlns:a16="http://schemas.microsoft.com/office/drawing/2014/main" id="{4FC4B6F0-2397-42F5-8C1D-095B5E89BB52}"/>
              </a:ext>
            </a:extLst>
          </p:cNvPr>
          <p:cNvSpPr/>
          <p:nvPr/>
        </p:nvSpPr>
        <p:spPr>
          <a:xfrm rot="12935643">
            <a:off x="15910999" y="11647816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67267DE-A69A-4AF1-BAC3-4A5078E34716}"/>
              </a:ext>
            </a:extLst>
          </p:cNvPr>
          <p:cNvCxnSpPr>
            <a:cxnSpLocks/>
          </p:cNvCxnSpPr>
          <p:nvPr/>
        </p:nvCxnSpPr>
        <p:spPr>
          <a:xfrm>
            <a:off x="16077905" y="11653443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03D8FA4-E80B-42BA-9E02-F8373FA85183}"/>
              </a:ext>
            </a:extLst>
          </p:cNvPr>
          <p:cNvCxnSpPr>
            <a:cxnSpLocks/>
          </p:cNvCxnSpPr>
          <p:nvPr/>
        </p:nvCxnSpPr>
        <p:spPr>
          <a:xfrm>
            <a:off x="16084761" y="11696991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1EBBEFD8-F9EA-4F67-A400-360F009B1870}"/>
              </a:ext>
            </a:extLst>
          </p:cNvPr>
          <p:cNvSpPr/>
          <p:nvPr/>
        </p:nvSpPr>
        <p:spPr>
          <a:xfrm>
            <a:off x="15704146" y="11600871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CEBA51D-4B67-404A-8039-AFC7B11433B8}"/>
              </a:ext>
            </a:extLst>
          </p:cNvPr>
          <p:cNvSpPr txBox="1"/>
          <p:nvPr/>
        </p:nvSpPr>
        <p:spPr>
          <a:xfrm>
            <a:off x="15673943" y="11576707"/>
            <a:ext cx="474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D7DE8C73-3B15-4FDF-A9D4-31EEA44B3A8C}"/>
              </a:ext>
            </a:extLst>
          </p:cNvPr>
          <p:cNvSpPr/>
          <p:nvPr/>
        </p:nvSpPr>
        <p:spPr>
          <a:xfrm>
            <a:off x="15840250" y="11891011"/>
            <a:ext cx="18968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AD0576F-9212-4BBD-940E-A9D00F9F4841}"/>
              </a:ext>
            </a:extLst>
          </p:cNvPr>
          <p:cNvSpPr/>
          <p:nvPr/>
        </p:nvSpPr>
        <p:spPr>
          <a:xfrm>
            <a:off x="15681872" y="11861531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Arrow: Pentagon 191">
            <a:extLst>
              <a:ext uri="{FF2B5EF4-FFF2-40B4-BE49-F238E27FC236}">
                <a16:creationId xmlns:a16="http://schemas.microsoft.com/office/drawing/2014/main" id="{2297C91D-95EA-4390-99F1-99E397018F8F}"/>
              </a:ext>
            </a:extLst>
          </p:cNvPr>
          <p:cNvSpPr/>
          <p:nvPr/>
        </p:nvSpPr>
        <p:spPr>
          <a:xfrm rot="12935643">
            <a:off x="15917105" y="11932570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63DE4B7-7F60-4B6C-9486-A32E36D6DF68}"/>
              </a:ext>
            </a:extLst>
          </p:cNvPr>
          <p:cNvCxnSpPr>
            <a:cxnSpLocks/>
          </p:cNvCxnSpPr>
          <p:nvPr/>
        </p:nvCxnSpPr>
        <p:spPr>
          <a:xfrm>
            <a:off x="16084011" y="11938197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9ACAA7F-3E54-4FC9-9F1B-BCA6E348280B}"/>
              </a:ext>
            </a:extLst>
          </p:cNvPr>
          <p:cNvCxnSpPr>
            <a:cxnSpLocks/>
          </p:cNvCxnSpPr>
          <p:nvPr/>
        </p:nvCxnSpPr>
        <p:spPr>
          <a:xfrm>
            <a:off x="16090867" y="11981745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BFCF67D0-7ADB-4A1C-B3DA-86A00C9060AD}"/>
              </a:ext>
            </a:extLst>
          </p:cNvPr>
          <p:cNvSpPr/>
          <p:nvPr/>
        </p:nvSpPr>
        <p:spPr>
          <a:xfrm>
            <a:off x="15710252" y="11885625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660C3C7-2158-4243-8228-63FA9555B5B9}"/>
              </a:ext>
            </a:extLst>
          </p:cNvPr>
          <p:cNvSpPr txBox="1"/>
          <p:nvPr/>
        </p:nvSpPr>
        <p:spPr>
          <a:xfrm>
            <a:off x="15681810" y="11863539"/>
            <a:ext cx="183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480D2A9D-94E6-44EF-ADE7-B6A544997F87}"/>
              </a:ext>
            </a:extLst>
          </p:cNvPr>
          <p:cNvSpPr/>
          <p:nvPr/>
        </p:nvSpPr>
        <p:spPr>
          <a:xfrm>
            <a:off x="15844416" y="12178779"/>
            <a:ext cx="1895494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3531F762-12E2-4098-BA5A-2225F250FA35}"/>
              </a:ext>
            </a:extLst>
          </p:cNvPr>
          <p:cNvSpPr/>
          <p:nvPr/>
        </p:nvSpPr>
        <p:spPr>
          <a:xfrm>
            <a:off x="15686038" y="12149299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Arrow: Pentagon 198">
            <a:extLst>
              <a:ext uri="{FF2B5EF4-FFF2-40B4-BE49-F238E27FC236}">
                <a16:creationId xmlns:a16="http://schemas.microsoft.com/office/drawing/2014/main" id="{F6645358-6F97-414D-B62E-6E46A4324253}"/>
              </a:ext>
            </a:extLst>
          </p:cNvPr>
          <p:cNvSpPr/>
          <p:nvPr/>
        </p:nvSpPr>
        <p:spPr>
          <a:xfrm rot="12935643">
            <a:off x="15921271" y="12220338"/>
            <a:ext cx="136083" cy="59711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7357AEB-81AA-4A42-AB66-9ED8596593BF}"/>
              </a:ext>
            </a:extLst>
          </p:cNvPr>
          <p:cNvCxnSpPr>
            <a:cxnSpLocks/>
          </p:cNvCxnSpPr>
          <p:nvPr/>
        </p:nvCxnSpPr>
        <p:spPr>
          <a:xfrm>
            <a:off x="16088177" y="12225965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79D823B-0746-4508-91DE-27FB87E4CAF4}"/>
              </a:ext>
            </a:extLst>
          </p:cNvPr>
          <p:cNvCxnSpPr>
            <a:cxnSpLocks/>
          </p:cNvCxnSpPr>
          <p:nvPr/>
        </p:nvCxnSpPr>
        <p:spPr>
          <a:xfrm>
            <a:off x="16095033" y="12269513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9CE5D149-B5AA-4C01-A41A-5C3860E04EF3}"/>
              </a:ext>
            </a:extLst>
          </p:cNvPr>
          <p:cNvSpPr/>
          <p:nvPr/>
        </p:nvSpPr>
        <p:spPr>
          <a:xfrm>
            <a:off x="15714418" y="12173393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591FBA7-4168-44A9-AA19-A6BEEEF68C4B}"/>
              </a:ext>
            </a:extLst>
          </p:cNvPr>
          <p:cNvSpPr txBox="1"/>
          <p:nvPr/>
        </p:nvSpPr>
        <p:spPr>
          <a:xfrm>
            <a:off x="15676620" y="12150939"/>
            <a:ext cx="247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FA73A433-6F2C-4368-9107-C636BD151D1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6914165" y="10989602"/>
            <a:ext cx="723803" cy="452212"/>
          </a:xfrm>
          <a:prstGeom prst="rect">
            <a:avLst/>
          </a:prstGeom>
          <a:ln>
            <a:noFill/>
          </a:ln>
        </p:spPr>
      </p:pic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D77801F-E778-4F95-875D-CB5822328AF1}"/>
              </a:ext>
            </a:extLst>
          </p:cNvPr>
          <p:cNvCxnSpPr>
            <a:cxnSpLocks/>
          </p:cNvCxnSpPr>
          <p:nvPr/>
        </p:nvCxnSpPr>
        <p:spPr>
          <a:xfrm>
            <a:off x="16095033" y="11096725"/>
            <a:ext cx="440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8E15D14-D621-4BDA-9938-C3A92F3CB6C3}"/>
              </a:ext>
            </a:extLst>
          </p:cNvPr>
          <p:cNvCxnSpPr>
            <a:cxnSpLocks/>
          </p:cNvCxnSpPr>
          <p:nvPr/>
        </p:nvCxnSpPr>
        <p:spPr>
          <a:xfrm>
            <a:off x="16095033" y="11152175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A2F2FCD-023F-475C-B536-9DE269CED9FA}"/>
              </a:ext>
            </a:extLst>
          </p:cNvPr>
          <p:cNvCxnSpPr>
            <a:cxnSpLocks/>
          </p:cNvCxnSpPr>
          <p:nvPr/>
        </p:nvCxnSpPr>
        <p:spPr>
          <a:xfrm>
            <a:off x="16095033" y="11218870"/>
            <a:ext cx="2998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B8683A00-4E0D-416E-94E8-91A147ECA922}"/>
              </a:ext>
            </a:extLst>
          </p:cNvPr>
          <p:cNvCxnSpPr>
            <a:cxnSpLocks/>
          </p:cNvCxnSpPr>
          <p:nvPr/>
        </p:nvCxnSpPr>
        <p:spPr>
          <a:xfrm>
            <a:off x="16292677" y="11034431"/>
            <a:ext cx="2998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03299C6A-E9D9-4140-827A-B78A4CA501ED}"/>
              </a:ext>
            </a:extLst>
          </p:cNvPr>
          <p:cNvCxnSpPr>
            <a:cxnSpLocks/>
          </p:cNvCxnSpPr>
          <p:nvPr/>
        </p:nvCxnSpPr>
        <p:spPr>
          <a:xfrm>
            <a:off x="16095032" y="11292315"/>
            <a:ext cx="220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0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ECF0DCC-657E-48A0-A744-262A8143A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6371313" y="2601344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" descr="School Health Laerdal Pocket Mask - Soft Case">
            <a:extLst>
              <a:ext uri="{FF2B5EF4-FFF2-40B4-BE49-F238E27FC236}">
                <a16:creationId xmlns:a16="http://schemas.microsoft.com/office/drawing/2014/main" id="{5983B14F-BAB4-45C5-9ECB-FE60211B4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7777910" y="2678437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Google Shape;83;p13">
            <a:extLst>
              <a:ext uri="{FF2B5EF4-FFF2-40B4-BE49-F238E27FC236}">
                <a16:creationId xmlns:a16="http://schemas.microsoft.com/office/drawing/2014/main" id="{3E3D7AA4-28EE-4DB2-9039-E7A0BD7C0DF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0667" y="3053707"/>
            <a:ext cx="275328" cy="2519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63FC8076-AAC8-468B-A721-44DD8E7A2B2C}"/>
              </a:ext>
            </a:extLst>
          </p:cNvPr>
          <p:cNvCxnSpPr>
            <a:cxnSpLocks/>
          </p:cNvCxnSpPr>
          <p:nvPr/>
        </p:nvCxnSpPr>
        <p:spPr>
          <a:xfrm>
            <a:off x="8515493" y="3489058"/>
            <a:ext cx="7407578" cy="0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6" name="Google Shape;94;p13">
            <a:extLst>
              <a:ext uri="{FF2B5EF4-FFF2-40B4-BE49-F238E27FC236}">
                <a16:creationId xmlns:a16="http://schemas.microsoft.com/office/drawing/2014/main" id="{C8F48325-A7A9-4FED-9BA4-D4BC1C686D6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06281" y="2944728"/>
            <a:ext cx="582441" cy="40545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87;p13">
            <a:extLst>
              <a:ext uri="{FF2B5EF4-FFF2-40B4-BE49-F238E27FC236}">
                <a16:creationId xmlns:a16="http://schemas.microsoft.com/office/drawing/2014/main" id="{6AECBE7E-A06F-497D-9EC9-C04022EC4020}"/>
              </a:ext>
            </a:extLst>
          </p:cNvPr>
          <p:cNvSpPr/>
          <p:nvPr/>
        </p:nvSpPr>
        <p:spPr>
          <a:xfrm>
            <a:off x="8673683" y="106561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1" name="Google Shape;88;p13">
            <a:extLst>
              <a:ext uri="{FF2B5EF4-FFF2-40B4-BE49-F238E27FC236}">
                <a16:creationId xmlns:a16="http://schemas.microsoft.com/office/drawing/2014/main" id="{1AB082D3-323A-48D2-99CE-D897E4E8C119}"/>
              </a:ext>
            </a:extLst>
          </p:cNvPr>
          <p:cNvSpPr/>
          <p:nvPr/>
        </p:nvSpPr>
        <p:spPr>
          <a:xfrm>
            <a:off x="8837201" y="108014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Google Shape;75;p13">
            <a:extLst>
              <a:ext uri="{FF2B5EF4-FFF2-40B4-BE49-F238E27FC236}">
                <a16:creationId xmlns:a16="http://schemas.microsoft.com/office/drawing/2014/main" id="{929A0202-D7A2-43A9-AA82-A10D2530F7E2}"/>
              </a:ext>
            </a:extLst>
          </p:cNvPr>
          <p:cNvSpPr/>
          <p:nvPr/>
        </p:nvSpPr>
        <p:spPr>
          <a:xfrm>
            <a:off x="8449952" y="126242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1E38A0B-79D3-48E5-A875-07EA8F111DA1}"/>
              </a:ext>
            </a:extLst>
          </p:cNvPr>
          <p:cNvCxnSpPr>
            <a:cxnSpLocks/>
          </p:cNvCxnSpPr>
          <p:nvPr/>
        </p:nvCxnSpPr>
        <p:spPr>
          <a:xfrm flipV="1">
            <a:off x="8673683" y="125890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352473E-D740-4B0A-9E8F-23E42F15469F}"/>
              </a:ext>
            </a:extLst>
          </p:cNvPr>
          <p:cNvSpPr/>
          <p:nvPr/>
        </p:nvSpPr>
        <p:spPr>
          <a:xfrm>
            <a:off x="8844711" y="108013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6" name="Graphic 235" descr="Images with solid fill">
            <a:extLst>
              <a:ext uri="{FF2B5EF4-FFF2-40B4-BE49-F238E27FC236}">
                <a16:creationId xmlns:a16="http://schemas.microsoft.com/office/drawing/2014/main" id="{C0D08B4B-EAA1-4399-925B-1B08036B775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98481" y="10915028"/>
            <a:ext cx="116165" cy="116165"/>
          </a:xfrm>
          <a:prstGeom prst="rect">
            <a:avLst/>
          </a:prstGeom>
        </p:spPr>
      </p:pic>
      <p:pic>
        <p:nvPicPr>
          <p:cNvPr id="237" name="Graphic 236" descr="Presentation with media with solid fill">
            <a:extLst>
              <a:ext uri="{FF2B5EF4-FFF2-40B4-BE49-F238E27FC236}">
                <a16:creationId xmlns:a16="http://schemas.microsoft.com/office/drawing/2014/main" id="{84615D16-3022-4557-8B78-8B487DB682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90998" y="11120381"/>
            <a:ext cx="135551" cy="135551"/>
          </a:xfrm>
          <a:prstGeom prst="rect">
            <a:avLst/>
          </a:prstGeom>
        </p:spPr>
      </p:pic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79508F2D-E2D4-4B53-9BE7-9A0A9E1BBB4E}"/>
              </a:ext>
            </a:extLst>
          </p:cNvPr>
          <p:cNvSpPr/>
          <p:nvPr/>
        </p:nvSpPr>
        <p:spPr>
          <a:xfrm>
            <a:off x="9355839" y="10946750"/>
            <a:ext cx="1911049" cy="5545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E88187A7-D3F3-419F-AE75-486690D94EBB}"/>
              </a:ext>
            </a:extLst>
          </p:cNvPr>
          <p:cNvSpPr/>
          <p:nvPr/>
        </p:nvSpPr>
        <p:spPr>
          <a:xfrm>
            <a:off x="9209182" y="10917271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4" name="Arrow: Pentagon 243">
            <a:extLst>
              <a:ext uri="{FF2B5EF4-FFF2-40B4-BE49-F238E27FC236}">
                <a16:creationId xmlns:a16="http://schemas.microsoft.com/office/drawing/2014/main" id="{794760D6-5A51-433D-87D1-EFDC326B79DC}"/>
              </a:ext>
            </a:extLst>
          </p:cNvPr>
          <p:cNvSpPr/>
          <p:nvPr/>
        </p:nvSpPr>
        <p:spPr>
          <a:xfrm rot="12935643">
            <a:off x="9444415" y="10988310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B866129E-BCA7-42FC-97A3-E095E14D6E8A}"/>
              </a:ext>
            </a:extLst>
          </p:cNvPr>
          <p:cNvCxnSpPr>
            <a:cxnSpLocks/>
          </p:cNvCxnSpPr>
          <p:nvPr/>
        </p:nvCxnSpPr>
        <p:spPr>
          <a:xfrm>
            <a:off x="9611321" y="10993937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2B3AB256-E77F-45AF-9554-3175EE0B8EBD}"/>
              </a:ext>
            </a:extLst>
          </p:cNvPr>
          <p:cNvCxnSpPr>
            <a:cxnSpLocks/>
          </p:cNvCxnSpPr>
          <p:nvPr/>
        </p:nvCxnSpPr>
        <p:spPr>
          <a:xfrm>
            <a:off x="9616728" y="11034021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A494D9C9-C5D3-4F14-AD2B-4A9CFBCF50DC}"/>
              </a:ext>
            </a:extLst>
          </p:cNvPr>
          <p:cNvSpPr/>
          <p:nvPr/>
        </p:nvSpPr>
        <p:spPr>
          <a:xfrm>
            <a:off x="9237562" y="10941365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A3C176D-0643-4F4D-956A-4E891FC6678D}"/>
              </a:ext>
            </a:extLst>
          </p:cNvPr>
          <p:cNvSpPr txBox="1"/>
          <p:nvPr/>
        </p:nvSpPr>
        <p:spPr>
          <a:xfrm>
            <a:off x="9205948" y="10921293"/>
            <a:ext cx="474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86E8544A-B552-401F-A8A0-1BC69A99DBEA}"/>
              </a:ext>
            </a:extLst>
          </p:cNvPr>
          <p:cNvSpPr/>
          <p:nvPr/>
        </p:nvSpPr>
        <p:spPr>
          <a:xfrm>
            <a:off x="9355839" y="11606257"/>
            <a:ext cx="18968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0B76C401-F993-4A02-9CAA-991F85006240}"/>
              </a:ext>
            </a:extLst>
          </p:cNvPr>
          <p:cNvSpPr/>
          <p:nvPr/>
        </p:nvSpPr>
        <p:spPr>
          <a:xfrm>
            <a:off x="9197461" y="11576777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Arrow: Pentagon 251">
            <a:extLst>
              <a:ext uri="{FF2B5EF4-FFF2-40B4-BE49-F238E27FC236}">
                <a16:creationId xmlns:a16="http://schemas.microsoft.com/office/drawing/2014/main" id="{75FCF578-F7E2-4F3B-A00C-55B3E63E0C33}"/>
              </a:ext>
            </a:extLst>
          </p:cNvPr>
          <p:cNvSpPr/>
          <p:nvPr/>
        </p:nvSpPr>
        <p:spPr>
          <a:xfrm rot="12935643">
            <a:off x="9432694" y="11647816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21DE815B-2DF7-40AD-903D-95F808E2430D}"/>
              </a:ext>
            </a:extLst>
          </p:cNvPr>
          <p:cNvCxnSpPr>
            <a:cxnSpLocks/>
          </p:cNvCxnSpPr>
          <p:nvPr/>
        </p:nvCxnSpPr>
        <p:spPr>
          <a:xfrm>
            <a:off x="9599600" y="11653443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2F107F8-DD58-4D01-B921-2AE4E594A373}"/>
              </a:ext>
            </a:extLst>
          </p:cNvPr>
          <p:cNvCxnSpPr>
            <a:cxnSpLocks/>
          </p:cNvCxnSpPr>
          <p:nvPr/>
        </p:nvCxnSpPr>
        <p:spPr>
          <a:xfrm>
            <a:off x="9606456" y="11696991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Oval 254">
            <a:extLst>
              <a:ext uri="{FF2B5EF4-FFF2-40B4-BE49-F238E27FC236}">
                <a16:creationId xmlns:a16="http://schemas.microsoft.com/office/drawing/2014/main" id="{6100B533-21A1-489C-8C3E-A18DE89D70CA}"/>
              </a:ext>
            </a:extLst>
          </p:cNvPr>
          <p:cNvSpPr/>
          <p:nvPr/>
        </p:nvSpPr>
        <p:spPr>
          <a:xfrm>
            <a:off x="9225841" y="11600871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226A67B-5024-4C07-9597-B28310B9A661}"/>
              </a:ext>
            </a:extLst>
          </p:cNvPr>
          <p:cNvSpPr txBox="1"/>
          <p:nvPr/>
        </p:nvSpPr>
        <p:spPr>
          <a:xfrm>
            <a:off x="9195638" y="11576707"/>
            <a:ext cx="474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D9FE3B50-8357-494C-8DC9-17F9A13561D2}"/>
              </a:ext>
            </a:extLst>
          </p:cNvPr>
          <p:cNvSpPr/>
          <p:nvPr/>
        </p:nvSpPr>
        <p:spPr>
          <a:xfrm>
            <a:off x="9361945" y="11891011"/>
            <a:ext cx="18968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EE1EADEA-57A1-4C28-943C-FF5B281BBBDD}"/>
              </a:ext>
            </a:extLst>
          </p:cNvPr>
          <p:cNvSpPr/>
          <p:nvPr/>
        </p:nvSpPr>
        <p:spPr>
          <a:xfrm>
            <a:off x="9203567" y="11861531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Arrow: Pentagon 305">
            <a:extLst>
              <a:ext uri="{FF2B5EF4-FFF2-40B4-BE49-F238E27FC236}">
                <a16:creationId xmlns:a16="http://schemas.microsoft.com/office/drawing/2014/main" id="{7160877F-5F90-4864-90EF-DD7778374749}"/>
              </a:ext>
            </a:extLst>
          </p:cNvPr>
          <p:cNvSpPr/>
          <p:nvPr/>
        </p:nvSpPr>
        <p:spPr>
          <a:xfrm rot="12935643">
            <a:off x="9438800" y="11932570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71D26423-2D96-4AE0-ADD2-5812618E7FA6}"/>
              </a:ext>
            </a:extLst>
          </p:cNvPr>
          <p:cNvCxnSpPr>
            <a:cxnSpLocks/>
          </p:cNvCxnSpPr>
          <p:nvPr/>
        </p:nvCxnSpPr>
        <p:spPr>
          <a:xfrm>
            <a:off x="9605706" y="11938197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B5DBD5C4-04F8-42DE-88F7-0C670AD10BF2}"/>
              </a:ext>
            </a:extLst>
          </p:cNvPr>
          <p:cNvCxnSpPr>
            <a:cxnSpLocks/>
          </p:cNvCxnSpPr>
          <p:nvPr/>
        </p:nvCxnSpPr>
        <p:spPr>
          <a:xfrm>
            <a:off x="9612562" y="11981745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Oval 320">
            <a:extLst>
              <a:ext uri="{FF2B5EF4-FFF2-40B4-BE49-F238E27FC236}">
                <a16:creationId xmlns:a16="http://schemas.microsoft.com/office/drawing/2014/main" id="{2BBC86A7-9298-44F1-84AF-18717EC55F81}"/>
              </a:ext>
            </a:extLst>
          </p:cNvPr>
          <p:cNvSpPr/>
          <p:nvPr/>
        </p:nvSpPr>
        <p:spPr>
          <a:xfrm>
            <a:off x="9231947" y="11885625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9FE22AF0-E062-42F8-80FC-5B24FD0A3199}"/>
              </a:ext>
            </a:extLst>
          </p:cNvPr>
          <p:cNvSpPr txBox="1"/>
          <p:nvPr/>
        </p:nvSpPr>
        <p:spPr>
          <a:xfrm>
            <a:off x="9203505" y="11863539"/>
            <a:ext cx="183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23" name="Rectangle: Rounded Corners 322">
            <a:extLst>
              <a:ext uri="{FF2B5EF4-FFF2-40B4-BE49-F238E27FC236}">
                <a16:creationId xmlns:a16="http://schemas.microsoft.com/office/drawing/2014/main" id="{28D472E5-016F-48D0-9897-F3BA8A92AA96}"/>
              </a:ext>
            </a:extLst>
          </p:cNvPr>
          <p:cNvSpPr/>
          <p:nvPr/>
        </p:nvSpPr>
        <p:spPr>
          <a:xfrm>
            <a:off x="9366111" y="12178779"/>
            <a:ext cx="1895494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6AABBF55-C77C-496C-8E67-9EFD3F5C15FD}"/>
              </a:ext>
            </a:extLst>
          </p:cNvPr>
          <p:cNvSpPr/>
          <p:nvPr/>
        </p:nvSpPr>
        <p:spPr>
          <a:xfrm>
            <a:off x="9207733" y="12149299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5" name="Arrow: Pentagon 324">
            <a:extLst>
              <a:ext uri="{FF2B5EF4-FFF2-40B4-BE49-F238E27FC236}">
                <a16:creationId xmlns:a16="http://schemas.microsoft.com/office/drawing/2014/main" id="{9E1269DB-BD2F-4E0E-BD43-CFAC0FEA8516}"/>
              </a:ext>
            </a:extLst>
          </p:cNvPr>
          <p:cNvSpPr/>
          <p:nvPr/>
        </p:nvSpPr>
        <p:spPr>
          <a:xfrm rot="12935643">
            <a:off x="9442966" y="12220338"/>
            <a:ext cx="136083" cy="59711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044CC60B-29A8-4B02-BA56-7D4B08B86CD8}"/>
              </a:ext>
            </a:extLst>
          </p:cNvPr>
          <p:cNvCxnSpPr>
            <a:cxnSpLocks/>
          </p:cNvCxnSpPr>
          <p:nvPr/>
        </p:nvCxnSpPr>
        <p:spPr>
          <a:xfrm>
            <a:off x="9609872" y="12225965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2ABE9C54-CACB-4BC9-B639-0B511B92811E}"/>
              </a:ext>
            </a:extLst>
          </p:cNvPr>
          <p:cNvCxnSpPr>
            <a:cxnSpLocks/>
          </p:cNvCxnSpPr>
          <p:nvPr/>
        </p:nvCxnSpPr>
        <p:spPr>
          <a:xfrm>
            <a:off x="9616728" y="12269513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8" name="Oval 327">
            <a:extLst>
              <a:ext uri="{FF2B5EF4-FFF2-40B4-BE49-F238E27FC236}">
                <a16:creationId xmlns:a16="http://schemas.microsoft.com/office/drawing/2014/main" id="{9DAD0D11-0896-4C3C-94FF-776226FEAB37}"/>
              </a:ext>
            </a:extLst>
          </p:cNvPr>
          <p:cNvSpPr/>
          <p:nvPr/>
        </p:nvSpPr>
        <p:spPr>
          <a:xfrm>
            <a:off x="9236113" y="12173393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CF1A8075-71A6-4F73-BE26-D4DBBABFAD92}"/>
              </a:ext>
            </a:extLst>
          </p:cNvPr>
          <p:cNvSpPr txBox="1"/>
          <p:nvPr/>
        </p:nvSpPr>
        <p:spPr>
          <a:xfrm>
            <a:off x="9198315" y="12150939"/>
            <a:ext cx="247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pic>
        <p:nvPicPr>
          <p:cNvPr id="330" name="Picture 329">
            <a:extLst>
              <a:ext uri="{FF2B5EF4-FFF2-40B4-BE49-F238E27FC236}">
                <a16:creationId xmlns:a16="http://schemas.microsoft.com/office/drawing/2014/main" id="{5D013760-AA28-4428-AA71-ED423DC3DE3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435860" y="10989602"/>
            <a:ext cx="723803" cy="452212"/>
          </a:xfrm>
          <a:prstGeom prst="rect">
            <a:avLst/>
          </a:prstGeom>
          <a:ln>
            <a:noFill/>
          </a:ln>
        </p:spPr>
      </p:pic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6095E245-0ED7-4D4C-8596-7719D3B5B4CF}"/>
              </a:ext>
            </a:extLst>
          </p:cNvPr>
          <p:cNvCxnSpPr>
            <a:cxnSpLocks/>
          </p:cNvCxnSpPr>
          <p:nvPr/>
        </p:nvCxnSpPr>
        <p:spPr>
          <a:xfrm>
            <a:off x="9616728" y="11096725"/>
            <a:ext cx="440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95D7E8AA-8698-45AD-8215-6088B2A2159B}"/>
              </a:ext>
            </a:extLst>
          </p:cNvPr>
          <p:cNvCxnSpPr>
            <a:cxnSpLocks/>
          </p:cNvCxnSpPr>
          <p:nvPr/>
        </p:nvCxnSpPr>
        <p:spPr>
          <a:xfrm>
            <a:off x="9616728" y="11152175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D4FC4B70-8541-40D4-952E-72A45523860C}"/>
              </a:ext>
            </a:extLst>
          </p:cNvPr>
          <p:cNvCxnSpPr>
            <a:cxnSpLocks/>
          </p:cNvCxnSpPr>
          <p:nvPr/>
        </p:nvCxnSpPr>
        <p:spPr>
          <a:xfrm>
            <a:off x="9616728" y="11218870"/>
            <a:ext cx="2998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5280CC03-A822-4DD6-A48B-89B531DCF62F}"/>
              </a:ext>
            </a:extLst>
          </p:cNvPr>
          <p:cNvCxnSpPr>
            <a:cxnSpLocks/>
          </p:cNvCxnSpPr>
          <p:nvPr/>
        </p:nvCxnSpPr>
        <p:spPr>
          <a:xfrm>
            <a:off x="9814372" y="11034431"/>
            <a:ext cx="2998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1A4778BE-9F88-4D32-9A4A-D09C0609F474}"/>
              </a:ext>
            </a:extLst>
          </p:cNvPr>
          <p:cNvCxnSpPr>
            <a:cxnSpLocks/>
          </p:cNvCxnSpPr>
          <p:nvPr/>
        </p:nvCxnSpPr>
        <p:spPr>
          <a:xfrm>
            <a:off x="9616727" y="11292315"/>
            <a:ext cx="220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710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61343FB-7397-4D70-92ED-2FD3BFDAD8A9}"/>
              </a:ext>
            </a:extLst>
          </p:cNvPr>
          <p:cNvSpPr/>
          <p:nvPr/>
        </p:nvSpPr>
        <p:spPr>
          <a:xfrm>
            <a:off x="3498965" y="-17789"/>
            <a:ext cx="13184324" cy="6945966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8A4BC0E-79C6-4709-923F-6E16C516F9E5}"/>
              </a:ext>
            </a:extLst>
          </p:cNvPr>
          <p:cNvSpPr/>
          <p:nvPr/>
        </p:nvSpPr>
        <p:spPr>
          <a:xfrm>
            <a:off x="3471980" y="5880188"/>
            <a:ext cx="13229215" cy="7894127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3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A9F31482-6801-4477-8910-7F600BFB8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361269" y="4009178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Google Shape;1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8" name="Rectangle 307">
            <a:extLst>
              <a:ext uri="{FF2B5EF4-FFF2-40B4-BE49-F238E27FC236}">
                <a16:creationId xmlns:a16="http://schemas.microsoft.com/office/drawing/2014/main" id="{688CE70A-53AE-4E02-9351-54738D369A49}"/>
              </a:ext>
            </a:extLst>
          </p:cNvPr>
          <p:cNvSpPr/>
          <p:nvPr/>
        </p:nvSpPr>
        <p:spPr>
          <a:xfrm>
            <a:off x="14387555" y="-17128"/>
            <a:ext cx="7400595" cy="6998065"/>
          </a:xfrm>
          <a:prstGeom prst="rect">
            <a:avLst/>
          </a:prstGeom>
          <a:solidFill>
            <a:srgbClr val="C3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4387554" y="5864773"/>
            <a:ext cx="7409741" cy="791424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4" name="Picture 2" descr="School Health Laerdal Pocket Mask - Soft Case">
            <a:extLst>
              <a:ext uri="{FF2B5EF4-FFF2-40B4-BE49-F238E27FC236}">
                <a16:creationId xmlns:a16="http://schemas.microsoft.com/office/drawing/2014/main" id="{62EA5E7E-0D12-46BA-8DCF-B698B5A7E9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767866" y="4086271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1" name="Google Shape;56;p13">
            <a:extLst>
              <a:ext uri="{FF2B5EF4-FFF2-40B4-BE49-F238E27FC236}">
                <a16:creationId xmlns:a16="http://schemas.microsoft.com/office/drawing/2014/main" id="{DA68CBFB-06DA-46D4-8375-8E27C629D937}"/>
              </a:ext>
            </a:extLst>
          </p:cNvPr>
          <p:cNvCxnSpPr>
            <a:cxnSpLocks/>
          </p:cNvCxnSpPr>
          <p:nvPr/>
        </p:nvCxnSpPr>
        <p:spPr>
          <a:xfrm flipH="1">
            <a:off x="15906335" y="3504473"/>
            <a:ext cx="18243" cy="662929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2" name="Google Shape;94;p13">
            <a:extLst>
              <a:ext uri="{FF2B5EF4-FFF2-40B4-BE49-F238E27FC236}">
                <a16:creationId xmlns:a16="http://schemas.microsoft.com/office/drawing/2014/main" id="{C69E1909-249E-4050-8B98-5295C47FFDC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62691" y="4661605"/>
            <a:ext cx="582441" cy="405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3AC56F3-8DBF-48E5-A6A4-D314DA3761BE}"/>
              </a:ext>
            </a:extLst>
          </p:cNvPr>
          <p:cNvCxnSpPr>
            <a:cxnSpLocks/>
          </p:cNvCxnSpPr>
          <p:nvPr/>
        </p:nvCxnSpPr>
        <p:spPr>
          <a:xfrm flipV="1">
            <a:off x="4910623" y="557749"/>
            <a:ext cx="0" cy="3418765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F43F69FE-38BD-414F-A75A-84DA23230458}"/>
              </a:ext>
            </a:extLst>
          </p:cNvPr>
          <p:cNvCxnSpPr>
            <a:cxnSpLocks/>
          </p:cNvCxnSpPr>
          <p:nvPr/>
        </p:nvCxnSpPr>
        <p:spPr>
          <a:xfrm>
            <a:off x="4888730" y="557749"/>
            <a:ext cx="4490008" cy="12000"/>
          </a:xfrm>
          <a:prstGeom prst="straightConnector1">
            <a:avLst/>
          </a:prstGeom>
          <a:ln w="38100">
            <a:solidFill>
              <a:srgbClr val="BB83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9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AC84CED7-8ED5-4570-BACD-43904E27F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67" y="82796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Google Shape;110;p13">
            <a:extLst>
              <a:ext uri="{FF2B5EF4-FFF2-40B4-BE49-F238E27FC236}">
                <a16:creationId xmlns:a16="http://schemas.microsoft.com/office/drawing/2014/main" id="{ED6D9537-AEAD-4DAF-9E8A-48D0691BE3A7}"/>
              </a:ext>
            </a:extLst>
          </p:cNvPr>
          <p:cNvPicPr preferRelativeResize="0"/>
          <p:nvPr/>
        </p:nvPicPr>
        <p:blipFill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6562" y="372150"/>
            <a:ext cx="1518601" cy="99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1C0B8B2-305F-404C-BC6D-EAE5F4FC644B}"/>
              </a:ext>
            </a:extLst>
          </p:cNvPr>
          <p:cNvCxnSpPr>
            <a:cxnSpLocks/>
          </p:cNvCxnSpPr>
          <p:nvPr/>
        </p:nvCxnSpPr>
        <p:spPr>
          <a:xfrm>
            <a:off x="11272987" y="577539"/>
            <a:ext cx="10088919" cy="2854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17A442B4-134D-44BB-9CF9-B2349506EF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789846" y="1087782"/>
            <a:ext cx="1849366" cy="1849366"/>
          </a:xfrm>
          <a:prstGeom prst="rect">
            <a:avLst/>
          </a:prstGeom>
        </p:spPr>
      </p:pic>
      <p:cxnSp>
        <p:nvCxnSpPr>
          <p:cNvPr id="248" name="Google Shape;56;p13">
            <a:extLst>
              <a:ext uri="{FF2B5EF4-FFF2-40B4-BE49-F238E27FC236}">
                <a16:creationId xmlns:a16="http://schemas.microsoft.com/office/drawing/2014/main" id="{F4558315-35D0-47F7-9E0C-32214A2072EA}"/>
              </a:ext>
            </a:extLst>
          </p:cNvPr>
          <p:cNvCxnSpPr>
            <a:cxnSpLocks/>
          </p:cNvCxnSpPr>
          <p:nvPr/>
        </p:nvCxnSpPr>
        <p:spPr>
          <a:xfrm flipV="1">
            <a:off x="16665415" y="3158145"/>
            <a:ext cx="16572" cy="693553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E600850-4EBB-47B4-8162-D5E9F9E4D3CC}"/>
              </a:ext>
            </a:extLst>
          </p:cNvPr>
          <p:cNvCxnSpPr>
            <a:cxnSpLocks/>
          </p:cNvCxnSpPr>
          <p:nvPr/>
        </p:nvCxnSpPr>
        <p:spPr>
          <a:xfrm flipV="1">
            <a:off x="5866458" y="5178765"/>
            <a:ext cx="10056613" cy="11539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Google Shape;56;p13">
            <a:extLst>
              <a:ext uri="{FF2B5EF4-FFF2-40B4-BE49-F238E27FC236}">
                <a16:creationId xmlns:a16="http://schemas.microsoft.com/office/drawing/2014/main" id="{52EFD329-B6EE-4F59-AFD6-7ED9012B73A6}"/>
              </a:ext>
            </a:extLst>
          </p:cNvPr>
          <p:cNvCxnSpPr>
            <a:cxnSpLocks/>
          </p:cNvCxnSpPr>
          <p:nvPr/>
        </p:nvCxnSpPr>
        <p:spPr>
          <a:xfrm flipH="1">
            <a:off x="21245053" y="606083"/>
            <a:ext cx="34905" cy="938734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9" name="Google Shape;95;p13">
            <a:extLst>
              <a:ext uri="{FF2B5EF4-FFF2-40B4-BE49-F238E27FC236}">
                <a16:creationId xmlns:a16="http://schemas.microsoft.com/office/drawing/2014/main" id="{C0EAD0DD-DF45-4326-89CA-09EC8F4F8990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6802877" y="4254459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F2047B4A-C940-4FDB-B505-0F4D3DB24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587" y="82795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0" name="Google Shape;83;p13">
            <a:extLst>
              <a:ext uri="{FF2B5EF4-FFF2-40B4-BE49-F238E27FC236}">
                <a16:creationId xmlns:a16="http://schemas.microsoft.com/office/drawing/2014/main" id="{A69D82DC-A779-4ABB-8091-8BDADD58898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0623" y="4461541"/>
            <a:ext cx="275328" cy="251997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87;p13">
            <a:extLst>
              <a:ext uri="{FF2B5EF4-FFF2-40B4-BE49-F238E27FC236}">
                <a16:creationId xmlns:a16="http://schemas.microsoft.com/office/drawing/2014/main" id="{23237895-31B7-4F27-975D-470F192AB7D4}"/>
              </a:ext>
            </a:extLst>
          </p:cNvPr>
          <p:cNvSpPr/>
          <p:nvPr/>
        </p:nvSpPr>
        <p:spPr>
          <a:xfrm>
            <a:off x="15151988" y="106561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7" name="Google Shape;88;p13">
            <a:extLst>
              <a:ext uri="{FF2B5EF4-FFF2-40B4-BE49-F238E27FC236}">
                <a16:creationId xmlns:a16="http://schemas.microsoft.com/office/drawing/2014/main" id="{BEF45105-C01F-4ACD-A9DE-47CEEF34EE04}"/>
              </a:ext>
            </a:extLst>
          </p:cNvPr>
          <p:cNvSpPr/>
          <p:nvPr/>
        </p:nvSpPr>
        <p:spPr>
          <a:xfrm>
            <a:off x="15315506" y="108014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Google Shape;75;p13">
            <a:extLst>
              <a:ext uri="{FF2B5EF4-FFF2-40B4-BE49-F238E27FC236}">
                <a16:creationId xmlns:a16="http://schemas.microsoft.com/office/drawing/2014/main" id="{FB09B0D4-514B-45A3-A8CE-15BD5233AEC0}"/>
              </a:ext>
            </a:extLst>
          </p:cNvPr>
          <p:cNvSpPr/>
          <p:nvPr/>
        </p:nvSpPr>
        <p:spPr>
          <a:xfrm>
            <a:off x="14928257" y="126242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C29DACA-7003-4F04-8929-17EB121B4131}"/>
              </a:ext>
            </a:extLst>
          </p:cNvPr>
          <p:cNvCxnSpPr>
            <a:cxnSpLocks/>
          </p:cNvCxnSpPr>
          <p:nvPr/>
        </p:nvCxnSpPr>
        <p:spPr>
          <a:xfrm flipV="1">
            <a:off x="15151988" y="125890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191C936-F20F-45B6-B57B-9515338047D1}"/>
              </a:ext>
            </a:extLst>
          </p:cNvPr>
          <p:cNvSpPr/>
          <p:nvPr/>
        </p:nvSpPr>
        <p:spPr>
          <a:xfrm>
            <a:off x="15323016" y="108013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5" name="Graphic 364" descr="Images with solid fill">
            <a:extLst>
              <a:ext uri="{FF2B5EF4-FFF2-40B4-BE49-F238E27FC236}">
                <a16:creationId xmlns:a16="http://schemas.microsoft.com/office/drawing/2014/main" id="{14D387FC-7AA6-46D8-A210-C55AB952A53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376786" y="10915028"/>
            <a:ext cx="116165" cy="116165"/>
          </a:xfrm>
          <a:prstGeom prst="rect">
            <a:avLst/>
          </a:prstGeom>
        </p:spPr>
      </p:pic>
      <p:pic>
        <p:nvPicPr>
          <p:cNvPr id="366" name="Graphic 365" descr="Presentation with media with solid fill">
            <a:extLst>
              <a:ext uri="{FF2B5EF4-FFF2-40B4-BE49-F238E27FC236}">
                <a16:creationId xmlns:a16="http://schemas.microsoft.com/office/drawing/2014/main" id="{8A00BDFE-5518-4D71-B2B5-5FB24D258AD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369303" y="11120381"/>
            <a:ext cx="135551" cy="135551"/>
          </a:xfrm>
          <a:prstGeom prst="rect">
            <a:avLst/>
          </a:prstGeom>
        </p:spPr>
      </p:pic>
      <p:pic>
        <p:nvPicPr>
          <p:cNvPr id="367" name="Graphic 366" descr="Speaker phone with solid fill">
            <a:extLst>
              <a:ext uri="{FF2B5EF4-FFF2-40B4-BE49-F238E27FC236}">
                <a16:creationId xmlns:a16="http://schemas.microsoft.com/office/drawing/2014/main" id="{61580D49-5FCE-4237-B770-4F20FD1E5A5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370928" y="11333393"/>
            <a:ext cx="135551" cy="135551"/>
          </a:xfrm>
          <a:prstGeom prst="rect">
            <a:avLst/>
          </a:prstGeom>
        </p:spPr>
      </p:pic>
      <p:pic>
        <p:nvPicPr>
          <p:cNvPr id="33" name="Graphic 32" descr="Hospital with solid fill">
            <a:extLst>
              <a:ext uri="{FF2B5EF4-FFF2-40B4-BE49-F238E27FC236}">
                <a16:creationId xmlns:a16="http://schemas.microsoft.com/office/drawing/2014/main" id="{9E2940EE-3024-41E2-BEC5-63E18638506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5373880" y="11549743"/>
            <a:ext cx="136171" cy="136171"/>
          </a:xfrm>
          <a:prstGeom prst="rect">
            <a:avLst/>
          </a:prstGeom>
        </p:spPr>
      </p:pic>
      <p:pic>
        <p:nvPicPr>
          <p:cNvPr id="35" name="Graphic 34" descr="Map with pin with solid fill">
            <a:extLst>
              <a:ext uri="{FF2B5EF4-FFF2-40B4-BE49-F238E27FC236}">
                <a16:creationId xmlns:a16="http://schemas.microsoft.com/office/drawing/2014/main" id="{B5452D9A-F0E5-4F40-AF95-EB75687804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5373880" y="11782964"/>
            <a:ext cx="135551" cy="135551"/>
          </a:xfrm>
          <a:prstGeom prst="rect">
            <a:avLst/>
          </a:prstGeom>
        </p:spPr>
      </p:pic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B0A1245E-9455-4555-87BD-882D635394A9}"/>
              </a:ext>
            </a:extLst>
          </p:cNvPr>
          <p:cNvSpPr/>
          <p:nvPr/>
        </p:nvSpPr>
        <p:spPr>
          <a:xfrm>
            <a:off x="15834144" y="10946750"/>
            <a:ext cx="1911049" cy="5545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D85C669-B1E2-4117-B6E1-2B3714E4DBAD}"/>
              </a:ext>
            </a:extLst>
          </p:cNvPr>
          <p:cNvSpPr/>
          <p:nvPr/>
        </p:nvSpPr>
        <p:spPr>
          <a:xfrm>
            <a:off x="15687487" y="10917271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7" name="Arrow: Pentagon 176">
            <a:extLst>
              <a:ext uri="{FF2B5EF4-FFF2-40B4-BE49-F238E27FC236}">
                <a16:creationId xmlns:a16="http://schemas.microsoft.com/office/drawing/2014/main" id="{C434634E-962C-4C7D-9BCF-0A471787CA58}"/>
              </a:ext>
            </a:extLst>
          </p:cNvPr>
          <p:cNvSpPr/>
          <p:nvPr/>
        </p:nvSpPr>
        <p:spPr>
          <a:xfrm rot="12935643">
            <a:off x="15922720" y="10988310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D8C786E-B2B3-4FA1-B4F8-0E4D59E04B4E}"/>
              </a:ext>
            </a:extLst>
          </p:cNvPr>
          <p:cNvCxnSpPr>
            <a:cxnSpLocks/>
          </p:cNvCxnSpPr>
          <p:nvPr/>
        </p:nvCxnSpPr>
        <p:spPr>
          <a:xfrm>
            <a:off x="16089626" y="10993937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C00363C-2C8D-4253-A24F-E8EDACE39307}"/>
              </a:ext>
            </a:extLst>
          </p:cNvPr>
          <p:cNvCxnSpPr>
            <a:cxnSpLocks/>
          </p:cNvCxnSpPr>
          <p:nvPr/>
        </p:nvCxnSpPr>
        <p:spPr>
          <a:xfrm>
            <a:off x="16095033" y="11034021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028D2C2F-269C-46E0-B1BC-8990DFA99544}"/>
              </a:ext>
            </a:extLst>
          </p:cNvPr>
          <p:cNvSpPr/>
          <p:nvPr/>
        </p:nvSpPr>
        <p:spPr>
          <a:xfrm>
            <a:off x="15715867" y="10941365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3986D5C-112A-4A09-A6CD-AD74483FADF8}"/>
              </a:ext>
            </a:extLst>
          </p:cNvPr>
          <p:cNvSpPr txBox="1"/>
          <p:nvPr/>
        </p:nvSpPr>
        <p:spPr>
          <a:xfrm>
            <a:off x="15684253" y="10921293"/>
            <a:ext cx="474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72CFD68E-1174-4760-BF10-2D20261A4161}"/>
              </a:ext>
            </a:extLst>
          </p:cNvPr>
          <p:cNvSpPr/>
          <p:nvPr/>
        </p:nvSpPr>
        <p:spPr>
          <a:xfrm>
            <a:off x="15834144" y="11606257"/>
            <a:ext cx="18968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94493F47-415A-448E-AC07-C1D23A4C03B8}"/>
              </a:ext>
            </a:extLst>
          </p:cNvPr>
          <p:cNvSpPr/>
          <p:nvPr/>
        </p:nvSpPr>
        <p:spPr>
          <a:xfrm>
            <a:off x="15675766" y="11576777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Arrow: Pentagon 183">
            <a:extLst>
              <a:ext uri="{FF2B5EF4-FFF2-40B4-BE49-F238E27FC236}">
                <a16:creationId xmlns:a16="http://schemas.microsoft.com/office/drawing/2014/main" id="{4FC4B6F0-2397-42F5-8C1D-095B5E89BB52}"/>
              </a:ext>
            </a:extLst>
          </p:cNvPr>
          <p:cNvSpPr/>
          <p:nvPr/>
        </p:nvSpPr>
        <p:spPr>
          <a:xfrm rot="12935643">
            <a:off x="15910999" y="11647816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67267DE-A69A-4AF1-BAC3-4A5078E34716}"/>
              </a:ext>
            </a:extLst>
          </p:cNvPr>
          <p:cNvCxnSpPr>
            <a:cxnSpLocks/>
          </p:cNvCxnSpPr>
          <p:nvPr/>
        </p:nvCxnSpPr>
        <p:spPr>
          <a:xfrm>
            <a:off x="16077905" y="11653443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03D8FA4-E80B-42BA-9E02-F8373FA85183}"/>
              </a:ext>
            </a:extLst>
          </p:cNvPr>
          <p:cNvCxnSpPr>
            <a:cxnSpLocks/>
          </p:cNvCxnSpPr>
          <p:nvPr/>
        </p:nvCxnSpPr>
        <p:spPr>
          <a:xfrm>
            <a:off x="16084761" y="11696991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Oval 187">
            <a:extLst>
              <a:ext uri="{FF2B5EF4-FFF2-40B4-BE49-F238E27FC236}">
                <a16:creationId xmlns:a16="http://schemas.microsoft.com/office/drawing/2014/main" id="{1EBBEFD8-F9EA-4F67-A400-360F009B1870}"/>
              </a:ext>
            </a:extLst>
          </p:cNvPr>
          <p:cNvSpPr/>
          <p:nvPr/>
        </p:nvSpPr>
        <p:spPr>
          <a:xfrm>
            <a:off x="15704146" y="11600871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CEBA51D-4B67-404A-8039-AFC7B11433B8}"/>
              </a:ext>
            </a:extLst>
          </p:cNvPr>
          <p:cNvSpPr txBox="1"/>
          <p:nvPr/>
        </p:nvSpPr>
        <p:spPr>
          <a:xfrm>
            <a:off x="15673943" y="11576707"/>
            <a:ext cx="4745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D7DE8C73-3B15-4FDF-A9D4-31EEA44B3A8C}"/>
              </a:ext>
            </a:extLst>
          </p:cNvPr>
          <p:cNvSpPr/>
          <p:nvPr/>
        </p:nvSpPr>
        <p:spPr>
          <a:xfrm>
            <a:off x="15840250" y="11891011"/>
            <a:ext cx="1896893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AD0576F-9212-4BBD-940E-A9D00F9F4841}"/>
              </a:ext>
            </a:extLst>
          </p:cNvPr>
          <p:cNvSpPr/>
          <p:nvPr/>
        </p:nvSpPr>
        <p:spPr>
          <a:xfrm>
            <a:off x="15681872" y="11861531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Arrow: Pentagon 191">
            <a:extLst>
              <a:ext uri="{FF2B5EF4-FFF2-40B4-BE49-F238E27FC236}">
                <a16:creationId xmlns:a16="http://schemas.microsoft.com/office/drawing/2014/main" id="{2297C91D-95EA-4390-99F1-99E397018F8F}"/>
              </a:ext>
            </a:extLst>
          </p:cNvPr>
          <p:cNvSpPr/>
          <p:nvPr/>
        </p:nvSpPr>
        <p:spPr>
          <a:xfrm rot="12935643">
            <a:off x="15917105" y="11932570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63DE4B7-7F60-4B6C-9486-A32E36D6DF68}"/>
              </a:ext>
            </a:extLst>
          </p:cNvPr>
          <p:cNvCxnSpPr>
            <a:cxnSpLocks/>
          </p:cNvCxnSpPr>
          <p:nvPr/>
        </p:nvCxnSpPr>
        <p:spPr>
          <a:xfrm>
            <a:off x="16084011" y="11938197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9ACAA7F-3E54-4FC9-9F1B-BCA6E348280B}"/>
              </a:ext>
            </a:extLst>
          </p:cNvPr>
          <p:cNvCxnSpPr>
            <a:cxnSpLocks/>
          </p:cNvCxnSpPr>
          <p:nvPr/>
        </p:nvCxnSpPr>
        <p:spPr>
          <a:xfrm>
            <a:off x="16090867" y="11981745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BFCF67D0-7ADB-4A1C-B3DA-86A00C9060AD}"/>
              </a:ext>
            </a:extLst>
          </p:cNvPr>
          <p:cNvSpPr/>
          <p:nvPr/>
        </p:nvSpPr>
        <p:spPr>
          <a:xfrm>
            <a:off x="15710252" y="11885625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660C3C7-2158-4243-8228-63FA9555B5B9}"/>
              </a:ext>
            </a:extLst>
          </p:cNvPr>
          <p:cNvSpPr txBox="1"/>
          <p:nvPr/>
        </p:nvSpPr>
        <p:spPr>
          <a:xfrm>
            <a:off x="15681810" y="11863539"/>
            <a:ext cx="1836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480D2A9D-94E6-44EF-ADE7-B6A544997F87}"/>
              </a:ext>
            </a:extLst>
          </p:cNvPr>
          <p:cNvSpPr/>
          <p:nvPr/>
        </p:nvSpPr>
        <p:spPr>
          <a:xfrm>
            <a:off x="15844416" y="12178779"/>
            <a:ext cx="1895494" cy="1586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3531F762-12E2-4098-BA5A-2225F250FA35}"/>
              </a:ext>
            </a:extLst>
          </p:cNvPr>
          <p:cNvSpPr/>
          <p:nvPr/>
        </p:nvSpPr>
        <p:spPr>
          <a:xfrm>
            <a:off x="15686038" y="12149299"/>
            <a:ext cx="241199" cy="23083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Arrow: Pentagon 198">
            <a:extLst>
              <a:ext uri="{FF2B5EF4-FFF2-40B4-BE49-F238E27FC236}">
                <a16:creationId xmlns:a16="http://schemas.microsoft.com/office/drawing/2014/main" id="{F6645358-6F97-414D-B62E-6E46A4324253}"/>
              </a:ext>
            </a:extLst>
          </p:cNvPr>
          <p:cNvSpPr/>
          <p:nvPr/>
        </p:nvSpPr>
        <p:spPr>
          <a:xfrm rot="12935643">
            <a:off x="15921271" y="12220338"/>
            <a:ext cx="136083" cy="59711"/>
          </a:xfrm>
          <a:prstGeom prst="homePlat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7357AEB-81AA-4A42-AB66-9ED8596593BF}"/>
              </a:ext>
            </a:extLst>
          </p:cNvPr>
          <p:cNvCxnSpPr>
            <a:cxnSpLocks/>
          </p:cNvCxnSpPr>
          <p:nvPr/>
        </p:nvCxnSpPr>
        <p:spPr>
          <a:xfrm>
            <a:off x="16088177" y="12225965"/>
            <a:ext cx="1204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979D823B-0746-4508-91DE-27FB87E4CAF4}"/>
              </a:ext>
            </a:extLst>
          </p:cNvPr>
          <p:cNvCxnSpPr>
            <a:cxnSpLocks/>
          </p:cNvCxnSpPr>
          <p:nvPr/>
        </p:nvCxnSpPr>
        <p:spPr>
          <a:xfrm>
            <a:off x="16095033" y="12269513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9CE5D149-B5AA-4C01-A41A-5C3860E04EF3}"/>
              </a:ext>
            </a:extLst>
          </p:cNvPr>
          <p:cNvSpPr/>
          <p:nvPr/>
        </p:nvSpPr>
        <p:spPr>
          <a:xfrm>
            <a:off x="15714418" y="12173393"/>
            <a:ext cx="183619" cy="182643"/>
          </a:xfrm>
          <a:prstGeom prst="ellipse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591FBA7-4168-44A9-AA19-A6BEEEF68C4B}"/>
              </a:ext>
            </a:extLst>
          </p:cNvPr>
          <p:cNvSpPr txBox="1"/>
          <p:nvPr/>
        </p:nvSpPr>
        <p:spPr>
          <a:xfrm>
            <a:off x="15676620" y="12150939"/>
            <a:ext cx="2479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FA73A433-6F2C-4368-9107-C636BD151D1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6914165" y="10989602"/>
            <a:ext cx="723803" cy="452212"/>
          </a:xfrm>
          <a:prstGeom prst="rect">
            <a:avLst/>
          </a:prstGeom>
          <a:ln>
            <a:noFill/>
          </a:ln>
        </p:spPr>
      </p:pic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D77801F-E778-4F95-875D-CB5822328AF1}"/>
              </a:ext>
            </a:extLst>
          </p:cNvPr>
          <p:cNvCxnSpPr>
            <a:cxnSpLocks/>
          </p:cNvCxnSpPr>
          <p:nvPr/>
        </p:nvCxnSpPr>
        <p:spPr>
          <a:xfrm>
            <a:off x="16095033" y="11096725"/>
            <a:ext cx="4403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58E15D14-D621-4BDA-9938-C3A92F3CB6C3}"/>
              </a:ext>
            </a:extLst>
          </p:cNvPr>
          <p:cNvCxnSpPr>
            <a:cxnSpLocks/>
          </p:cNvCxnSpPr>
          <p:nvPr/>
        </p:nvCxnSpPr>
        <p:spPr>
          <a:xfrm>
            <a:off x="16095033" y="11152175"/>
            <a:ext cx="1668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A2F2FCD-023F-475C-B536-9DE269CED9FA}"/>
              </a:ext>
            </a:extLst>
          </p:cNvPr>
          <p:cNvCxnSpPr>
            <a:cxnSpLocks/>
          </p:cNvCxnSpPr>
          <p:nvPr/>
        </p:nvCxnSpPr>
        <p:spPr>
          <a:xfrm>
            <a:off x="16095033" y="11218870"/>
            <a:ext cx="2998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B8683A00-4E0D-416E-94E8-91A147ECA922}"/>
              </a:ext>
            </a:extLst>
          </p:cNvPr>
          <p:cNvCxnSpPr>
            <a:cxnSpLocks/>
          </p:cNvCxnSpPr>
          <p:nvPr/>
        </p:nvCxnSpPr>
        <p:spPr>
          <a:xfrm>
            <a:off x="16292677" y="11034431"/>
            <a:ext cx="2998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03299C6A-E9D9-4140-827A-B78A4CA501ED}"/>
              </a:ext>
            </a:extLst>
          </p:cNvPr>
          <p:cNvCxnSpPr>
            <a:cxnSpLocks/>
          </p:cNvCxnSpPr>
          <p:nvPr/>
        </p:nvCxnSpPr>
        <p:spPr>
          <a:xfrm>
            <a:off x="16095032" y="11292315"/>
            <a:ext cx="2201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0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ECF0DCC-657E-48A0-A744-262A8143A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6371313" y="2601344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2" descr="School Health Laerdal Pocket Mask - Soft Case">
            <a:extLst>
              <a:ext uri="{FF2B5EF4-FFF2-40B4-BE49-F238E27FC236}">
                <a16:creationId xmlns:a16="http://schemas.microsoft.com/office/drawing/2014/main" id="{5983B14F-BAB4-45C5-9ECB-FE60211B4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7777910" y="2678437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Google Shape;83;p13">
            <a:extLst>
              <a:ext uri="{FF2B5EF4-FFF2-40B4-BE49-F238E27FC236}">
                <a16:creationId xmlns:a16="http://schemas.microsoft.com/office/drawing/2014/main" id="{3E3D7AA4-28EE-4DB2-9039-E7A0BD7C0DF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0667" y="3053707"/>
            <a:ext cx="275328" cy="2519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63FC8076-AAC8-468B-A721-44DD8E7A2B2C}"/>
              </a:ext>
            </a:extLst>
          </p:cNvPr>
          <p:cNvCxnSpPr>
            <a:cxnSpLocks/>
          </p:cNvCxnSpPr>
          <p:nvPr/>
        </p:nvCxnSpPr>
        <p:spPr>
          <a:xfrm>
            <a:off x="8515493" y="3489058"/>
            <a:ext cx="7407578" cy="0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6" name="Google Shape;94;p13">
            <a:extLst>
              <a:ext uri="{FF2B5EF4-FFF2-40B4-BE49-F238E27FC236}">
                <a16:creationId xmlns:a16="http://schemas.microsoft.com/office/drawing/2014/main" id="{C8F48325-A7A9-4FED-9BA4-D4BC1C686D6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06281" y="2944728"/>
            <a:ext cx="582441" cy="4054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787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61343FB-7397-4D70-92ED-2FD3BFDAD8A9}"/>
              </a:ext>
            </a:extLst>
          </p:cNvPr>
          <p:cNvSpPr/>
          <p:nvPr/>
        </p:nvSpPr>
        <p:spPr>
          <a:xfrm>
            <a:off x="3498965" y="-17789"/>
            <a:ext cx="13184324" cy="6945966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8A4BC0E-79C6-4709-923F-6E16C516F9E5}"/>
              </a:ext>
            </a:extLst>
          </p:cNvPr>
          <p:cNvSpPr/>
          <p:nvPr/>
        </p:nvSpPr>
        <p:spPr>
          <a:xfrm>
            <a:off x="3471980" y="5880188"/>
            <a:ext cx="13229215" cy="7894127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8" name="Rectangle 307">
            <a:extLst>
              <a:ext uri="{FF2B5EF4-FFF2-40B4-BE49-F238E27FC236}">
                <a16:creationId xmlns:a16="http://schemas.microsoft.com/office/drawing/2014/main" id="{688CE70A-53AE-4E02-9351-54738D369A49}"/>
              </a:ext>
            </a:extLst>
          </p:cNvPr>
          <p:cNvSpPr/>
          <p:nvPr/>
        </p:nvSpPr>
        <p:spPr>
          <a:xfrm>
            <a:off x="14387555" y="-17128"/>
            <a:ext cx="7400595" cy="6998065"/>
          </a:xfrm>
          <a:prstGeom prst="rect">
            <a:avLst/>
          </a:prstGeom>
          <a:solidFill>
            <a:srgbClr val="C3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4387554" y="5864773"/>
            <a:ext cx="7409741" cy="791424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17A442B4-134D-44BB-9CF9-B2349506E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89846" y="1087782"/>
            <a:ext cx="1849366" cy="1849366"/>
          </a:xfrm>
          <a:prstGeom prst="rect">
            <a:avLst/>
          </a:prstGeom>
        </p:spPr>
      </p:pic>
      <p:cxnSp>
        <p:nvCxnSpPr>
          <p:cNvPr id="248" name="Google Shape;56;p13">
            <a:extLst>
              <a:ext uri="{FF2B5EF4-FFF2-40B4-BE49-F238E27FC236}">
                <a16:creationId xmlns:a16="http://schemas.microsoft.com/office/drawing/2014/main" id="{F4558315-35D0-47F7-9E0C-32214A2072EA}"/>
              </a:ext>
            </a:extLst>
          </p:cNvPr>
          <p:cNvCxnSpPr>
            <a:cxnSpLocks/>
          </p:cNvCxnSpPr>
          <p:nvPr/>
        </p:nvCxnSpPr>
        <p:spPr>
          <a:xfrm flipH="1" flipV="1">
            <a:off x="16681987" y="3158145"/>
            <a:ext cx="1302" cy="7035839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9" name="Google Shape;95;p13">
            <a:extLst>
              <a:ext uri="{FF2B5EF4-FFF2-40B4-BE49-F238E27FC236}">
                <a16:creationId xmlns:a16="http://schemas.microsoft.com/office/drawing/2014/main" id="{C0EAD0DD-DF45-4326-89CA-09EC8F4F899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02877" y="4254459"/>
            <a:ext cx="510180" cy="383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C25C5E8D-B39B-4439-90B8-1FBD35BB2408}"/>
              </a:ext>
            </a:extLst>
          </p:cNvPr>
          <p:cNvCxnSpPr>
            <a:cxnSpLocks/>
          </p:cNvCxnSpPr>
          <p:nvPr/>
        </p:nvCxnSpPr>
        <p:spPr>
          <a:xfrm flipV="1">
            <a:off x="6013725" y="9443284"/>
            <a:ext cx="7243216" cy="787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401EA7FA-C5FD-4D37-8ED4-BBC6EE3C2305}"/>
              </a:ext>
            </a:extLst>
          </p:cNvPr>
          <p:cNvCxnSpPr>
            <a:cxnSpLocks/>
          </p:cNvCxnSpPr>
          <p:nvPr/>
        </p:nvCxnSpPr>
        <p:spPr>
          <a:xfrm>
            <a:off x="13256941" y="2124269"/>
            <a:ext cx="0" cy="731901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928F0E5C-B102-4C55-81DB-651278926A55}"/>
              </a:ext>
            </a:extLst>
          </p:cNvPr>
          <p:cNvCxnSpPr>
            <a:cxnSpLocks/>
          </p:cNvCxnSpPr>
          <p:nvPr/>
        </p:nvCxnSpPr>
        <p:spPr>
          <a:xfrm>
            <a:off x="13252532" y="2134288"/>
            <a:ext cx="2585005" cy="15552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9" name="Google Shape;95;p13">
            <a:extLst>
              <a:ext uri="{FF2B5EF4-FFF2-40B4-BE49-F238E27FC236}">
                <a16:creationId xmlns:a16="http://schemas.microsoft.com/office/drawing/2014/main" id="{B4CC7C15-88A3-4587-A700-3681FC91DF9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1715" y="8992099"/>
            <a:ext cx="510180" cy="383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054DE1B9-F35C-45B4-8110-6276F28D6D52}"/>
              </a:ext>
            </a:extLst>
          </p:cNvPr>
          <p:cNvCxnSpPr>
            <a:cxnSpLocks/>
          </p:cNvCxnSpPr>
          <p:nvPr/>
        </p:nvCxnSpPr>
        <p:spPr>
          <a:xfrm>
            <a:off x="4891477" y="10193984"/>
            <a:ext cx="2785" cy="985772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1B3F1A9B-3B2B-49E4-B04A-1801E2F9D467}"/>
              </a:ext>
            </a:extLst>
          </p:cNvPr>
          <p:cNvCxnSpPr>
            <a:cxnSpLocks/>
          </p:cNvCxnSpPr>
          <p:nvPr/>
        </p:nvCxnSpPr>
        <p:spPr>
          <a:xfrm flipV="1">
            <a:off x="4878474" y="11164215"/>
            <a:ext cx="939216" cy="8214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9" name="Graphic 548" descr="Database with solid fill">
            <a:extLst>
              <a:ext uri="{FF2B5EF4-FFF2-40B4-BE49-F238E27FC236}">
                <a16:creationId xmlns:a16="http://schemas.microsoft.com/office/drawing/2014/main" id="{D2AF8553-C661-4697-89A0-DA42779F4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6327" y="8284403"/>
            <a:ext cx="1849366" cy="1849366"/>
          </a:xfrm>
          <a:prstGeom prst="rect">
            <a:avLst/>
          </a:prstGeom>
        </p:spPr>
      </p:pic>
      <p:pic>
        <p:nvPicPr>
          <p:cNvPr id="551" name="Google Shape;107;p13">
            <a:extLst>
              <a:ext uri="{FF2B5EF4-FFF2-40B4-BE49-F238E27FC236}">
                <a16:creationId xmlns:a16="http://schemas.microsoft.com/office/drawing/2014/main" id="{19BC9589-2B6A-4D6A-9565-650F9914AF9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62578" y="10585302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87;p13">
            <a:extLst>
              <a:ext uri="{FF2B5EF4-FFF2-40B4-BE49-F238E27FC236}">
                <a16:creationId xmlns:a16="http://schemas.microsoft.com/office/drawing/2014/main" id="{13F23CA3-E390-423A-81A2-BBCE72B976C1}"/>
              </a:ext>
            </a:extLst>
          </p:cNvPr>
          <p:cNvSpPr/>
          <p:nvPr/>
        </p:nvSpPr>
        <p:spPr>
          <a:xfrm>
            <a:off x="6141158" y="106561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Google Shape;88;p13">
            <a:extLst>
              <a:ext uri="{FF2B5EF4-FFF2-40B4-BE49-F238E27FC236}">
                <a16:creationId xmlns:a16="http://schemas.microsoft.com/office/drawing/2014/main" id="{211377D6-3376-4303-90F3-680D926F6ECC}"/>
              </a:ext>
            </a:extLst>
          </p:cNvPr>
          <p:cNvSpPr/>
          <p:nvPr/>
        </p:nvSpPr>
        <p:spPr>
          <a:xfrm>
            <a:off x="6304676" y="108014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3" name="Google Shape;75;p13">
            <a:extLst>
              <a:ext uri="{FF2B5EF4-FFF2-40B4-BE49-F238E27FC236}">
                <a16:creationId xmlns:a16="http://schemas.microsoft.com/office/drawing/2014/main" id="{C70B1F0E-7BEB-458C-87FF-D8C0DB5AEDAF}"/>
              </a:ext>
            </a:extLst>
          </p:cNvPr>
          <p:cNvSpPr/>
          <p:nvPr/>
        </p:nvSpPr>
        <p:spPr>
          <a:xfrm>
            <a:off x="5917427" y="126242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F6CE888-0705-48A2-A5F9-D9E71A5BC5FD}"/>
              </a:ext>
            </a:extLst>
          </p:cNvPr>
          <p:cNvCxnSpPr>
            <a:cxnSpLocks/>
          </p:cNvCxnSpPr>
          <p:nvPr/>
        </p:nvCxnSpPr>
        <p:spPr>
          <a:xfrm flipV="1">
            <a:off x="6141158" y="125890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23176369-9C75-4113-9BF8-050DDD7ABF55}"/>
              </a:ext>
            </a:extLst>
          </p:cNvPr>
          <p:cNvSpPr/>
          <p:nvPr/>
        </p:nvSpPr>
        <p:spPr>
          <a:xfrm>
            <a:off x="6312186" y="108013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9" name="Graphic 318" descr="Images with solid fill">
            <a:extLst>
              <a:ext uri="{FF2B5EF4-FFF2-40B4-BE49-F238E27FC236}">
                <a16:creationId xmlns:a16="http://schemas.microsoft.com/office/drawing/2014/main" id="{EC7F7F21-0247-45A7-8ECE-4067CFCD0E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5645" y="10934334"/>
            <a:ext cx="116165" cy="116165"/>
          </a:xfrm>
          <a:prstGeom prst="rect">
            <a:avLst/>
          </a:prstGeom>
        </p:spPr>
      </p:pic>
      <p:pic>
        <p:nvPicPr>
          <p:cNvPr id="339" name="Graphic 338" descr="Presentation with media with solid fill">
            <a:extLst>
              <a:ext uri="{FF2B5EF4-FFF2-40B4-BE49-F238E27FC236}">
                <a16:creationId xmlns:a16="http://schemas.microsoft.com/office/drawing/2014/main" id="{10B15B29-48A7-4CC0-8F63-BD8242E1F1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58473" y="11119761"/>
            <a:ext cx="136171" cy="136171"/>
          </a:xfrm>
          <a:prstGeom prst="rect">
            <a:avLst/>
          </a:prstGeom>
        </p:spPr>
      </p:pic>
      <p:sp>
        <p:nvSpPr>
          <p:cNvPr id="346" name="Google Shape;87;p13">
            <a:extLst>
              <a:ext uri="{FF2B5EF4-FFF2-40B4-BE49-F238E27FC236}">
                <a16:creationId xmlns:a16="http://schemas.microsoft.com/office/drawing/2014/main" id="{23237895-31B7-4F27-975D-470F192AB7D4}"/>
              </a:ext>
            </a:extLst>
          </p:cNvPr>
          <p:cNvSpPr/>
          <p:nvPr/>
        </p:nvSpPr>
        <p:spPr>
          <a:xfrm>
            <a:off x="15151988" y="106561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7" name="Google Shape;88;p13">
            <a:extLst>
              <a:ext uri="{FF2B5EF4-FFF2-40B4-BE49-F238E27FC236}">
                <a16:creationId xmlns:a16="http://schemas.microsoft.com/office/drawing/2014/main" id="{BEF45105-C01F-4ACD-A9DE-47CEEF34EE04}"/>
              </a:ext>
            </a:extLst>
          </p:cNvPr>
          <p:cNvSpPr/>
          <p:nvPr/>
        </p:nvSpPr>
        <p:spPr>
          <a:xfrm>
            <a:off x="15315506" y="108014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Google Shape;75;p13">
            <a:extLst>
              <a:ext uri="{FF2B5EF4-FFF2-40B4-BE49-F238E27FC236}">
                <a16:creationId xmlns:a16="http://schemas.microsoft.com/office/drawing/2014/main" id="{FB09B0D4-514B-45A3-A8CE-15BD5233AEC0}"/>
              </a:ext>
            </a:extLst>
          </p:cNvPr>
          <p:cNvSpPr/>
          <p:nvPr/>
        </p:nvSpPr>
        <p:spPr>
          <a:xfrm>
            <a:off x="14928257" y="126242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C29DACA-7003-4F04-8929-17EB121B4131}"/>
              </a:ext>
            </a:extLst>
          </p:cNvPr>
          <p:cNvCxnSpPr>
            <a:cxnSpLocks/>
          </p:cNvCxnSpPr>
          <p:nvPr/>
        </p:nvCxnSpPr>
        <p:spPr>
          <a:xfrm flipV="1">
            <a:off x="15151988" y="125890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191C936-F20F-45B6-B57B-9515338047D1}"/>
              </a:ext>
            </a:extLst>
          </p:cNvPr>
          <p:cNvSpPr/>
          <p:nvPr/>
        </p:nvSpPr>
        <p:spPr>
          <a:xfrm>
            <a:off x="15323016" y="108013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5" name="Graphic 364" descr="Images with solid fill">
            <a:extLst>
              <a:ext uri="{FF2B5EF4-FFF2-40B4-BE49-F238E27FC236}">
                <a16:creationId xmlns:a16="http://schemas.microsoft.com/office/drawing/2014/main" id="{14D387FC-7AA6-46D8-A210-C55AB952A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76786" y="10915028"/>
            <a:ext cx="116165" cy="116165"/>
          </a:xfrm>
          <a:prstGeom prst="rect">
            <a:avLst/>
          </a:prstGeom>
        </p:spPr>
      </p:pic>
      <p:pic>
        <p:nvPicPr>
          <p:cNvPr id="366" name="Graphic 365" descr="Presentation with media with solid fill">
            <a:extLst>
              <a:ext uri="{FF2B5EF4-FFF2-40B4-BE49-F238E27FC236}">
                <a16:creationId xmlns:a16="http://schemas.microsoft.com/office/drawing/2014/main" id="{8A00BDFE-5518-4D71-B2B5-5FB24D258A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369303" y="11120381"/>
            <a:ext cx="135551" cy="135551"/>
          </a:xfrm>
          <a:prstGeom prst="rect">
            <a:avLst/>
          </a:prstGeom>
        </p:spPr>
      </p:pic>
      <p:pic>
        <p:nvPicPr>
          <p:cNvPr id="367" name="Graphic 366" descr="Speaker phone with solid fill">
            <a:extLst>
              <a:ext uri="{FF2B5EF4-FFF2-40B4-BE49-F238E27FC236}">
                <a16:creationId xmlns:a16="http://schemas.microsoft.com/office/drawing/2014/main" id="{61580D49-5FCE-4237-B770-4F20FD1E5A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370928" y="11333393"/>
            <a:ext cx="135551" cy="135551"/>
          </a:xfrm>
          <a:prstGeom prst="rect">
            <a:avLst/>
          </a:prstGeom>
        </p:spPr>
      </p:pic>
      <p:pic>
        <p:nvPicPr>
          <p:cNvPr id="33" name="Graphic 32" descr="Hospital with solid fill">
            <a:extLst>
              <a:ext uri="{FF2B5EF4-FFF2-40B4-BE49-F238E27FC236}">
                <a16:creationId xmlns:a16="http://schemas.microsoft.com/office/drawing/2014/main" id="{9E2940EE-3024-41E2-BEC5-63E186385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73880" y="11549743"/>
            <a:ext cx="136171" cy="136171"/>
          </a:xfrm>
          <a:prstGeom prst="rect">
            <a:avLst/>
          </a:prstGeom>
        </p:spPr>
      </p:pic>
      <p:pic>
        <p:nvPicPr>
          <p:cNvPr id="35" name="Graphic 34" descr="Map with pin with solid fill">
            <a:extLst>
              <a:ext uri="{FF2B5EF4-FFF2-40B4-BE49-F238E27FC236}">
                <a16:creationId xmlns:a16="http://schemas.microsoft.com/office/drawing/2014/main" id="{B5452D9A-F0E5-4F40-AF95-EB75687804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373880" y="11782964"/>
            <a:ext cx="135551" cy="135551"/>
          </a:xfrm>
          <a:prstGeom prst="rect">
            <a:avLst/>
          </a:prstGeom>
        </p:spPr>
      </p:pic>
      <p:sp>
        <p:nvSpPr>
          <p:cNvPr id="370" name="Google Shape;68;p13">
            <a:extLst>
              <a:ext uri="{FF2B5EF4-FFF2-40B4-BE49-F238E27FC236}">
                <a16:creationId xmlns:a16="http://schemas.microsoft.com/office/drawing/2014/main" id="{74AE3ADC-9F81-4600-BF5E-63AC1BB865D6}"/>
              </a:ext>
            </a:extLst>
          </p:cNvPr>
          <p:cNvSpPr/>
          <p:nvPr/>
        </p:nvSpPr>
        <p:spPr>
          <a:xfrm>
            <a:off x="9163587" y="1995068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1" name="Google Shape;69;p13">
            <a:extLst>
              <a:ext uri="{FF2B5EF4-FFF2-40B4-BE49-F238E27FC236}">
                <a16:creationId xmlns:a16="http://schemas.microsoft.com/office/drawing/2014/main" id="{75A83389-904C-415E-B816-F5E3C298FF21}"/>
              </a:ext>
            </a:extLst>
          </p:cNvPr>
          <p:cNvSpPr/>
          <p:nvPr/>
        </p:nvSpPr>
        <p:spPr>
          <a:xfrm>
            <a:off x="9283587" y="2138072"/>
            <a:ext cx="788700" cy="15939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2" name="Google Shape;70;p13">
            <a:extLst>
              <a:ext uri="{FF2B5EF4-FFF2-40B4-BE49-F238E27FC236}">
                <a16:creationId xmlns:a16="http://schemas.microsoft.com/office/drawing/2014/main" id="{F136A4C1-F16C-46EC-B27F-2E7545523E8E}"/>
              </a:ext>
            </a:extLst>
          </p:cNvPr>
          <p:cNvSpPr/>
          <p:nvPr/>
        </p:nvSpPr>
        <p:spPr>
          <a:xfrm>
            <a:off x="9587906" y="3817076"/>
            <a:ext cx="138070" cy="133846"/>
          </a:xfrm>
          <a:prstGeom prst="ellipse">
            <a:avLst/>
          </a:prstGeom>
          <a:solidFill>
            <a:srgbClr val="1B233A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A58EF4E3-A92B-4050-8319-DE8EBCDA9ED8}"/>
              </a:ext>
            </a:extLst>
          </p:cNvPr>
          <p:cNvSpPr/>
          <p:nvPr/>
        </p:nvSpPr>
        <p:spPr>
          <a:xfrm>
            <a:off x="9385367" y="2236110"/>
            <a:ext cx="598308" cy="631736"/>
          </a:xfrm>
          <a:prstGeom prst="rect">
            <a:avLst/>
          </a:prstGeom>
          <a:solidFill>
            <a:srgbClr val="272E4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A9A4FF5-8B05-49FC-ADCD-2B8FCB5E630C}"/>
              </a:ext>
            </a:extLst>
          </p:cNvPr>
          <p:cNvSpPr/>
          <p:nvPr/>
        </p:nvSpPr>
        <p:spPr>
          <a:xfrm>
            <a:off x="9377167" y="2993642"/>
            <a:ext cx="598308" cy="631736"/>
          </a:xfrm>
          <a:prstGeom prst="rect">
            <a:avLst/>
          </a:prstGeom>
          <a:solidFill>
            <a:srgbClr val="272E4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6" name="Graphic 385" descr="Images with solid fill">
            <a:extLst>
              <a:ext uri="{FF2B5EF4-FFF2-40B4-BE49-F238E27FC236}">
                <a16:creationId xmlns:a16="http://schemas.microsoft.com/office/drawing/2014/main" id="{B12F1A86-0D2C-4044-A198-FA880F34B3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69757" y="2318573"/>
            <a:ext cx="229528" cy="229528"/>
          </a:xfrm>
          <a:prstGeom prst="rect">
            <a:avLst/>
          </a:prstGeom>
        </p:spPr>
      </p:pic>
      <p:pic>
        <p:nvPicPr>
          <p:cNvPr id="387" name="Graphic 386" descr="Presentation with media with solid fill">
            <a:extLst>
              <a:ext uri="{FF2B5EF4-FFF2-40B4-BE49-F238E27FC236}">
                <a16:creationId xmlns:a16="http://schemas.microsoft.com/office/drawing/2014/main" id="{82DD71D6-9FC9-49C1-AC24-0668001D97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21715" y="3022471"/>
            <a:ext cx="306348" cy="306348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19F5EB-B91B-4FDD-A270-9FD6284D6F97}"/>
              </a:ext>
            </a:extLst>
          </p:cNvPr>
          <p:cNvSpPr/>
          <p:nvPr/>
        </p:nvSpPr>
        <p:spPr>
          <a:xfrm>
            <a:off x="9453578" y="2692282"/>
            <a:ext cx="461885" cy="113397"/>
          </a:xfrm>
          <a:prstGeom prst="roundRect">
            <a:avLst/>
          </a:prstGeom>
          <a:solidFill>
            <a:srgbClr val="5F6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0" name="Rectangle: Rounded Corners 389">
            <a:extLst>
              <a:ext uri="{FF2B5EF4-FFF2-40B4-BE49-F238E27FC236}">
                <a16:creationId xmlns:a16="http://schemas.microsoft.com/office/drawing/2014/main" id="{E05E814D-89B6-4EB4-A447-15D49487A6FD}"/>
              </a:ext>
            </a:extLst>
          </p:cNvPr>
          <p:cNvSpPr/>
          <p:nvPr/>
        </p:nvSpPr>
        <p:spPr>
          <a:xfrm>
            <a:off x="9458965" y="3443999"/>
            <a:ext cx="461885" cy="113397"/>
          </a:xfrm>
          <a:prstGeom prst="roundRect">
            <a:avLst/>
          </a:prstGeom>
          <a:solidFill>
            <a:srgbClr val="5F6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E43BCF05-FC7B-4772-A3BA-D6202C1918C9}"/>
              </a:ext>
            </a:extLst>
          </p:cNvPr>
          <p:cNvSpPr txBox="1"/>
          <p:nvPr/>
        </p:nvSpPr>
        <p:spPr>
          <a:xfrm>
            <a:off x="9478337" y="3414346"/>
            <a:ext cx="4359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DF5D51E-F231-4D43-AA29-3EEA2AEBD3BA}"/>
              </a:ext>
            </a:extLst>
          </p:cNvPr>
          <p:cNvSpPr txBox="1"/>
          <p:nvPr/>
        </p:nvSpPr>
        <p:spPr>
          <a:xfrm>
            <a:off x="9478337" y="2666476"/>
            <a:ext cx="4359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</a:t>
            </a:r>
          </a:p>
        </p:txBody>
      </p:sp>
      <p:cxnSp>
        <p:nvCxnSpPr>
          <p:cNvPr id="395" name="Google Shape;56;p13">
            <a:extLst>
              <a:ext uri="{FF2B5EF4-FFF2-40B4-BE49-F238E27FC236}">
                <a16:creationId xmlns:a16="http://schemas.microsoft.com/office/drawing/2014/main" id="{6F339695-1529-4CCE-B34C-F958FCCEC267}"/>
              </a:ext>
            </a:extLst>
          </p:cNvPr>
          <p:cNvCxnSpPr>
            <a:cxnSpLocks/>
          </p:cNvCxnSpPr>
          <p:nvPr/>
        </p:nvCxnSpPr>
        <p:spPr>
          <a:xfrm>
            <a:off x="10505862" y="2715315"/>
            <a:ext cx="5331675" cy="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96" name="Google Shape;95;p13">
            <a:extLst>
              <a:ext uri="{FF2B5EF4-FFF2-40B4-BE49-F238E27FC236}">
                <a16:creationId xmlns:a16="http://schemas.microsoft.com/office/drawing/2014/main" id="{F39DB45E-884B-454F-A115-5F1C2762A13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81455" y="2250273"/>
            <a:ext cx="510180" cy="3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Rectangle 198">
            <a:extLst>
              <a:ext uri="{FF2B5EF4-FFF2-40B4-BE49-F238E27FC236}">
                <a16:creationId xmlns:a16="http://schemas.microsoft.com/office/drawing/2014/main" id="{F531DF32-49A5-4217-AF4A-1FFED6405053}"/>
              </a:ext>
            </a:extLst>
          </p:cNvPr>
          <p:cNvSpPr/>
          <p:nvPr/>
        </p:nvSpPr>
        <p:spPr>
          <a:xfrm>
            <a:off x="15659923" y="10915028"/>
            <a:ext cx="1325034" cy="1448109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8" name="Graphic 197" descr="Images with solid fill">
            <a:extLst>
              <a:ext uri="{FF2B5EF4-FFF2-40B4-BE49-F238E27FC236}">
                <a16:creationId xmlns:a16="http://schemas.microsoft.com/office/drawing/2014/main" id="{B784CC1B-1D6F-4E1F-AC58-EB84A9CE8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022739" y="11308855"/>
            <a:ext cx="617924" cy="617924"/>
          </a:xfrm>
          <a:prstGeom prst="rect">
            <a:avLst/>
          </a:prstGeom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CCD6CC82-CCFF-47C0-BF7B-2325712A1C6E}"/>
              </a:ext>
            </a:extLst>
          </p:cNvPr>
          <p:cNvSpPr/>
          <p:nvPr/>
        </p:nvSpPr>
        <p:spPr>
          <a:xfrm>
            <a:off x="6652838" y="10915028"/>
            <a:ext cx="1325034" cy="1448109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2" name="Graphic 201" descr="Presentation with media with solid fill">
            <a:extLst>
              <a:ext uri="{FF2B5EF4-FFF2-40B4-BE49-F238E27FC236}">
                <a16:creationId xmlns:a16="http://schemas.microsoft.com/office/drawing/2014/main" id="{FBF9DCB5-0CD2-4B9F-A887-A7F4237FAF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26665" y="11229127"/>
            <a:ext cx="777379" cy="77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54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61343FB-7397-4D70-92ED-2FD3BFDAD8A9}"/>
              </a:ext>
            </a:extLst>
          </p:cNvPr>
          <p:cNvSpPr/>
          <p:nvPr/>
        </p:nvSpPr>
        <p:spPr>
          <a:xfrm>
            <a:off x="3498965" y="-17789"/>
            <a:ext cx="13184324" cy="6945966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8A4BC0E-79C6-4709-923F-6E16C516F9E5}"/>
              </a:ext>
            </a:extLst>
          </p:cNvPr>
          <p:cNvSpPr/>
          <p:nvPr/>
        </p:nvSpPr>
        <p:spPr>
          <a:xfrm>
            <a:off x="3471980" y="5880188"/>
            <a:ext cx="13229215" cy="7894127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8" name="Rectangle 307">
            <a:extLst>
              <a:ext uri="{FF2B5EF4-FFF2-40B4-BE49-F238E27FC236}">
                <a16:creationId xmlns:a16="http://schemas.microsoft.com/office/drawing/2014/main" id="{688CE70A-53AE-4E02-9351-54738D369A49}"/>
              </a:ext>
            </a:extLst>
          </p:cNvPr>
          <p:cNvSpPr/>
          <p:nvPr/>
        </p:nvSpPr>
        <p:spPr>
          <a:xfrm>
            <a:off x="14387555" y="-17128"/>
            <a:ext cx="7400595" cy="6998065"/>
          </a:xfrm>
          <a:prstGeom prst="rect">
            <a:avLst/>
          </a:prstGeom>
          <a:solidFill>
            <a:srgbClr val="C3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4387554" y="5864773"/>
            <a:ext cx="7409741" cy="791424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17A442B4-134D-44BB-9CF9-B2349506E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89846" y="1087782"/>
            <a:ext cx="1849366" cy="1849366"/>
          </a:xfrm>
          <a:prstGeom prst="rect">
            <a:avLst/>
          </a:prstGeom>
        </p:spPr>
      </p:pic>
      <p:cxnSp>
        <p:nvCxnSpPr>
          <p:cNvPr id="248" name="Google Shape;56;p13">
            <a:extLst>
              <a:ext uri="{FF2B5EF4-FFF2-40B4-BE49-F238E27FC236}">
                <a16:creationId xmlns:a16="http://schemas.microsoft.com/office/drawing/2014/main" id="{F4558315-35D0-47F7-9E0C-32214A2072EA}"/>
              </a:ext>
            </a:extLst>
          </p:cNvPr>
          <p:cNvCxnSpPr>
            <a:cxnSpLocks/>
          </p:cNvCxnSpPr>
          <p:nvPr/>
        </p:nvCxnSpPr>
        <p:spPr>
          <a:xfrm flipV="1">
            <a:off x="16640663" y="3158145"/>
            <a:ext cx="41324" cy="7035839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9" name="Google Shape;95;p13">
            <a:extLst>
              <a:ext uri="{FF2B5EF4-FFF2-40B4-BE49-F238E27FC236}">
                <a16:creationId xmlns:a16="http://schemas.microsoft.com/office/drawing/2014/main" id="{C0EAD0DD-DF45-4326-89CA-09EC8F4F899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02877" y="4254459"/>
            <a:ext cx="510180" cy="3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87;p13">
            <a:extLst>
              <a:ext uri="{FF2B5EF4-FFF2-40B4-BE49-F238E27FC236}">
                <a16:creationId xmlns:a16="http://schemas.microsoft.com/office/drawing/2014/main" id="{23237895-31B7-4F27-975D-470F192AB7D4}"/>
              </a:ext>
            </a:extLst>
          </p:cNvPr>
          <p:cNvSpPr/>
          <p:nvPr/>
        </p:nvSpPr>
        <p:spPr>
          <a:xfrm>
            <a:off x="15151988" y="106561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7" name="Google Shape;88;p13">
            <a:extLst>
              <a:ext uri="{FF2B5EF4-FFF2-40B4-BE49-F238E27FC236}">
                <a16:creationId xmlns:a16="http://schemas.microsoft.com/office/drawing/2014/main" id="{BEF45105-C01F-4ACD-A9DE-47CEEF34EE04}"/>
              </a:ext>
            </a:extLst>
          </p:cNvPr>
          <p:cNvSpPr/>
          <p:nvPr/>
        </p:nvSpPr>
        <p:spPr>
          <a:xfrm>
            <a:off x="15315506" y="108014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Google Shape;75;p13">
            <a:extLst>
              <a:ext uri="{FF2B5EF4-FFF2-40B4-BE49-F238E27FC236}">
                <a16:creationId xmlns:a16="http://schemas.microsoft.com/office/drawing/2014/main" id="{FB09B0D4-514B-45A3-A8CE-15BD5233AEC0}"/>
              </a:ext>
            </a:extLst>
          </p:cNvPr>
          <p:cNvSpPr/>
          <p:nvPr/>
        </p:nvSpPr>
        <p:spPr>
          <a:xfrm>
            <a:off x="14928257" y="126242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C29DACA-7003-4F04-8929-17EB121B4131}"/>
              </a:ext>
            </a:extLst>
          </p:cNvPr>
          <p:cNvCxnSpPr>
            <a:cxnSpLocks/>
          </p:cNvCxnSpPr>
          <p:nvPr/>
        </p:nvCxnSpPr>
        <p:spPr>
          <a:xfrm flipV="1">
            <a:off x="15151988" y="125890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191C936-F20F-45B6-B57B-9515338047D1}"/>
              </a:ext>
            </a:extLst>
          </p:cNvPr>
          <p:cNvSpPr/>
          <p:nvPr/>
        </p:nvSpPr>
        <p:spPr>
          <a:xfrm>
            <a:off x="15323016" y="108013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5" name="Graphic 364" descr="Images with solid fill">
            <a:extLst>
              <a:ext uri="{FF2B5EF4-FFF2-40B4-BE49-F238E27FC236}">
                <a16:creationId xmlns:a16="http://schemas.microsoft.com/office/drawing/2014/main" id="{14D387FC-7AA6-46D8-A210-C55AB952A5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376786" y="10915028"/>
            <a:ext cx="116165" cy="116165"/>
          </a:xfrm>
          <a:prstGeom prst="rect">
            <a:avLst/>
          </a:prstGeom>
        </p:spPr>
      </p:pic>
      <p:pic>
        <p:nvPicPr>
          <p:cNvPr id="366" name="Graphic 365" descr="Presentation with media with solid fill">
            <a:extLst>
              <a:ext uri="{FF2B5EF4-FFF2-40B4-BE49-F238E27FC236}">
                <a16:creationId xmlns:a16="http://schemas.microsoft.com/office/drawing/2014/main" id="{8A00BDFE-5518-4D71-B2B5-5FB24D258A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369303" y="11120381"/>
            <a:ext cx="135551" cy="135551"/>
          </a:xfrm>
          <a:prstGeom prst="rect">
            <a:avLst/>
          </a:prstGeom>
        </p:spPr>
      </p:pic>
      <p:pic>
        <p:nvPicPr>
          <p:cNvPr id="367" name="Graphic 366" descr="Speaker phone with solid fill">
            <a:extLst>
              <a:ext uri="{FF2B5EF4-FFF2-40B4-BE49-F238E27FC236}">
                <a16:creationId xmlns:a16="http://schemas.microsoft.com/office/drawing/2014/main" id="{61580D49-5FCE-4237-B770-4F20FD1E5A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370928" y="11333393"/>
            <a:ext cx="135551" cy="135551"/>
          </a:xfrm>
          <a:prstGeom prst="rect">
            <a:avLst/>
          </a:prstGeom>
        </p:spPr>
      </p:pic>
      <p:pic>
        <p:nvPicPr>
          <p:cNvPr id="33" name="Graphic 32" descr="Hospital with solid fill">
            <a:extLst>
              <a:ext uri="{FF2B5EF4-FFF2-40B4-BE49-F238E27FC236}">
                <a16:creationId xmlns:a16="http://schemas.microsoft.com/office/drawing/2014/main" id="{9E2940EE-3024-41E2-BEC5-63E1863850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373880" y="11549743"/>
            <a:ext cx="136171" cy="136171"/>
          </a:xfrm>
          <a:prstGeom prst="rect">
            <a:avLst/>
          </a:prstGeom>
        </p:spPr>
      </p:pic>
      <p:pic>
        <p:nvPicPr>
          <p:cNvPr id="35" name="Graphic 34" descr="Map with pin with solid fill">
            <a:extLst>
              <a:ext uri="{FF2B5EF4-FFF2-40B4-BE49-F238E27FC236}">
                <a16:creationId xmlns:a16="http://schemas.microsoft.com/office/drawing/2014/main" id="{B5452D9A-F0E5-4F40-AF95-EB75687804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373880" y="11782964"/>
            <a:ext cx="135551" cy="135551"/>
          </a:xfrm>
          <a:prstGeom prst="rect">
            <a:avLst/>
          </a:prstGeom>
        </p:spPr>
      </p:pic>
      <p:sp>
        <p:nvSpPr>
          <p:cNvPr id="370" name="Google Shape;68;p13">
            <a:extLst>
              <a:ext uri="{FF2B5EF4-FFF2-40B4-BE49-F238E27FC236}">
                <a16:creationId xmlns:a16="http://schemas.microsoft.com/office/drawing/2014/main" id="{74AE3ADC-9F81-4600-BF5E-63AC1BB865D6}"/>
              </a:ext>
            </a:extLst>
          </p:cNvPr>
          <p:cNvSpPr/>
          <p:nvPr/>
        </p:nvSpPr>
        <p:spPr>
          <a:xfrm>
            <a:off x="9163587" y="1995068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1" name="Google Shape;69;p13">
            <a:extLst>
              <a:ext uri="{FF2B5EF4-FFF2-40B4-BE49-F238E27FC236}">
                <a16:creationId xmlns:a16="http://schemas.microsoft.com/office/drawing/2014/main" id="{75A83389-904C-415E-B816-F5E3C298FF21}"/>
              </a:ext>
            </a:extLst>
          </p:cNvPr>
          <p:cNvSpPr/>
          <p:nvPr/>
        </p:nvSpPr>
        <p:spPr>
          <a:xfrm>
            <a:off x="9283587" y="2138072"/>
            <a:ext cx="788700" cy="15939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2" name="Google Shape;70;p13">
            <a:extLst>
              <a:ext uri="{FF2B5EF4-FFF2-40B4-BE49-F238E27FC236}">
                <a16:creationId xmlns:a16="http://schemas.microsoft.com/office/drawing/2014/main" id="{F136A4C1-F16C-46EC-B27F-2E7545523E8E}"/>
              </a:ext>
            </a:extLst>
          </p:cNvPr>
          <p:cNvSpPr/>
          <p:nvPr/>
        </p:nvSpPr>
        <p:spPr>
          <a:xfrm>
            <a:off x="9587906" y="3817076"/>
            <a:ext cx="138070" cy="133846"/>
          </a:xfrm>
          <a:prstGeom prst="ellipse">
            <a:avLst/>
          </a:prstGeom>
          <a:solidFill>
            <a:srgbClr val="1B233A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A58EF4E3-A92B-4050-8319-DE8EBCDA9ED8}"/>
              </a:ext>
            </a:extLst>
          </p:cNvPr>
          <p:cNvSpPr/>
          <p:nvPr/>
        </p:nvSpPr>
        <p:spPr>
          <a:xfrm>
            <a:off x="9385367" y="2236110"/>
            <a:ext cx="598308" cy="631736"/>
          </a:xfrm>
          <a:prstGeom prst="rect">
            <a:avLst/>
          </a:prstGeom>
          <a:solidFill>
            <a:srgbClr val="272E4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A9A4FF5-8B05-49FC-ADCD-2B8FCB5E630C}"/>
              </a:ext>
            </a:extLst>
          </p:cNvPr>
          <p:cNvSpPr/>
          <p:nvPr/>
        </p:nvSpPr>
        <p:spPr>
          <a:xfrm>
            <a:off x="9377167" y="2993642"/>
            <a:ext cx="598308" cy="631736"/>
          </a:xfrm>
          <a:prstGeom prst="rect">
            <a:avLst/>
          </a:prstGeom>
          <a:solidFill>
            <a:srgbClr val="272E4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86" name="Graphic 385" descr="Images with solid fill">
            <a:extLst>
              <a:ext uri="{FF2B5EF4-FFF2-40B4-BE49-F238E27FC236}">
                <a16:creationId xmlns:a16="http://schemas.microsoft.com/office/drawing/2014/main" id="{B12F1A86-0D2C-4044-A198-FA880F34B3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69757" y="2318573"/>
            <a:ext cx="229528" cy="229528"/>
          </a:xfrm>
          <a:prstGeom prst="rect">
            <a:avLst/>
          </a:prstGeom>
        </p:spPr>
      </p:pic>
      <p:pic>
        <p:nvPicPr>
          <p:cNvPr id="387" name="Graphic 386" descr="Presentation with media with solid fill">
            <a:extLst>
              <a:ext uri="{FF2B5EF4-FFF2-40B4-BE49-F238E27FC236}">
                <a16:creationId xmlns:a16="http://schemas.microsoft.com/office/drawing/2014/main" id="{82DD71D6-9FC9-49C1-AC24-0668001D97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21715" y="3022471"/>
            <a:ext cx="306348" cy="306348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519F5EB-B91B-4FDD-A270-9FD6284D6F97}"/>
              </a:ext>
            </a:extLst>
          </p:cNvPr>
          <p:cNvSpPr/>
          <p:nvPr/>
        </p:nvSpPr>
        <p:spPr>
          <a:xfrm>
            <a:off x="9453578" y="2692282"/>
            <a:ext cx="461885" cy="113397"/>
          </a:xfrm>
          <a:prstGeom prst="roundRect">
            <a:avLst/>
          </a:prstGeom>
          <a:solidFill>
            <a:srgbClr val="5F6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0" name="Rectangle: Rounded Corners 389">
            <a:extLst>
              <a:ext uri="{FF2B5EF4-FFF2-40B4-BE49-F238E27FC236}">
                <a16:creationId xmlns:a16="http://schemas.microsoft.com/office/drawing/2014/main" id="{E05E814D-89B6-4EB4-A447-15D49487A6FD}"/>
              </a:ext>
            </a:extLst>
          </p:cNvPr>
          <p:cNvSpPr/>
          <p:nvPr/>
        </p:nvSpPr>
        <p:spPr>
          <a:xfrm>
            <a:off x="9458965" y="3443999"/>
            <a:ext cx="461885" cy="113397"/>
          </a:xfrm>
          <a:prstGeom prst="roundRect">
            <a:avLst/>
          </a:prstGeom>
          <a:solidFill>
            <a:srgbClr val="5F6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E43BCF05-FC7B-4772-A3BA-D6202C1918C9}"/>
              </a:ext>
            </a:extLst>
          </p:cNvPr>
          <p:cNvSpPr txBox="1"/>
          <p:nvPr/>
        </p:nvSpPr>
        <p:spPr>
          <a:xfrm>
            <a:off x="9478337" y="3414346"/>
            <a:ext cx="4359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5DF5D51E-F231-4D43-AA29-3EEA2AEBD3BA}"/>
              </a:ext>
            </a:extLst>
          </p:cNvPr>
          <p:cNvSpPr txBox="1"/>
          <p:nvPr/>
        </p:nvSpPr>
        <p:spPr>
          <a:xfrm>
            <a:off x="9478337" y="2666476"/>
            <a:ext cx="4359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</a:t>
            </a:r>
          </a:p>
        </p:txBody>
      </p:sp>
      <p:cxnSp>
        <p:nvCxnSpPr>
          <p:cNvPr id="395" name="Google Shape;56;p13">
            <a:extLst>
              <a:ext uri="{FF2B5EF4-FFF2-40B4-BE49-F238E27FC236}">
                <a16:creationId xmlns:a16="http://schemas.microsoft.com/office/drawing/2014/main" id="{6F339695-1529-4CCE-B34C-F958FCCEC267}"/>
              </a:ext>
            </a:extLst>
          </p:cNvPr>
          <p:cNvCxnSpPr>
            <a:cxnSpLocks/>
          </p:cNvCxnSpPr>
          <p:nvPr/>
        </p:nvCxnSpPr>
        <p:spPr>
          <a:xfrm>
            <a:off x="10505862" y="2715315"/>
            <a:ext cx="5331675" cy="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96" name="Google Shape;95;p13">
            <a:extLst>
              <a:ext uri="{FF2B5EF4-FFF2-40B4-BE49-F238E27FC236}">
                <a16:creationId xmlns:a16="http://schemas.microsoft.com/office/drawing/2014/main" id="{F39DB45E-884B-454F-A115-5F1C2762A13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81455" y="2250273"/>
            <a:ext cx="510180" cy="3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Rectangle 198">
            <a:extLst>
              <a:ext uri="{FF2B5EF4-FFF2-40B4-BE49-F238E27FC236}">
                <a16:creationId xmlns:a16="http://schemas.microsoft.com/office/drawing/2014/main" id="{F531DF32-49A5-4217-AF4A-1FFED6405053}"/>
              </a:ext>
            </a:extLst>
          </p:cNvPr>
          <p:cNvSpPr/>
          <p:nvPr/>
        </p:nvSpPr>
        <p:spPr>
          <a:xfrm>
            <a:off x="15659923" y="10915028"/>
            <a:ext cx="1325034" cy="1448109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8" name="Graphic 197" descr="Images with solid fill">
            <a:extLst>
              <a:ext uri="{FF2B5EF4-FFF2-40B4-BE49-F238E27FC236}">
                <a16:creationId xmlns:a16="http://schemas.microsoft.com/office/drawing/2014/main" id="{B784CC1B-1D6F-4E1F-AC58-EB84A9CE89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022739" y="11308855"/>
            <a:ext cx="617924" cy="61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2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61343FB-7397-4D70-92ED-2FD3BFDAD8A9}"/>
              </a:ext>
            </a:extLst>
          </p:cNvPr>
          <p:cNvSpPr/>
          <p:nvPr/>
        </p:nvSpPr>
        <p:spPr>
          <a:xfrm>
            <a:off x="3499751" y="-17118"/>
            <a:ext cx="13184324" cy="6536163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190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99E0935A-6E9F-4B78-AEE3-A1711BB37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233613" y="5073164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Google Shape;1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6" name="Rectangle 305">
            <a:extLst>
              <a:ext uri="{FF2B5EF4-FFF2-40B4-BE49-F238E27FC236}">
                <a16:creationId xmlns:a16="http://schemas.microsoft.com/office/drawing/2014/main" id="{1EE7B0AE-F067-4A4B-AE63-3218DD2AD203}"/>
              </a:ext>
            </a:extLst>
          </p:cNvPr>
          <p:cNvSpPr/>
          <p:nvPr/>
        </p:nvSpPr>
        <p:spPr>
          <a:xfrm>
            <a:off x="17734" y="8766705"/>
            <a:ext cx="3481231" cy="4976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4764C41D-B05E-450C-9759-FD25CD51343D}"/>
              </a:ext>
            </a:extLst>
          </p:cNvPr>
          <p:cNvSpPr/>
          <p:nvPr/>
        </p:nvSpPr>
        <p:spPr>
          <a:xfrm>
            <a:off x="0" y="2191578"/>
            <a:ext cx="3498968" cy="658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88CE70A-53AE-4E02-9351-54738D369A49}"/>
              </a:ext>
            </a:extLst>
          </p:cNvPr>
          <p:cNvSpPr/>
          <p:nvPr/>
        </p:nvSpPr>
        <p:spPr>
          <a:xfrm>
            <a:off x="16126409" y="-14590"/>
            <a:ext cx="5676900" cy="6526818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8A4BC0E-79C6-4709-923F-6E16C516F9E5}"/>
              </a:ext>
            </a:extLst>
          </p:cNvPr>
          <p:cNvSpPr/>
          <p:nvPr/>
        </p:nvSpPr>
        <p:spPr>
          <a:xfrm>
            <a:off x="3503374" y="6513465"/>
            <a:ext cx="13178610" cy="7230080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6125643" y="6512806"/>
            <a:ext cx="5677665" cy="7231976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11" name="Google Shape;100;p13">
            <a:extLst>
              <a:ext uri="{FF2B5EF4-FFF2-40B4-BE49-F238E27FC236}">
                <a16:creationId xmlns:a16="http://schemas.microsoft.com/office/drawing/2014/main" id="{B6BF96F4-7CD9-418A-AAA2-6D0A3A106698}"/>
              </a:ext>
            </a:extLst>
          </p:cNvPr>
          <p:cNvSpPr txBox="1"/>
          <p:nvPr/>
        </p:nvSpPr>
        <p:spPr>
          <a:xfrm>
            <a:off x="5908957" y="8603306"/>
            <a:ext cx="3926174" cy="282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RFID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Identifies when patient is admitted into </a:t>
            </a: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Patient profile loaded into “App 2”</a:t>
            </a:r>
          </a:p>
        </p:txBody>
      </p:sp>
      <p:pic>
        <p:nvPicPr>
          <p:cNvPr id="312" name="Picture 2" descr="Free Hand 1199486 PNG with Transparent Background">
            <a:extLst>
              <a:ext uri="{FF2B5EF4-FFF2-40B4-BE49-F238E27FC236}">
                <a16:creationId xmlns:a16="http://schemas.microsoft.com/office/drawing/2014/main" id="{C9E5BE96-1CBA-4D89-BE98-85AC26221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373" y="3023996"/>
            <a:ext cx="3247077" cy="2289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" name="Google Shape;55;p13">
            <a:extLst>
              <a:ext uri="{FF2B5EF4-FFF2-40B4-BE49-F238E27FC236}">
                <a16:creationId xmlns:a16="http://schemas.microsoft.com/office/drawing/2014/main" id="{F1C3AD3B-32BE-46AF-BF5A-B8D6DA2661E1}"/>
              </a:ext>
            </a:extLst>
          </p:cNvPr>
          <p:cNvSpPr/>
          <p:nvPr/>
        </p:nvSpPr>
        <p:spPr>
          <a:xfrm rot="3509072">
            <a:off x="4180481" y="3808285"/>
            <a:ext cx="894315" cy="831054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pic>
        <p:nvPicPr>
          <p:cNvPr id="314" name="Google Shape;85;p13">
            <a:extLst>
              <a:ext uri="{FF2B5EF4-FFF2-40B4-BE49-F238E27FC236}">
                <a16:creationId xmlns:a16="http://schemas.microsoft.com/office/drawing/2014/main" id="{10FA7718-E2B0-43F4-9ACA-3E7D783348C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3509072">
            <a:off x="4482887" y="3805140"/>
            <a:ext cx="157220" cy="18203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93;p13">
            <a:extLst>
              <a:ext uri="{FF2B5EF4-FFF2-40B4-BE49-F238E27FC236}">
                <a16:creationId xmlns:a16="http://schemas.microsoft.com/office/drawing/2014/main" id="{115213A7-2BC4-46E2-89C3-1DDF123ACC1A}"/>
              </a:ext>
            </a:extLst>
          </p:cNvPr>
          <p:cNvSpPr txBox="1"/>
          <p:nvPr/>
        </p:nvSpPr>
        <p:spPr>
          <a:xfrm>
            <a:off x="3539272" y="791232"/>
            <a:ext cx="4067349" cy="180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Reusable data collection device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Sensors – vitals collection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Imbedded RFID – ID</a:t>
            </a:r>
          </a:p>
        </p:txBody>
      </p:sp>
      <p:cxnSp>
        <p:nvCxnSpPr>
          <p:cNvPr id="316" name="Google Shape;56;p13">
            <a:extLst>
              <a:ext uri="{FF2B5EF4-FFF2-40B4-BE49-F238E27FC236}">
                <a16:creationId xmlns:a16="http://schemas.microsoft.com/office/drawing/2014/main" id="{D70E4989-7F20-45DB-B4DD-4514FDF7B411}"/>
              </a:ext>
            </a:extLst>
          </p:cNvPr>
          <p:cNvCxnSpPr>
            <a:cxnSpLocks/>
          </p:cNvCxnSpPr>
          <p:nvPr/>
        </p:nvCxnSpPr>
        <p:spPr>
          <a:xfrm>
            <a:off x="6990512" y="2899178"/>
            <a:ext cx="1038606" cy="3953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17" name="Google Shape;94;p13">
            <a:extLst>
              <a:ext uri="{FF2B5EF4-FFF2-40B4-BE49-F238E27FC236}">
                <a16:creationId xmlns:a16="http://schemas.microsoft.com/office/drawing/2014/main" id="{F3ED636C-C76E-4F78-9BD8-9E13C058569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50070" y="2459913"/>
            <a:ext cx="582441" cy="405452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98;p13">
            <a:extLst>
              <a:ext uri="{FF2B5EF4-FFF2-40B4-BE49-F238E27FC236}">
                <a16:creationId xmlns:a16="http://schemas.microsoft.com/office/drawing/2014/main" id="{9ABC7E96-56CF-4FF9-91F3-21A244B25143}"/>
              </a:ext>
            </a:extLst>
          </p:cNvPr>
          <p:cNvSpPr txBox="1"/>
          <p:nvPr/>
        </p:nvSpPr>
        <p:spPr>
          <a:xfrm>
            <a:off x="8001364" y="2578343"/>
            <a:ext cx="3330615" cy="1807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1 web app (pre-upload)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Patient profile: uploaded </a:t>
            </a:r>
            <a:r>
              <a:rPr lang="en-US" sz="2400" u="sng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images</a:t>
            </a: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 u="sng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videos</a:t>
            </a: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patient data</a:t>
            </a:r>
          </a:p>
        </p:txBody>
      </p:sp>
      <p:sp>
        <p:nvSpPr>
          <p:cNvPr id="319" name="Google Shape;57;p13">
            <a:extLst>
              <a:ext uri="{FF2B5EF4-FFF2-40B4-BE49-F238E27FC236}">
                <a16:creationId xmlns:a16="http://schemas.microsoft.com/office/drawing/2014/main" id="{0C931E13-F480-43B2-BB24-46DC99E0BC05}"/>
              </a:ext>
            </a:extLst>
          </p:cNvPr>
          <p:cNvSpPr/>
          <p:nvPr/>
        </p:nvSpPr>
        <p:spPr>
          <a:xfrm>
            <a:off x="7317782" y="3978507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20" name="Google Shape;58;p13">
            <a:extLst>
              <a:ext uri="{FF2B5EF4-FFF2-40B4-BE49-F238E27FC236}">
                <a16:creationId xmlns:a16="http://schemas.microsoft.com/office/drawing/2014/main" id="{2CE29226-5536-4D4C-997C-238F778C10C7}"/>
              </a:ext>
            </a:extLst>
          </p:cNvPr>
          <p:cNvSpPr/>
          <p:nvPr/>
        </p:nvSpPr>
        <p:spPr>
          <a:xfrm>
            <a:off x="7437782" y="4121512"/>
            <a:ext cx="788700" cy="15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pic>
        <p:nvPicPr>
          <p:cNvPr id="321" name="Google Shape;110;p13">
            <a:extLst>
              <a:ext uri="{FF2B5EF4-FFF2-40B4-BE49-F238E27FC236}">
                <a16:creationId xmlns:a16="http://schemas.microsoft.com/office/drawing/2014/main" id="{8FFAC72F-ABB8-430B-8DBB-9891C7F1262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189334" y="984490"/>
            <a:ext cx="1518601" cy="9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112;p13">
            <a:extLst>
              <a:ext uri="{FF2B5EF4-FFF2-40B4-BE49-F238E27FC236}">
                <a16:creationId xmlns:a16="http://schemas.microsoft.com/office/drawing/2014/main" id="{BA198918-5544-442C-A4B6-58EE0FB00FF5}"/>
              </a:ext>
            </a:extLst>
          </p:cNvPr>
          <p:cNvSpPr txBox="1"/>
          <p:nvPr/>
        </p:nvSpPr>
        <p:spPr>
          <a:xfrm>
            <a:off x="10458415" y="-100916"/>
            <a:ext cx="3708188" cy="1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SD Card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Records vitals history if no cellular connection is available and communication node is down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56;p13">
            <a:extLst>
              <a:ext uri="{FF2B5EF4-FFF2-40B4-BE49-F238E27FC236}">
                <a16:creationId xmlns:a16="http://schemas.microsoft.com/office/drawing/2014/main" id="{4DB12827-1A41-422D-B300-D3B842B71FED}"/>
              </a:ext>
            </a:extLst>
          </p:cNvPr>
          <p:cNvCxnSpPr>
            <a:cxnSpLocks/>
          </p:cNvCxnSpPr>
          <p:nvPr/>
        </p:nvCxnSpPr>
        <p:spPr>
          <a:xfrm flipV="1">
            <a:off x="11244013" y="2911529"/>
            <a:ext cx="1553616" cy="1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5" name="Google Shape;76;p13">
            <a:extLst>
              <a:ext uri="{FF2B5EF4-FFF2-40B4-BE49-F238E27FC236}">
                <a16:creationId xmlns:a16="http://schemas.microsoft.com/office/drawing/2014/main" id="{D3FF2552-FE5E-4717-A891-518BF7BD4732}"/>
              </a:ext>
            </a:extLst>
          </p:cNvPr>
          <p:cNvSpPr/>
          <p:nvPr/>
        </p:nvSpPr>
        <p:spPr>
          <a:xfrm>
            <a:off x="4253994" y="8477298"/>
            <a:ext cx="1920000" cy="186710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26" name="Google Shape;103;p13">
            <a:extLst>
              <a:ext uri="{FF2B5EF4-FFF2-40B4-BE49-F238E27FC236}">
                <a16:creationId xmlns:a16="http://schemas.microsoft.com/office/drawing/2014/main" id="{809DA8DC-AF50-4B64-8AA0-36A042A0C189}"/>
              </a:ext>
            </a:extLst>
          </p:cNvPr>
          <p:cNvSpPr txBox="1"/>
          <p:nvPr/>
        </p:nvSpPr>
        <p:spPr>
          <a:xfrm>
            <a:off x="3750226" y="8422655"/>
            <a:ext cx="1903962" cy="175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endParaRPr sz="2400" b="1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7" name="Google Shape;78;p13">
            <a:extLst>
              <a:ext uri="{FF2B5EF4-FFF2-40B4-BE49-F238E27FC236}">
                <a16:creationId xmlns:a16="http://schemas.microsoft.com/office/drawing/2014/main" id="{536A82AF-44C8-48A4-B328-7FC9EA819ABA}"/>
              </a:ext>
            </a:extLst>
          </p:cNvPr>
          <p:cNvCxnSpPr>
            <a:cxnSpLocks/>
          </p:cNvCxnSpPr>
          <p:nvPr/>
        </p:nvCxnSpPr>
        <p:spPr>
          <a:xfrm flipH="1">
            <a:off x="6789935" y="9009002"/>
            <a:ext cx="9714719" cy="1544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87;p13">
            <a:extLst>
              <a:ext uri="{FF2B5EF4-FFF2-40B4-BE49-F238E27FC236}">
                <a16:creationId xmlns:a16="http://schemas.microsoft.com/office/drawing/2014/main" id="{4F1E0414-7B9F-4386-A078-20E1502CE836}"/>
              </a:ext>
            </a:extLst>
          </p:cNvPr>
          <p:cNvSpPr/>
          <p:nvPr/>
        </p:nvSpPr>
        <p:spPr>
          <a:xfrm>
            <a:off x="12438578" y="11008730"/>
            <a:ext cx="2880600" cy="1940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29" name="Google Shape;88;p13">
            <a:extLst>
              <a:ext uri="{FF2B5EF4-FFF2-40B4-BE49-F238E27FC236}">
                <a16:creationId xmlns:a16="http://schemas.microsoft.com/office/drawing/2014/main" id="{323FD628-3978-4FD6-88A1-73632D393FC9}"/>
              </a:ext>
            </a:extLst>
          </p:cNvPr>
          <p:cNvSpPr/>
          <p:nvPr/>
        </p:nvSpPr>
        <p:spPr>
          <a:xfrm>
            <a:off x="12560499" y="11154020"/>
            <a:ext cx="2636700" cy="165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30" name="Google Shape;101;p13">
            <a:extLst>
              <a:ext uri="{FF2B5EF4-FFF2-40B4-BE49-F238E27FC236}">
                <a16:creationId xmlns:a16="http://schemas.microsoft.com/office/drawing/2014/main" id="{217F3C43-B28C-4CEC-BBD3-F54E3F692E3F}"/>
              </a:ext>
            </a:extLst>
          </p:cNvPr>
          <p:cNvSpPr txBox="1"/>
          <p:nvPr/>
        </p:nvSpPr>
        <p:spPr>
          <a:xfrm>
            <a:off x="9753056" y="10982743"/>
            <a:ext cx="2627779" cy="193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2</a:t>
            </a:r>
          </a:p>
          <a:p>
            <a:pPr marL="342907" indent="-342907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Interfaces to app 1 and triages patients based on patient profile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Picture 16" descr="Drone Png Transparent Images - Archos Drone Vr, Png Download - kindpng">
            <a:extLst>
              <a:ext uri="{FF2B5EF4-FFF2-40B4-BE49-F238E27FC236}">
                <a16:creationId xmlns:a16="http://schemas.microsoft.com/office/drawing/2014/main" id="{39BC686A-B4B1-4610-9D6F-619E9F668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52200" y1="53214" x2="52200" y2="53214"/>
                      </a14:backgroundRemoval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007" y="3838569"/>
            <a:ext cx="3091051" cy="173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2" name="Google Shape;112;p13">
            <a:extLst>
              <a:ext uri="{FF2B5EF4-FFF2-40B4-BE49-F238E27FC236}">
                <a16:creationId xmlns:a16="http://schemas.microsoft.com/office/drawing/2014/main" id="{9346E3CF-FD77-49A8-9FFC-EDDCA7124D74}"/>
              </a:ext>
            </a:extLst>
          </p:cNvPr>
          <p:cNvSpPr txBox="1"/>
          <p:nvPr/>
        </p:nvSpPr>
        <p:spPr>
          <a:xfrm>
            <a:off x="12797631" y="2562057"/>
            <a:ext cx="3341795" cy="1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Supply Drone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Acts like a radio repeater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Drops off medical supplies if needed</a:t>
            </a:r>
          </a:p>
        </p:txBody>
      </p: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14D6C2B0-FCAE-4009-B4DD-E7B24EF8D892}"/>
              </a:ext>
            </a:extLst>
          </p:cNvPr>
          <p:cNvCxnSpPr>
            <a:cxnSpLocks/>
          </p:cNvCxnSpPr>
          <p:nvPr/>
        </p:nvCxnSpPr>
        <p:spPr>
          <a:xfrm flipV="1">
            <a:off x="11813366" y="5053172"/>
            <a:ext cx="440173" cy="67421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B9255092-EADD-4A29-BE8E-E667905B9FFC}"/>
              </a:ext>
            </a:extLst>
          </p:cNvPr>
          <p:cNvCxnSpPr>
            <a:cxnSpLocks/>
          </p:cNvCxnSpPr>
          <p:nvPr/>
        </p:nvCxnSpPr>
        <p:spPr>
          <a:xfrm flipH="1" flipV="1">
            <a:off x="12423449" y="5040665"/>
            <a:ext cx="380113" cy="699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6" name="Google Shape;68;p13">
            <a:extLst>
              <a:ext uri="{FF2B5EF4-FFF2-40B4-BE49-F238E27FC236}">
                <a16:creationId xmlns:a16="http://schemas.microsoft.com/office/drawing/2014/main" id="{3A36CE34-731D-4231-BEB2-59AF0F59C8C8}"/>
              </a:ext>
            </a:extLst>
          </p:cNvPr>
          <p:cNvSpPr/>
          <p:nvPr/>
        </p:nvSpPr>
        <p:spPr>
          <a:xfrm>
            <a:off x="20714758" y="7458207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37" name="Google Shape;69;p13">
            <a:extLst>
              <a:ext uri="{FF2B5EF4-FFF2-40B4-BE49-F238E27FC236}">
                <a16:creationId xmlns:a16="http://schemas.microsoft.com/office/drawing/2014/main" id="{AE6B17B8-9E52-4D15-8CA5-4AC75A607EBE}"/>
              </a:ext>
            </a:extLst>
          </p:cNvPr>
          <p:cNvSpPr/>
          <p:nvPr/>
        </p:nvSpPr>
        <p:spPr>
          <a:xfrm>
            <a:off x="20834758" y="7601211"/>
            <a:ext cx="788700" cy="15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38" name="Google Shape;70;p13">
            <a:extLst>
              <a:ext uri="{FF2B5EF4-FFF2-40B4-BE49-F238E27FC236}">
                <a16:creationId xmlns:a16="http://schemas.microsoft.com/office/drawing/2014/main" id="{3E2F7D12-072E-47F5-8263-31D390541F30}"/>
              </a:ext>
            </a:extLst>
          </p:cNvPr>
          <p:cNvSpPr/>
          <p:nvPr/>
        </p:nvSpPr>
        <p:spPr>
          <a:xfrm>
            <a:off x="21139077" y="9280215"/>
            <a:ext cx="138070" cy="133846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39" name="Google Shape;73;p13">
            <a:extLst>
              <a:ext uri="{FF2B5EF4-FFF2-40B4-BE49-F238E27FC236}">
                <a16:creationId xmlns:a16="http://schemas.microsoft.com/office/drawing/2014/main" id="{42DB26BE-62ED-4025-A164-D2AFA33F5A08}"/>
              </a:ext>
            </a:extLst>
          </p:cNvPr>
          <p:cNvSpPr/>
          <p:nvPr/>
        </p:nvSpPr>
        <p:spPr>
          <a:xfrm>
            <a:off x="16602489" y="10454179"/>
            <a:ext cx="3377437" cy="216861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40" name="Google Shape;74;p13">
            <a:extLst>
              <a:ext uri="{FF2B5EF4-FFF2-40B4-BE49-F238E27FC236}">
                <a16:creationId xmlns:a16="http://schemas.microsoft.com/office/drawing/2014/main" id="{C26ADF35-C172-4062-B65F-27C70DA7F088}"/>
              </a:ext>
            </a:extLst>
          </p:cNvPr>
          <p:cNvSpPr/>
          <p:nvPr/>
        </p:nvSpPr>
        <p:spPr>
          <a:xfrm>
            <a:off x="16688379" y="10579684"/>
            <a:ext cx="3157644" cy="193062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41" name="Google Shape;75;p13">
            <a:extLst>
              <a:ext uri="{FF2B5EF4-FFF2-40B4-BE49-F238E27FC236}">
                <a16:creationId xmlns:a16="http://schemas.microsoft.com/office/drawing/2014/main" id="{9681D9A6-4B58-4BFE-B466-9968D08747F3}"/>
              </a:ext>
            </a:extLst>
          </p:cNvPr>
          <p:cNvSpPr/>
          <p:nvPr/>
        </p:nvSpPr>
        <p:spPr>
          <a:xfrm>
            <a:off x="16381611" y="12626113"/>
            <a:ext cx="3598314" cy="893682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42" name="Google Shape;105;p13">
            <a:extLst>
              <a:ext uri="{FF2B5EF4-FFF2-40B4-BE49-F238E27FC236}">
                <a16:creationId xmlns:a16="http://schemas.microsoft.com/office/drawing/2014/main" id="{D7A02F16-5999-4DF2-A387-C8A704052B0D}"/>
              </a:ext>
            </a:extLst>
          </p:cNvPr>
          <p:cNvSpPr txBox="1"/>
          <p:nvPr/>
        </p:nvSpPr>
        <p:spPr>
          <a:xfrm>
            <a:off x="16688380" y="7617751"/>
            <a:ext cx="4188892" cy="2744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Emergency Medical Services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Accesses patient profile through RFID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Determines drone medical supply delivery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Communicates with patient or EMS</a:t>
            </a:r>
            <a:endParaRPr lang="en-US" sz="20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sz="20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95;p13">
            <a:extLst>
              <a:ext uri="{FF2B5EF4-FFF2-40B4-BE49-F238E27FC236}">
                <a16:creationId xmlns:a16="http://schemas.microsoft.com/office/drawing/2014/main" id="{DF351BD8-8CBE-4A66-8D65-2EDDA280AB3E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766727" y="2506165"/>
            <a:ext cx="510180" cy="3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70;p13">
            <a:extLst>
              <a:ext uri="{FF2B5EF4-FFF2-40B4-BE49-F238E27FC236}">
                <a16:creationId xmlns:a16="http://schemas.microsoft.com/office/drawing/2014/main" id="{48ECBFD9-439D-4102-9057-39BB174317B9}"/>
              </a:ext>
            </a:extLst>
          </p:cNvPr>
          <p:cNvSpPr/>
          <p:nvPr/>
        </p:nvSpPr>
        <p:spPr>
          <a:xfrm>
            <a:off x="7732973" y="5791492"/>
            <a:ext cx="138070" cy="133846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EA9918F-A205-4443-AA92-BD041FD4FA08}"/>
              </a:ext>
            </a:extLst>
          </p:cNvPr>
          <p:cNvSpPr/>
          <p:nvPr/>
        </p:nvSpPr>
        <p:spPr>
          <a:xfrm>
            <a:off x="7516434" y="4743484"/>
            <a:ext cx="640860" cy="89004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3C17094-0529-4CB6-87A8-1BEBDDCC0D80}"/>
              </a:ext>
            </a:extLst>
          </p:cNvPr>
          <p:cNvCxnSpPr/>
          <p:nvPr/>
        </p:nvCxnSpPr>
        <p:spPr>
          <a:xfrm>
            <a:off x="7608079" y="4842113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3C1FFD69-A7FF-42B0-A051-E62DB7853F0E}"/>
              </a:ext>
            </a:extLst>
          </p:cNvPr>
          <p:cNvCxnSpPr>
            <a:cxnSpLocks/>
          </p:cNvCxnSpPr>
          <p:nvPr/>
        </p:nvCxnSpPr>
        <p:spPr>
          <a:xfrm>
            <a:off x="7608078" y="4912678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EA8C1C2D-F8A7-45CD-BDB0-20336B004727}"/>
              </a:ext>
            </a:extLst>
          </p:cNvPr>
          <p:cNvCxnSpPr/>
          <p:nvPr/>
        </p:nvCxnSpPr>
        <p:spPr>
          <a:xfrm>
            <a:off x="7608078" y="4987369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30E24B07-6580-4069-AC90-12CE3C23AF1A}"/>
              </a:ext>
            </a:extLst>
          </p:cNvPr>
          <p:cNvCxnSpPr>
            <a:cxnSpLocks/>
          </p:cNvCxnSpPr>
          <p:nvPr/>
        </p:nvCxnSpPr>
        <p:spPr>
          <a:xfrm>
            <a:off x="7616293" y="5053171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3275980D-4BF8-403C-9367-72ADC72933A1}"/>
              </a:ext>
            </a:extLst>
          </p:cNvPr>
          <p:cNvCxnSpPr>
            <a:cxnSpLocks/>
          </p:cNvCxnSpPr>
          <p:nvPr/>
        </p:nvCxnSpPr>
        <p:spPr>
          <a:xfrm>
            <a:off x="7616293" y="5122227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0ED300FE-97B8-4858-AD1D-857CEEA5B1FD}"/>
              </a:ext>
            </a:extLst>
          </p:cNvPr>
          <p:cNvCxnSpPr>
            <a:cxnSpLocks/>
          </p:cNvCxnSpPr>
          <p:nvPr/>
        </p:nvCxnSpPr>
        <p:spPr>
          <a:xfrm>
            <a:off x="7616292" y="5187630"/>
            <a:ext cx="277537" cy="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C9582392-6EF8-4C77-A9C7-3272DE7F7E1E}"/>
              </a:ext>
            </a:extLst>
          </p:cNvPr>
          <p:cNvCxnSpPr/>
          <p:nvPr/>
        </p:nvCxnSpPr>
        <p:spPr>
          <a:xfrm>
            <a:off x="7616292" y="5265976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DB7E7540-F1CD-49B0-ABBD-D38839D72B84}"/>
              </a:ext>
            </a:extLst>
          </p:cNvPr>
          <p:cNvCxnSpPr/>
          <p:nvPr/>
        </p:nvCxnSpPr>
        <p:spPr>
          <a:xfrm>
            <a:off x="20994520" y="8259563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DB2A1BC0-AD63-40AA-9FDF-065D068DF435}"/>
              </a:ext>
            </a:extLst>
          </p:cNvPr>
          <p:cNvCxnSpPr>
            <a:cxnSpLocks/>
          </p:cNvCxnSpPr>
          <p:nvPr/>
        </p:nvCxnSpPr>
        <p:spPr>
          <a:xfrm>
            <a:off x="20994519" y="8330128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837A07F9-2C39-44F9-B491-A31DA5111469}"/>
              </a:ext>
            </a:extLst>
          </p:cNvPr>
          <p:cNvCxnSpPr/>
          <p:nvPr/>
        </p:nvCxnSpPr>
        <p:spPr>
          <a:xfrm>
            <a:off x="20994519" y="8404819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881FD38E-50E5-4DC5-8379-C1856DE05ACE}"/>
              </a:ext>
            </a:extLst>
          </p:cNvPr>
          <p:cNvCxnSpPr>
            <a:cxnSpLocks/>
          </p:cNvCxnSpPr>
          <p:nvPr/>
        </p:nvCxnSpPr>
        <p:spPr>
          <a:xfrm>
            <a:off x="21002734" y="8470621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C532DE26-E224-4DA5-B92E-FFF796A179CA}"/>
              </a:ext>
            </a:extLst>
          </p:cNvPr>
          <p:cNvCxnSpPr>
            <a:cxnSpLocks/>
          </p:cNvCxnSpPr>
          <p:nvPr/>
        </p:nvCxnSpPr>
        <p:spPr>
          <a:xfrm>
            <a:off x="21002734" y="8539677"/>
            <a:ext cx="3667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8F1292F0-C7A4-4BEE-846E-B3709978140C}"/>
              </a:ext>
            </a:extLst>
          </p:cNvPr>
          <p:cNvCxnSpPr>
            <a:cxnSpLocks/>
          </p:cNvCxnSpPr>
          <p:nvPr/>
        </p:nvCxnSpPr>
        <p:spPr>
          <a:xfrm>
            <a:off x="21002733" y="8605080"/>
            <a:ext cx="277537" cy="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Google Shape;79;p13">
            <a:extLst>
              <a:ext uri="{FF2B5EF4-FFF2-40B4-BE49-F238E27FC236}">
                <a16:creationId xmlns:a16="http://schemas.microsoft.com/office/drawing/2014/main" id="{B5E2A8B9-FA30-4474-B33D-3DB0E8F3B275}"/>
              </a:ext>
            </a:extLst>
          </p:cNvPr>
          <p:cNvSpPr/>
          <p:nvPr/>
        </p:nvSpPr>
        <p:spPr>
          <a:xfrm>
            <a:off x="7577614" y="4198901"/>
            <a:ext cx="486300" cy="453767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pic>
        <p:nvPicPr>
          <p:cNvPr id="361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02D2CC06-1D72-498E-88E6-534DFAC25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14031"/>
          <a:stretch/>
        </p:blipFill>
        <p:spPr bwMode="auto">
          <a:xfrm>
            <a:off x="21003355" y="8684953"/>
            <a:ext cx="485258" cy="43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2" name="Rectangle 361">
            <a:extLst>
              <a:ext uri="{FF2B5EF4-FFF2-40B4-BE49-F238E27FC236}">
                <a16:creationId xmlns:a16="http://schemas.microsoft.com/office/drawing/2014/main" id="{8467E099-B67C-4522-A941-15836872C98F}"/>
              </a:ext>
            </a:extLst>
          </p:cNvPr>
          <p:cNvSpPr/>
          <p:nvPr/>
        </p:nvSpPr>
        <p:spPr>
          <a:xfrm>
            <a:off x="21003355" y="8740034"/>
            <a:ext cx="486300" cy="3236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363" name="Google Shape;95;p13">
            <a:extLst>
              <a:ext uri="{FF2B5EF4-FFF2-40B4-BE49-F238E27FC236}">
                <a16:creationId xmlns:a16="http://schemas.microsoft.com/office/drawing/2014/main" id="{D527E91C-1FC9-4A5A-818B-F17EF04DF8DE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2572559" y="7961217"/>
            <a:ext cx="510180" cy="3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60;p13">
            <a:extLst>
              <a:ext uri="{FF2B5EF4-FFF2-40B4-BE49-F238E27FC236}">
                <a16:creationId xmlns:a16="http://schemas.microsoft.com/office/drawing/2014/main" id="{7AEFBF2F-9F08-4840-843A-ED6BABA8A2C2}"/>
              </a:ext>
            </a:extLst>
          </p:cNvPr>
          <p:cNvSpPr/>
          <p:nvPr/>
        </p:nvSpPr>
        <p:spPr>
          <a:xfrm>
            <a:off x="17566664" y="3649148"/>
            <a:ext cx="3274500" cy="2207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65" name="Google Shape;61;p13">
            <a:extLst>
              <a:ext uri="{FF2B5EF4-FFF2-40B4-BE49-F238E27FC236}">
                <a16:creationId xmlns:a16="http://schemas.microsoft.com/office/drawing/2014/main" id="{44932CAF-D86B-41B1-B851-D56F471FFDA1}"/>
              </a:ext>
            </a:extLst>
          </p:cNvPr>
          <p:cNvSpPr/>
          <p:nvPr/>
        </p:nvSpPr>
        <p:spPr>
          <a:xfrm>
            <a:off x="17652424" y="3649148"/>
            <a:ext cx="788700" cy="2211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66" name="Google Shape;62;p13">
            <a:extLst>
              <a:ext uri="{FF2B5EF4-FFF2-40B4-BE49-F238E27FC236}">
                <a16:creationId xmlns:a16="http://schemas.microsoft.com/office/drawing/2014/main" id="{17ECDA3B-392F-4B18-947F-61026230882D}"/>
              </a:ext>
            </a:extLst>
          </p:cNvPr>
          <p:cNvSpPr/>
          <p:nvPr/>
        </p:nvSpPr>
        <p:spPr>
          <a:xfrm>
            <a:off x="17566664" y="3870518"/>
            <a:ext cx="3274500" cy="545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67" name="Google Shape;63;p13">
            <a:extLst>
              <a:ext uri="{FF2B5EF4-FFF2-40B4-BE49-F238E27FC236}">
                <a16:creationId xmlns:a16="http://schemas.microsoft.com/office/drawing/2014/main" id="{8F46143E-2A01-40F5-AEBC-B65C5B963BFE}"/>
              </a:ext>
            </a:extLst>
          </p:cNvPr>
          <p:cNvSpPr/>
          <p:nvPr/>
        </p:nvSpPr>
        <p:spPr>
          <a:xfrm>
            <a:off x="18252465" y="3954031"/>
            <a:ext cx="2468772" cy="132624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68" name="Google Shape;64;p13">
            <a:extLst>
              <a:ext uri="{FF2B5EF4-FFF2-40B4-BE49-F238E27FC236}">
                <a16:creationId xmlns:a16="http://schemas.microsoft.com/office/drawing/2014/main" id="{314DFBD1-4E4B-4892-878E-A06811D43362}"/>
              </a:ext>
            </a:extLst>
          </p:cNvPr>
          <p:cNvSpPr/>
          <p:nvPr/>
        </p:nvSpPr>
        <p:spPr>
          <a:xfrm>
            <a:off x="17995383" y="3954031"/>
            <a:ext cx="102600" cy="133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69" name="Google Shape;65;p13">
            <a:extLst>
              <a:ext uri="{FF2B5EF4-FFF2-40B4-BE49-F238E27FC236}">
                <a16:creationId xmlns:a16="http://schemas.microsoft.com/office/drawing/2014/main" id="{CA94AAC1-1221-469E-ABEE-DCF3C553373D}"/>
              </a:ext>
            </a:extLst>
          </p:cNvPr>
          <p:cNvSpPr/>
          <p:nvPr/>
        </p:nvSpPr>
        <p:spPr>
          <a:xfrm>
            <a:off x="18576023" y="4194277"/>
            <a:ext cx="102600" cy="13320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70" name="Google Shape;66;p13">
            <a:extLst>
              <a:ext uri="{FF2B5EF4-FFF2-40B4-BE49-F238E27FC236}">
                <a16:creationId xmlns:a16="http://schemas.microsoft.com/office/drawing/2014/main" id="{86AB3639-2424-4374-B3B6-9D57A2F82205}"/>
              </a:ext>
            </a:extLst>
          </p:cNvPr>
          <p:cNvSpPr/>
          <p:nvPr/>
        </p:nvSpPr>
        <p:spPr>
          <a:xfrm>
            <a:off x="18183743" y="4194277"/>
            <a:ext cx="102600" cy="13320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71" name="Google Shape;67;p13">
            <a:extLst>
              <a:ext uri="{FF2B5EF4-FFF2-40B4-BE49-F238E27FC236}">
                <a16:creationId xmlns:a16="http://schemas.microsoft.com/office/drawing/2014/main" id="{8EDD16EF-BD94-46E9-B0CA-F370EDBDCC09}"/>
              </a:ext>
            </a:extLst>
          </p:cNvPr>
          <p:cNvSpPr/>
          <p:nvPr/>
        </p:nvSpPr>
        <p:spPr>
          <a:xfrm>
            <a:off x="17791463" y="4194277"/>
            <a:ext cx="102600" cy="13320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72" name="Google Shape;81;p13">
            <a:extLst>
              <a:ext uri="{FF2B5EF4-FFF2-40B4-BE49-F238E27FC236}">
                <a16:creationId xmlns:a16="http://schemas.microsoft.com/office/drawing/2014/main" id="{86E3E80B-D602-4F4A-8C35-8F834A268B84}"/>
              </a:ext>
            </a:extLst>
          </p:cNvPr>
          <p:cNvSpPr/>
          <p:nvPr/>
        </p:nvSpPr>
        <p:spPr>
          <a:xfrm>
            <a:off x="17652424" y="4400871"/>
            <a:ext cx="3068700" cy="1331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373" name="Google Shape;99;p13">
            <a:extLst>
              <a:ext uri="{FF2B5EF4-FFF2-40B4-BE49-F238E27FC236}">
                <a16:creationId xmlns:a16="http://schemas.microsoft.com/office/drawing/2014/main" id="{39FAAAA8-19DC-42AE-B2D3-F94873420900}"/>
              </a:ext>
            </a:extLst>
          </p:cNvPr>
          <p:cNvSpPr txBox="1"/>
          <p:nvPr/>
        </p:nvSpPr>
        <p:spPr>
          <a:xfrm>
            <a:off x="17020106" y="686253"/>
            <a:ext cx="4428407" cy="285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1 web app (post-upload)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Host's</a:t>
            </a:r>
            <a:r>
              <a:rPr lang="en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patient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Maps</a:t>
            </a: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route/destination from BFT informed decision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Recommends drone medical supply delivery</a:t>
            </a:r>
          </a:p>
        </p:txBody>
      </p:sp>
      <p:cxnSp>
        <p:nvCxnSpPr>
          <p:cNvPr id="374" name="Google Shape;56;p13">
            <a:extLst>
              <a:ext uri="{FF2B5EF4-FFF2-40B4-BE49-F238E27FC236}">
                <a16:creationId xmlns:a16="http://schemas.microsoft.com/office/drawing/2014/main" id="{DB6D821A-340B-4082-9B12-8293F62CD661}"/>
              </a:ext>
            </a:extLst>
          </p:cNvPr>
          <p:cNvCxnSpPr>
            <a:cxnSpLocks/>
          </p:cNvCxnSpPr>
          <p:nvPr/>
        </p:nvCxnSpPr>
        <p:spPr>
          <a:xfrm>
            <a:off x="14854251" y="2932297"/>
            <a:ext cx="2055862" cy="668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75" name="Google Shape;95;p13">
            <a:extLst>
              <a:ext uri="{FF2B5EF4-FFF2-40B4-BE49-F238E27FC236}">
                <a16:creationId xmlns:a16="http://schemas.microsoft.com/office/drawing/2014/main" id="{9AB6AD75-E319-401D-952E-53A24AD82E57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410384" y="2506165"/>
            <a:ext cx="510180" cy="383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3608C10B-3CDA-4E3A-8B35-8FBA393D088B}"/>
              </a:ext>
            </a:extLst>
          </p:cNvPr>
          <p:cNvCxnSpPr>
            <a:cxnSpLocks/>
          </p:cNvCxnSpPr>
          <p:nvPr/>
        </p:nvCxnSpPr>
        <p:spPr>
          <a:xfrm flipV="1">
            <a:off x="5966600" y="520924"/>
            <a:ext cx="0" cy="345851"/>
          </a:xfrm>
          <a:prstGeom prst="line">
            <a:avLst/>
          </a:prstGeom>
          <a:ln w="38100">
            <a:solidFill>
              <a:srgbClr val="9966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66FB2CBF-A842-4009-8276-0675F1B70CC7}"/>
              </a:ext>
            </a:extLst>
          </p:cNvPr>
          <p:cNvCxnSpPr>
            <a:cxnSpLocks/>
          </p:cNvCxnSpPr>
          <p:nvPr/>
        </p:nvCxnSpPr>
        <p:spPr>
          <a:xfrm>
            <a:off x="5966600" y="520924"/>
            <a:ext cx="4490008" cy="12000"/>
          </a:xfrm>
          <a:prstGeom prst="straightConnector1">
            <a:avLst/>
          </a:prstGeom>
          <a:ln w="38100">
            <a:solidFill>
              <a:srgbClr val="9966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879C8400-CD47-43E5-8824-BC88C76AD4E2}"/>
              </a:ext>
            </a:extLst>
          </p:cNvPr>
          <p:cNvCxnSpPr>
            <a:cxnSpLocks/>
          </p:cNvCxnSpPr>
          <p:nvPr/>
        </p:nvCxnSpPr>
        <p:spPr>
          <a:xfrm>
            <a:off x="14260499" y="730783"/>
            <a:ext cx="7188020" cy="9134"/>
          </a:xfrm>
          <a:prstGeom prst="line">
            <a:avLst/>
          </a:prstGeom>
          <a:ln w="38100">
            <a:solidFill>
              <a:srgbClr val="9966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Arrow Connector 378">
            <a:extLst>
              <a:ext uri="{FF2B5EF4-FFF2-40B4-BE49-F238E27FC236}">
                <a16:creationId xmlns:a16="http://schemas.microsoft.com/office/drawing/2014/main" id="{FF8E1829-7B01-4668-A150-D3A47C159856}"/>
              </a:ext>
            </a:extLst>
          </p:cNvPr>
          <p:cNvCxnSpPr>
            <a:cxnSpLocks/>
          </p:cNvCxnSpPr>
          <p:nvPr/>
        </p:nvCxnSpPr>
        <p:spPr>
          <a:xfrm flipH="1">
            <a:off x="21418382" y="739915"/>
            <a:ext cx="30137" cy="6554219"/>
          </a:xfrm>
          <a:prstGeom prst="straightConnector1">
            <a:avLst/>
          </a:prstGeom>
          <a:ln w="38100">
            <a:solidFill>
              <a:srgbClr val="9966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0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39E15742-F191-4706-87CB-0F5853385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37" y="45971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7D5DA0DE-9140-4E2F-8845-2CA3E14F8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54444" y1="21832" x2="54444" y2="21832"/>
                        <a14:foregroundMark x1="56444" y1="39510" x2="56444" y2="39510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1390" y="283880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D2B722C9-ADB9-4BAC-BC26-15F0938DE586}"/>
              </a:ext>
            </a:extLst>
          </p:cNvPr>
          <p:cNvCxnSpPr>
            <a:cxnSpLocks/>
          </p:cNvCxnSpPr>
          <p:nvPr/>
        </p:nvCxnSpPr>
        <p:spPr>
          <a:xfrm>
            <a:off x="18218593" y="4676614"/>
            <a:ext cx="456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134CE992-4433-4B45-A0DC-1285A9076E4D}"/>
              </a:ext>
            </a:extLst>
          </p:cNvPr>
          <p:cNvCxnSpPr>
            <a:cxnSpLocks/>
          </p:cNvCxnSpPr>
          <p:nvPr/>
        </p:nvCxnSpPr>
        <p:spPr>
          <a:xfrm>
            <a:off x="18218593" y="4751305"/>
            <a:ext cx="5278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715E7CE5-86AD-4299-A074-8BF4B4AC3D3D}"/>
              </a:ext>
            </a:extLst>
          </p:cNvPr>
          <p:cNvCxnSpPr>
            <a:cxnSpLocks/>
          </p:cNvCxnSpPr>
          <p:nvPr/>
        </p:nvCxnSpPr>
        <p:spPr>
          <a:xfrm>
            <a:off x="18218593" y="4842596"/>
            <a:ext cx="456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72092D3B-5F90-424A-97A6-08F63AD13B62}"/>
              </a:ext>
            </a:extLst>
          </p:cNvPr>
          <p:cNvCxnSpPr>
            <a:cxnSpLocks/>
          </p:cNvCxnSpPr>
          <p:nvPr/>
        </p:nvCxnSpPr>
        <p:spPr>
          <a:xfrm>
            <a:off x="17766903" y="4932847"/>
            <a:ext cx="979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6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7D2438AC-1588-4CA3-BBFF-361A66A3D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14031"/>
          <a:stretch/>
        </p:blipFill>
        <p:spPr bwMode="auto">
          <a:xfrm>
            <a:off x="17778469" y="5161282"/>
            <a:ext cx="502467" cy="45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7" name="Rectangle 386">
            <a:extLst>
              <a:ext uri="{FF2B5EF4-FFF2-40B4-BE49-F238E27FC236}">
                <a16:creationId xmlns:a16="http://schemas.microsoft.com/office/drawing/2014/main" id="{7BF1EBF3-2750-48E4-BE7A-6A41FFA55D6B}"/>
              </a:ext>
            </a:extLst>
          </p:cNvPr>
          <p:cNvSpPr/>
          <p:nvPr/>
        </p:nvSpPr>
        <p:spPr>
          <a:xfrm>
            <a:off x="17774295" y="5131445"/>
            <a:ext cx="799774" cy="4755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388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6B8093FA-F204-4543-9ABC-FA7E1C8DD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43843"/>
          <a:stretch/>
        </p:blipFill>
        <p:spPr bwMode="auto">
          <a:xfrm>
            <a:off x="18277915" y="5161200"/>
            <a:ext cx="297307" cy="45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" name="Picture 40" descr="Person icon - Free download on Iconfinder">
            <a:extLst>
              <a:ext uri="{FF2B5EF4-FFF2-40B4-BE49-F238E27FC236}">
                <a16:creationId xmlns:a16="http://schemas.microsoft.com/office/drawing/2014/main" id="{8E38840E-6441-47F0-A568-3A058FB01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720"/>
          <a:stretch/>
        </p:blipFill>
        <p:spPr bwMode="auto">
          <a:xfrm>
            <a:off x="17765590" y="4506190"/>
            <a:ext cx="392881" cy="3389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0" name="Google Shape;79;p13">
            <a:extLst>
              <a:ext uri="{FF2B5EF4-FFF2-40B4-BE49-F238E27FC236}">
                <a16:creationId xmlns:a16="http://schemas.microsoft.com/office/drawing/2014/main" id="{78E03CD1-DF63-4742-8DA0-F902282F0D5F}"/>
              </a:ext>
            </a:extLst>
          </p:cNvPr>
          <p:cNvSpPr/>
          <p:nvPr/>
        </p:nvSpPr>
        <p:spPr>
          <a:xfrm>
            <a:off x="18028735" y="4494871"/>
            <a:ext cx="142738" cy="142108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8F9117E5-4B0B-4FBA-91DE-DABA914CC68F}"/>
              </a:ext>
            </a:extLst>
          </p:cNvPr>
          <p:cNvCxnSpPr>
            <a:cxnSpLocks/>
          </p:cNvCxnSpPr>
          <p:nvPr/>
        </p:nvCxnSpPr>
        <p:spPr>
          <a:xfrm flipV="1">
            <a:off x="13446701" y="7326849"/>
            <a:ext cx="3828447" cy="9921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5B5C1056-5CA6-44B4-A490-30F5FFDB0054}"/>
              </a:ext>
            </a:extLst>
          </p:cNvPr>
          <p:cNvCxnSpPr>
            <a:cxnSpLocks/>
          </p:cNvCxnSpPr>
          <p:nvPr/>
        </p:nvCxnSpPr>
        <p:spPr>
          <a:xfrm flipH="1">
            <a:off x="12858133" y="6021414"/>
            <a:ext cx="631495" cy="1"/>
          </a:xfrm>
          <a:prstGeom prst="straightConnector1">
            <a:avLst/>
          </a:prstGeom>
          <a:ln w="38100">
            <a:solidFill>
              <a:srgbClr val="BB3F4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3632F27B-87BD-45EE-81BC-E1F474A6B6A9}"/>
              </a:ext>
            </a:extLst>
          </p:cNvPr>
          <p:cNvCxnSpPr>
            <a:cxnSpLocks/>
          </p:cNvCxnSpPr>
          <p:nvPr/>
        </p:nvCxnSpPr>
        <p:spPr>
          <a:xfrm flipV="1">
            <a:off x="19004716" y="6031288"/>
            <a:ext cx="0" cy="1698021"/>
          </a:xfrm>
          <a:prstGeom prst="straightConnector1">
            <a:avLst/>
          </a:prstGeom>
          <a:ln w="38100">
            <a:solidFill>
              <a:srgbClr val="BB3F4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4" name="Google Shape;95;p13">
            <a:extLst>
              <a:ext uri="{FF2B5EF4-FFF2-40B4-BE49-F238E27FC236}">
                <a16:creationId xmlns:a16="http://schemas.microsoft.com/office/drawing/2014/main" id="{21F49690-A87C-406E-AE9D-9BB5461986F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9101536" y="6733598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Picture 20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5F3EB06E-940D-4AA9-85BF-16CC5911F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1973" y="4466660"/>
            <a:ext cx="1401602" cy="120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6" name="Picture 22" descr="Pinpoint Icons - Download Free Vector Icons | Noun Project">
            <a:extLst>
              <a:ext uri="{FF2B5EF4-FFF2-40B4-BE49-F238E27FC236}">
                <a16:creationId xmlns:a16="http://schemas.microsoft.com/office/drawing/2014/main" id="{554B4691-E654-4A61-A66C-51E04A5BB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969" y="4506986"/>
            <a:ext cx="237262" cy="21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7" name="Rectangle 396">
            <a:extLst>
              <a:ext uri="{FF2B5EF4-FFF2-40B4-BE49-F238E27FC236}">
                <a16:creationId xmlns:a16="http://schemas.microsoft.com/office/drawing/2014/main" id="{9CA9564B-FB2C-432F-BD6D-1ADF10706A4F}"/>
              </a:ext>
            </a:extLst>
          </p:cNvPr>
          <p:cNvSpPr/>
          <p:nvPr/>
        </p:nvSpPr>
        <p:spPr>
          <a:xfrm>
            <a:off x="19630469" y="4518148"/>
            <a:ext cx="551585" cy="129057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B3DFA56A-0917-4735-8D44-3A43CEEDE945}"/>
              </a:ext>
            </a:extLst>
          </p:cNvPr>
          <p:cNvSpPr/>
          <p:nvPr/>
        </p:nvSpPr>
        <p:spPr>
          <a:xfrm>
            <a:off x="19588019" y="4534645"/>
            <a:ext cx="114299" cy="10139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8C900B37-1F95-4699-910E-BCF3CCCCDC02}"/>
              </a:ext>
            </a:extLst>
          </p:cNvPr>
          <p:cNvCxnSpPr/>
          <p:nvPr/>
        </p:nvCxnSpPr>
        <p:spPr>
          <a:xfrm>
            <a:off x="19728095" y="4557269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911806DB-B680-4ABB-99A0-B76D4F70B35D}"/>
              </a:ext>
            </a:extLst>
          </p:cNvPr>
          <p:cNvCxnSpPr>
            <a:cxnSpLocks/>
          </p:cNvCxnSpPr>
          <p:nvPr/>
        </p:nvCxnSpPr>
        <p:spPr>
          <a:xfrm>
            <a:off x="19728094" y="4604535"/>
            <a:ext cx="3052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Arrow: Pentagon 400">
            <a:extLst>
              <a:ext uri="{FF2B5EF4-FFF2-40B4-BE49-F238E27FC236}">
                <a16:creationId xmlns:a16="http://schemas.microsoft.com/office/drawing/2014/main" id="{B46FE49A-0E9C-4BBA-B7C0-768682977855}"/>
              </a:ext>
            </a:extLst>
          </p:cNvPr>
          <p:cNvSpPr/>
          <p:nvPr/>
        </p:nvSpPr>
        <p:spPr>
          <a:xfrm rot="12935643">
            <a:off x="18235687" y="4528897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9C74CA41-0945-4004-A314-A4B96D277826}"/>
              </a:ext>
            </a:extLst>
          </p:cNvPr>
          <p:cNvCxnSpPr>
            <a:cxnSpLocks/>
          </p:cNvCxnSpPr>
          <p:nvPr/>
        </p:nvCxnSpPr>
        <p:spPr>
          <a:xfrm>
            <a:off x="17762647" y="5018572"/>
            <a:ext cx="936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3" name="Picture 20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DB8F7C8C-C278-4F9B-88E8-32CB45973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41"/>
          <a:stretch/>
        </p:blipFill>
        <p:spPr bwMode="auto">
          <a:xfrm>
            <a:off x="17223851" y="10817979"/>
            <a:ext cx="2158575" cy="158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4" name="Google Shape;79;p13">
            <a:extLst>
              <a:ext uri="{FF2B5EF4-FFF2-40B4-BE49-F238E27FC236}">
                <a16:creationId xmlns:a16="http://schemas.microsoft.com/office/drawing/2014/main" id="{B706F9BF-8A5E-4081-BBF4-9E794C11907F}"/>
              </a:ext>
            </a:extLst>
          </p:cNvPr>
          <p:cNvSpPr/>
          <p:nvPr/>
        </p:nvSpPr>
        <p:spPr>
          <a:xfrm>
            <a:off x="18608610" y="11113100"/>
            <a:ext cx="220877" cy="19974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A6826F1D-5594-4E91-9427-C52E8BACD56B}"/>
              </a:ext>
            </a:extLst>
          </p:cNvPr>
          <p:cNvSpPr/>
          <p:nvPr/>
        </p:nvSpPr>
        <p:spPr>
          <a:xfrm>
            <a:off x="17907538" y="10976107"/>
            <a:ext cx="701070" cy="228784"/>
          </a:xfrm>
          <a:custGeom>
            <a:avLst/>
            <a:gdLst>
              <a:gd name="connsiteX0" fmla="*/ 0 w 572629"/>
              <a:gd name="connsiteY0" fmla="*/ 0 h 229023"/>
              <a:gd name="connsiteX1" fmla="*/ 4763 w 572629"/>
              <a:gd name="connsiteY1" fmla="*/ 11906 h 229023"/>
              <a:gd name="connsiteX2" fmla="*/ 16669 w 572629"/>
              <a:gd name="connsiteY2" fmla="*/ 26194 h 229023"/>
              <a:gd name="connsiteX3" fmla="*/ 30957 w 572629"/>
              <a:gd name="connsiteY3" fmla="*/ 23812 h 229023"/>
              <a:gd name="connsiteX4" fmla="*/ 40482 w 572629"/>
              <a:gd name="connsiteY4" fmla="*/ 21431 h 229023"/>
              <a:gd name="connsiteX5" fmla="*/ 61913 w 572629"/>
              <a:gd name="connsiteY5" fmla="*/ 30956 h 229023"/>
              <a:gd name="connsiteX6" fmla="*/ 66675 w 572629"/>
              <a:gd name="connsiteY6" fmla="*/ 45244 h 229023"/>
              <a:gd name="connsiteX7" fmla="*/ 69057 w 572629"/>
              <a:gd name="connsiteY7" fmla="*/ 54769 h 229023"/>
              <a:gd name="connsiteX8" fmla="*/ 73819 w 572629"/>
              <a:gd name="connsiteY8" fmla="*/ 61912 h 229023"/>
              <a:gd name="connsiteX9" fmla="*/ 102394 w 572629"/>
              <a:gd name="connsiteY9" fmla="*/ 69056 h 229023"/>
              <a:gd name="connsiteX10" fmla="*/ 107157 w 572629"/>
              <a:gd name="connsiteY10" fmla="*/ 85725 h 229023"/>
              <a:gd name="connsiteX11" fmla="*/ 104775 w 572629"/>
              <a:gd name="connsiteY11" fmla="*/ 97631 h 229023"/>
              <a:gd name="connsiteX12" fmla="*/ 107157 w 572629"/>
              <a:gd name="connsiteY12" fmla="*/ 116681 h 229023"/>
              <a:gd name="connsiteX13" fmla="*/ 109538 w 572629"/>
              <a:gd name="connsiteY13" fmla="*/ 123825 h 229023"/>
              <a:gd name="connsiteX14" fmla="*/ 116682 w 572629"/>
              <a:gd name="connsiteY14" fmla="*/ 128587 h 229023"/>
              <a:gd name="connsiteX15" fmla="*/ 126207 w 572629"/>
              <a:gd name="connsiteY15" fmla="*/ 130969 h 229023"/>
              <a:gd name="connsiteX16" fmla="*/ 128588 w 572629"/>
              <a:gd name="connsiteY16" fmla="*/ 154781 h 229023"/>
              <a:gd name="connsiteX17" fmla="*/ 138113 w 572629"/>
              <a:gd name="connsiteY17" fmla="*/ 157162 h 229023"/>
              <a:gd name="connsiteX18" fmla="*/ 150019 w 572629"/>
              <a:gd name="connsiteY18" fmla="*/ 159544 h 229023"/>
              <a:gd name="connsiteX19" fmla="*/ 147638 w 572629"/>
              <a:gd name="connsiteY19" fmla="*/ 192881 h 229023"/>
              <a:gd name="connsiteX20" fmla="*/ 152400 w 572629"/>
              <a:gd name="connsiteY20" fmla="*/ 207169 h 229023"/>
              <a:gd name="connsiteX21" fmla="*/ 166688 w 572629"/>
              <a:gd name="connsiteY21" fmla="*/ 214312 h 229023"/>
              <a:gd name="connsiteX22" fmla="*/ 178594 w 572629"/>
              <a:gd name="connsiteY22" fmla="*/ 209550 h 229023"/>
              <a:gd name="connsiteX23" fmla="*/ 183357 w 572629"/>
              <a:gd name="connsiteY23" fmla="*/ 195262 h 229023"/>
              <a:gd name="connsiteX24" fmla="*/ 185738 w 572629"/>
              <a:gd name="connsiteY24" fmla="*/ 188119 h 229023"/>
              <a:gd name="connsiteX25" fmla="*/ 192882 w 572629"/>
              <a:gd name="connsiteY25" fmla="*/ 183356 h 229023"/>
              <a:gd name="connsiteX26" fmla="*/ 200025 w 572629"/>
              <a:gd name="connsiteY26" fmla="*/ 180975 h 229023"/>
              <a:gd name="connsiteX27" fmla="*/ 214313 w 572629"/>
              <a:gd name="connsiteY27" fmla="*/ 171450 h 229023"/>
              <a:gd name="connsiteX28" fmla="*/ 221457 w 572629"/>
              <a:gd name="connsiteY28" fmla="*/ 166687 h 229023"/>
              <a:gd name="connsiteX29" fmla="*/ 226219 w 572629"/>
              <a:gd name="connsiteY29" fmla="*/ 157162 h 229023"/>
              <a:gd name="connsiteX30" fmla="*/ 228600 w 572629"/>
              <a:gd name="connsiteY30" fmla="*/ 133350 h 229023"/>
              <a:gd name="connsiteX31" fmla="*/ 242888 w 572629"/>
              <a:gd name="connsiteY31" fmla="*/ 128587 h 229023"/>
              <a:gd name="connsiteX32" fmla="*/ 250032 w 572629"/>
              <a:gd name="connsiteY32" fmla="*/ 123825 h 229023"/>
              <a:gd name="connsiteX33" fmla="*/ 264319 w 572629"/>
              <a:gd name="connsiteY33" fmla="*/ 111919 h 229023"/>
              <a:gd name="connsiteX34" fmla="*/ 271463 w 572629"/>
              <a:gd name="connsiteY34" fmla="*/ 109537 h 229023"/>
              <a:gd name="connsiteX35" fmla="*/ 304800 w 572629"/>
              <a:gd name="connsiteY35" fmla="*/ 111919 h 229023"/>
              <a:gd name="connsiteX36" fmla="*/ 314325 w 572629"/>
              <a:gd name="connsiteY36" fmla="*/ 126206 h 229023"/>
              <a:gd name="connsiteX37" fmla="*/ 321469 w 572629"/>
              <a:gd name="connsiteY37" fmla="*/ 130969 h 229023"/>
              <a:gd name="connsiteX38" fmla="*/ 350044 w 572629"/>
              <a:gd name="connsiteY38" fmla="*/ 128587 h 229023"/>
              <a:gd name="connsiteX39" fmla="*/ 361950 w 572629"/>
              <a:gd name="connsiteY39" fmla="*/ 126206 h 229023"/>
              <a:gd name="connsiteX40" fmla="*/ 402432 w 572629"/>
              <a:gd name="connsiteY40" fmla="*/ 123825 h 229023"/>
              <a:gd name="connsiteX41" fmla="*/ 419100 w 572629"/>
              <a:gd name="connsiteY41" fmla="*/ 119062 h 229023"/>
              <a:gd name="connsiteX42" fmla="*/ 431007 w 572629"/>
              <a:gd name="connsiteY42" fmla="*/ 116681 h 229023"/>
              <a:gd name="connsiteX43" fmla="*/ 438150 w 572629"/>
              <a:gd name="connsiteY43" fmla="*/ 114300 h 229023"/>
              <a:gd name="connsiteX44" fmla="*/ 447675 w 572629"/>
              <a:gd name="connsiteY44" fmla="*/ 111919 h 229023"/>
              <a:gd name="connsiteX45" fmla="*/ 461963 w 572629"/>
              <a:gd name="connsiteY45" fmla="*/ 114300 h 229023"/>
              <a:gd name="connsiteX46" fmla="*/ 473869 w 572629"/>
              <a:gd name="connsiteY46" fmla="*/ 116681 h 229023"/>
              <a:gd name="connsiteX47" fmla="*/ 476250 w 572629"/>
              <a:gd name="connsiteY47" fmla="*/ 123825 h 229023"/>
              <a:gd name="connsiteX48" fmla="*/ 485775 w 572629"/>
              <a:gd name="connsiteY48" fmla="*/ 138112 h 229023"/>
              <a:gd name="connsiteX49" fmla="*/ 500063 w 572629"/>
              <a:gd name="connsiteY49" fmla="*/ 159544 h 229023"/>
              <a:gd name="connsiteX50" fmla="*/ 504825 w 572629"/>
              <a:gd name="connsiteY50" fmla="*/ 166687 h 229023"/>
              <a:gd name="connsiteX51" fmla="*/ 507207 w 572629"/>
              <a:gd name="connsiteY51" fmla="*/ 173831 h 229023"/>
              <a:gd name="connsiteX52" fmla="*/ 504825 w 572629"/>
              <a:gd name="connsiteY52" fmla="*/ 190500 h 229023"/>
              <a:gd name="connsiteX53" fmla="*/ 509588 w 572629"/>
              <a:gd name="connsiteY53" fmla="*/ 214312 h 229023"/>
              <a:gd name="connsiteX54" fmla="*/ 511969 w 572629"/>
              <a:gd name="connsiteY54" fmla="*/ 221456 h 229023"/>
              <a:gd name="connsiteX55" fmla="*/ 519113 w 572629"/>
              <a:gd name="connsiteY55" fmla="*/ 223837 h 229023"/>
              <a:gd name="connsiteX56" fmla="*/ 550069 w 572629"/>
              <a:gd name="connsiteY56" fmla="*/ 226219 h 229023"/>
              <a:gd name="connsiteX57" fmla="*/ 571500 w 572629"/>
              <a:gd name="connsiteY57" fmla="*/ 226219 h 229023"/>
              <a:gd name="connsiteX58" fmla="*/ 571500 w 572629"/>
              <a:gd name="connsiteY58" fmla="*/ 214312 h 229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72629" h="229023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406" name="Picture 22" descr="Pinpoint Icons - Download Free Vector Icons | Noun Project">
            <a:extLst>
              <a:ext uri="{FF2B5EF4-FFF2-40B4-BE49-F238E27FC236}">
                <a16:creationId xmlns:a16="http://schemas.microsoft.com/office/drawing/2014/main" id="{9A00327B-4A85-4F19-861C-7CA6747EC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8334" y="10745068"/>
            <a:ext cx="290480" cy="26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7" name="Rectangle 406">
            <a:extLst>
              <a:ext uri="{FF2B5EF4-FFF2-40B4-BE49-F238E27FC236}">
                <a16:creationId xmlns:a16="http://schemas.microsoft.com/office/drawing/2014/main" id="{315EB5ED-9D13-42E7-A54C-9CA183F076B2}"/>
              </a:ext>
            </a:extLst>
          </p:cNvPr>
          <p:cNvSpPr/>
          <p:nvPr/>
        </p:nvSpPr>
        <p:spPr>
          <a:xfrm>
            <a:off x="17878979" y="10774849"/>
            <a:ext cx="675306" cy="145281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3EAE0214-E7A5-42E3-992B-93594FEB02AB}"/>
              </a:ext>
            </a:extLst>
          </p:cNvPr>
          <p:cNvSpPr/>
          <p:nvPr/>
        </p:nvSpPr>
        <p:spPr>
          <a:xfrm>
            <a:off x="17803606" y="10783246"/>
            <a:ext cx="139936" cy="126136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F0492147-076C-40DF-BCB3-C849427736F0}"/>
              </a:ext>
            </a:extLst>
          </p:cNvPr>
          <p:cNvCxnSpPr/>
          <p:nvPr/>
        </p:nvCxnSpPr>
        <p:spPr>
          <a:xfrm>
            <a:off x="17976604" y="10813970"/>
            <a:ext cx="518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0DB2FECC-1D39-49D3-8AD4-E00B47078A74}"/>
              </a:ext>
            </a:extLst>
          </p:cNvPr>
          <p:cNvCxnSpPr>
            <a:cxnSpLocks/>
          </p:cNvCxnSpPr>
          <p:nvPr/>
        </p:nvCxnSpPr>
        <p:spPr>
          <a:xfrm>
            <a:off x="17976606" y="10861236"/>
            <a:ext cx="3736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1" name="Picture 40" descr="Person icon - Free download on Iconfinder">
            <a:extLst>
              <a:ext uri="{FF2B5EF4-FFF2-40B4-BE49-F238E27FC236}">
                <a16:creationId xmlns:a16="http://schemas.microsoft.com/office/drawing/2014/main" id="{71E76E0F-E4FC-4810-B098-1F3BC0394B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720"/>
          <a:stretch/>
        </p:blipFill>
        <p:spPr bwMode="auto">
          <a:xfrm>
            <a:off x="21003353" y="7798597"/>
            <a:ext cx="392881" cy="3389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" name="Google Shape;79;p13">
            <a:extLst>
              <a:ext uri="{FF2B5EF4-FFF2-40B4-BE49-F238E27FC236}">
                <a16:creationId xmlns:a16="http://schemas.microsoft.com/office/drawing/2014/main" id="{8CD37A96-9EAB-40CB-9653-74E93E32076E}"/>
              </a:ext>
            </a:extLst>
          </p:cNvPr>
          <p:cNvSpPr/>
          <p:nvPr/>
        </p:nvSpPr>
        <p:spPr>
          <a:xfrm>
            <a:off x="21266499" y="7787278"/>
            <a:ext cx="142738" cy="142108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pic>
        <p:nvPicPr>
          <p:cNvPr id="413" name="Google Shape;83;p13">
            <a:extLst>
              <a:ext uri="{FF2B5EF4-FFF2-40B4-BE49-F238E27FC236}">
                <a16:creationId xmlns:a16="http://schemas.microsoft.com/office/drawing/2014/main" id="{2EA1E691-BB93-4503-9581-C8646233B7E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57725" y="8699157"/>
            <a:ext cx="323275" cy="2626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55F8A916-30CF-49CA-865D-37D5B3BF65FC}"/>
              </a:ext>
            </a:extLst>
          </p:cNvPr>
          <p:cNvCxnSpPr>
            <a:cxnSpLocks/>
          </p:cNvCxnSpPr>
          <p:nvPr/>
        </p:nvCxnSpPr>
        <p:spPr>
          <a:xfrm flipV="1">
            <a:off x="5213994" y="7781326"/>
            <a:ext cx="0" cy="854964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52A6A749-ED12-448C-A5FF-2DF529922C90}"/>
              </a:ext>
            </a:extLst>
          </p:cNvPr>
          <p:cNvCxnSpPr>
            <a:cxnSpLocks/>
          </p:cNvCxnSpPr>
          <p:nvPr/>
        </p:nvCxnSpPr>
        <p:spPr>
          <a:xfrm flipV="1">
            <a:off x="5213994" y="7764490"/>
            <a:ext cx="10612982" cy="16839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6" name="Google Shape;107;p13">
            <a:extLst>
              <a:ext uri="{FF2B5EF4-FFF2-40B4-BE49-F238E27FC236}">
                <a16:creationId xmlns:a16="http://schemas.microsoft.com/office/drawing/2014/main" id="{E9AAF2E5-B7A2-4AF0-9988-9DED77CA58D9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703869" y="7408324"/>
            <a:ext cx="324237" cy="3431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69DB2FD2-79FC-4393-A7E5-9EE9C5A0BC26}"/>
              </a:ext>
            </a:extLst>
          </p:cNvPr>
          <p:cNvCxnSpPr>
            <a:cxnSpLocks/>
          </p:cNvCxnSpPr>
          <p:nvPr/>
        </p:nvCxnSpPr>
        <p:spPr>
          <a:xfrm>
            <a:off x="10616060" y="10272977"/>
            <a:ext cx="0" cy="912496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8" name="Rectangle: Rounded Corners 417">
            <a:extLst>
              <a:ext uri="{FF2B5EF4-FFF2-40B4-BE49-F238E27FC236}">
                <a16:creationId xmlns:a16="http://schemas.microsoft.com/office/drawing/2014/main" id="{8EE09734-D00A-4844-940B-2A1490EC7199}"/>
              </a:ext>
            </a:extLst>
          </p:cNvPr>
          <p:cNvSpPr/>
          <p:nvPr/>
        </p:nvSpPr>
        <p:spPr>
          <a:xfrm>
            <a:off x="12683206" y="11287463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19CA95FD-50F8-4FDF-B5E5-CE9C2D96DDFC}"/>
              </a:ext>
            </a:extLst>
          </p:cNvPr>
          <p:cNvSpPr/>
          <p:nvPr/>
        </p:nvSpPr>
        <p:spPr>
          <a:xfrm>
            <a:off x="12620539" y="11251899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B935F508-97A1-4338-AF0B-34A68C4A0D3E}"/>
              </a:ext>
            </a:extLst>
          </p:cNvPr>
          <p:cNvSpPr txBox="1"/>
          <p:nvPr/>
        </p:nvSpPr>
        <p:spPr>
          <a:xfrm>
            <a:off x="12639409" y="11280650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421" name="Arrow: Pentagon 420">
            <a:extLst>
              <a:ext uri="{FF2B5EF4-FFF2-40B4-BE49-F238E27FC236}">
                <a16:creationId xmlns:a16="http://schemas.microsoft.com/office/drawing/2014/main" id="{E2D4233F-71B0-4549-A384-A1EF842999DD}"/>
              </a:ext>
            </a:extLst>
          </p:cNvPr>
          <p:cNvSpPr/>
          <p:nvPr/>
        </p:nvSpPr>
        <p:spPr>
          <a:xfrm rot="12935643">
            <a:off x="12941991" y="11341826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F65EBD60-65DE-4C92-BC5E-D0B4F7E39AA7}"/>
              </a:ext>
            </a:extLst>
          </p:cNvPr>
          <p:cNvCxnSpPr/>
          <p:nvPr/>
        </p:nvCxnSpPr>
        <p:spPr>
          <a:xfrm>
            <a:off x="13162008" y="11352118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5C984C81-E323-4639-A68C-1114C3A0C1F4}"/>
              </a:ext>
            </a:extLst>
          </p:cNvPr>
          <p:cNvCxnSpPr>
            <a:cxnSpLocks/>
          </p:cNvCxnSpPr>
          <p:nvPr/>
        </p:nvCxnSpPr>
        <p:spPr>
          <a:xfrm>
            <a:off x="13170374" y="11399267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4" name="Oval 423">
            <a:extLst>
              <a:ext uri="{FF2B5EF4-FFF2-40B4-BE49-F238E27FC236}">
                <a16:creationId xmlns:a16="http://schemas.microsoft.com/office/drawing/2014/main" id="{55250110-8AC8-4042-8B2D-2B5750EABC22}"/>
              </a:ext>
            </a:extLst>
          </p:cNvPr>
          <p:cNvSpPr/>
          <p:nvPr/>
        </p:nvSpPr>
        <p:spPr>
          <a:xfrm>
            <a:off x="12661494" y="11301167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B6A4079A-3C4B-40B3-A3DC-819D4A710F7A}"/>
              </a:ext>
            </a:extLst>
          </p:cNvPr>
          <p:cNvSpPr txBox="1"/>
          <p:nvPr/>
        </p:nvSpPr>
        <p:spPr>
          <a:xfrm>
            <a:off x="12644515" y="11281942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</a:t>
            </a:r>
          </a:p>
        </p:txBody>
      </p:sp>
      <p:sp>
        <p:nvSpPr>
          <p:cNvPr id="426" name="Rectangle: Rounded Corners 425">
            <a:extLst>
              <a:ext uri="{FF2B5EF4-FFF2-40B4-BE49-F238E27FC236}">
                <a16:creationId xmlns:a16="http://schemas.microsoft.com/office/drawing/2014/main" id="{8C5C811A-7ADF-429C-9D67-D8F1F380019D}"/>
              </a:ext>
            </a:extLst>
          </p:cNvPr>
          <p:cNvSpPr/>
          <p:nvPr/>
        </p:nvSpPr>
        <p:spPr>
          <a:xfrm>
            <a:off x="12702466" y="11674017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9CFA79D4-04A6-4048-997E-06B08DC14997}"/>
              </a:ext>
            </a:extLst>
          </p:cNvPr>
          <p:cNvSpPr/>
          <p:nvPr/>
        </p:nvSpPr>
        <p:spPr>
          <a:xfrm>
            <a:off x="12639799" y="11638453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B536E860-6982-42C4-93FA-6535D7008789}"/>
              </a:ext>
            </a:extLst>
          </p:cNvPr>
          <p:cNvSpPr txBox="1"/>
          <p:nvPr/>
        </p:nvSpPr>
        <p:spPr>
          <a:xfrm>
            <a:off x="12658670" y="11667203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429" name="Arrow: Pentagon 428">
            <a:extLst>
              <a:ext uri="{FF2B5EF4-FFF2-40B4-BE49-F238E27FC236}">
                <a16:creationId xmlns:a16="http://schemas.microsoft.com/office/drawing/2014/main" id="{AD5225F8-D1B2-4DEE-8CF6-2BC4C77FD984}"/>
              </a:ext>
            </a:extLst>
          </p:cNvPr>
          <p:cNvSpPr/>
          <p:nvPr/>
        </p:nvSpPr>
        <p:spPr>
          <a:xfrm rot="12935643">
            <a:off x="12961253" y="11728380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1C128CF4-628D-4D5F-98D1-7347ABC6008D}"/>
              </a:ext>
            </a:extLst>
          </p:cNvPr>
          <p:cNvCxnSpPr/>
          <p:nvPr/>
        </p:nvCxnSpPr>
        <p:spPr>
          <a:xfrm>
            <a:off x="13181269" y="11738672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351D9745-49F9-4D73-9972-7D6D5CEE5F07}"/>
              </a:ext>
            </a:extLst>
          </p:cNvPr>
          <p:cNvCxnSpPr>
            <a:cxnSpLocks/>
          </p:cNvCxnSpPr>
          <p:nvPr/>
        </p:nvCxnSpPr>
        <p:spPr>
          <a:xfrm>
            <a:off x="13189635" y="11785821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2" name="Oval 431">
            <a:extLst>
              <a:ext uri="{FF2B5EF4-FFF2-40B4-BE49-F238E27FC236}">
                <a16:creationId xmlns:a16="http://schemas.microsoft.com/office/drawing/2014/main" id="{9003F9F4-879B-49DE-85A6-B58E0E86A413}"/>
              </a:ext>
            </a:extLst>
          </p:cNvPr>
          <p:cNvSpPr/>
          <p:nvPr/>
        </p:nvSpPr>
        <p:spPr>
          <a:xfrm>
            <a:off x="12680756" y="11687721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9E323F5A-4102-4888-9F98-AA320838AFA0}"/>
              </a:ext>
            </a:extLst>
          </p:cNvPr>
          <p:cNvSpPr txBox="1"/>
          <p:nvPr/>
        </p:nvSpPr>
        <p:spPr>
          <a:xfrm>
            <a:off x="12663776" y="11668495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2</a:t>
            </a:r>
          </a:p>
        </p:txBody>
      </p:sp>
      <p:sp>
        <p:nvSpPr>
          <p:cNvPr id="434" name="Rectangle: Rounded Corners 433">
            <a:extLst>
              <a:ext uri="{FF2B5EF4-FFF2-40B4-BE49-F238E27FC236}">
                <a16:creationId xmlns:a16="http://schemas.microsoft.com/office/drawing/2014/main" id="{C88EF264-49D5-4945-81F1-863A614C1096}"/>
              </a:ext>
            </a:extLst>
          </p:cNvPr>
          <p:cNvSpPr/>
          <p:nvPr/>
        </p:nvSpPr>
        <p:spPr>
          <a:xfrm>
            <a:off x="12697361" y="12061468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3E3FC41E-8AF0-470D-A98B-A1E0EB7354BF}"/>
              </a:ext>
            </a:extLst>
          </p:cNvPr>
          <p:cNvSpPr/>
          <p:nvPr/>
        </p:nvSpPr>
        <p:spPr>
          <a:xfrm>
            <a:off x="12634694" y="12025904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55F96A81-E1C6-49C8-8675-1FEB38861E0B}"/>
              </a:ext>
            </a:extLst>
          </p:cNvPr>
          <p:cNvSpPr txBox="1"/>
          <p:nvPr/>
        </p:nvSpPr>
        <p:spPr>
          <a:xfrm>
            <a:off x="12653564" y="12054655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437" name="Arrow: Pentagon 436">
            <a:extLst>
              <a:ext uri="{FF2B5EF4-FFF2-40B4-BE49-F238E27FC236}">
                <a16:creationId xmlns:a16="http://schemas.microsoft.com/office/drawing/2014/main" id="{E4EB5291-1EE6-4455-B22A-4F35DCDA3F79}"/>
              </a:ext>
            </a:extLst>
          </p:cNvPr>
          <p:cNvSpPr/>
          <p:nvPr/>
        </p:nvSpPr>
        <p:spPr>
          <a:xfrm rot="12935643">
            <a:off x="12956147" y="12115831"/>
            <a:ext cx="136083" cy="59711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1C54094C-E1A6-4D5D-8CFF-76D7F4B72C66}"/>
              </a:ext>
            </a:extLst>
          </p:cNvPr>
          <p:cNvCxnSpPr/>
          <p:nvPr/>
        </p:nvCxnSpPr>
        <p:spPr>
          <a:xfrm>
            <a:off x="13176163" y="12126123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1A51E511-9C0E-45B2-9849-F48E747EB08E}"/>
              </a:ext>
            </a:extLst>
          </p:cNvPr>
          <p:cNvCxnSpPr>
            <a:cxnSpLocks/>
          </p:cNvCxnSpPr>
          <p:nvPr/>
        </p:nvCxnSpPr>
        <p:spPr>
          <a:xfrm>
            <a:off x="13184529" y="12173272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0" name="Oval 439">
            <a:extLst>
              <a:ext uri="{FF2B5EF4-FFF2-40B4-BE49-F238E27FC236}">
                <a16:creationId xmlns:a16="http://schemas.microsoft.com/office/drawing/2014/main" id="{4FECBD22-0ACF-432E-9A45-9325A6CA66D2}"/>
              </a:ext>
            </a:extLst>
          </p:cNvPr>
          <p:cNvSpPr/>
          <p:nvPr/>
        </p:nvSpPr>
        <p:spPr>
          <a:xfrm>
            <a:off x="12675650" y="12075172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38417A65-3A89-4C88-BD1C-A0B2F6AC5B31}"/>
              </a:ext>
            </a:extLst>
          </p:cNvPr>
          <p:cNvSpPr txBox="1"/>
          <p:nvPr/>
        </p:nvSpPr>
        <p:spPr>
          <a:xfrm>
            <a:off x="12658672" y="12055947"/>
            <a:ext cx="2469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3</a:t>
            </a:r>
          </a:p>
        </p:txBody>
      </p:sp>
      <p:sp>
        <p:nvSpPr>
          <p:cNvPr id="442" name="Rectangle: Rounded Corners 441">
            <a:extLst>
              <a:ext uri="{FF2B5EF4-FFF2-40B4-BE49-F238E27FC236}">
                <a16:creationId xmlns:a16="http://schemas.microsoft.com/office/drawing/2014/main" id="{048E36A5-27DC-4982-A5C8-C8E1E0300CF0}"/>
              </a:ext>
            </a:extLst>
          </p:cNvPr>
          <p:cNvSpPr/>
          <p:nvPr/>
        </p:nvSpPr>
        <p:spPr>
          <a:xfrm>
            <a:off x="12702466" y="12442312"/>
            <a:ext cx="2366645" cy="194774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C82505E5-B7FA-4F4A-83D8-36FE5A39D230}"/>
              </a:ext>
            </a:extLst>
          </p:cNvPr>
          <p:cNvSpPr/>
          <p:nvPr/>
        </p:nvSpPr>
        <p:spPr>
          <a:xfrm>
            <a:off x="12639799" y="12406747"/>
            <a:ext cx="297916" cy="288337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C578671E-DC9A-4F1B-BF3D-72EA4524ACF4}"/>
              </a:ext>
            </a:extLst>
          </p:cNvPr>
          <p:cNvSpPr txBox="1"/>
          <p:nvPr/>
        </p:nvSpPr>
        <p:spPr>
          <a:xfrm>
            <a:off x="12658670" y="12435498"/>
            <a:ext cx="914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1.</a:t>
            </a:r>
          </a:p>
        </p:txBody>
      </p:sp>
      <p:sp>
        <p:nvSpPr>
          <p:cNvPr id="445" name="Arrow: Pentagon 444">
            <a:extLst>
              <a:ext uri="{FF2B5EF4-FFF2-40B4-BE49-F238E27FC236}">
                <a16:creationId xmlns:a16="http://schemas.microsoft.com/office/drawing/2014/main" id="{76CA8D55-5283-46E4-83C1-D96B6C3C3ECB}"/>
              </a:ext>
            </a:extLst>
          </p:cNvPr>
          <p:cNvSpPr/>
          <p:nvPr/>
        </p:nvSpPr>
        <p:spPr>
          <a:xfrm rot="12935643">
            <a:off x="12961252" y="12496674"/>
            <a:ext cx="136083" cy="59711"/>
          </a:xfrm>
          <a:prstGeom prst="homePlate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0A61A5BE-DB69-4368-8ED6-D227461A43BE}"/>
              </a:ext>
            </a:extLst>
          </p:cNvPr>
          <p:cNvCxnSpPr/>
          <p:nvPr/>
        </p:nvCxnSpPr>
        <p:spPr>
          <a:xfrm>
            <a:off x="13181268" y="12506967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A0C2A30-4B2F-4B98-B425-361614438F1C}"/>
              </a:ext>
            </a:extLst>
          </p:cNvPr>
          <p:cNvCxnSpPr>
            <a:cxnSpLocks/>
          </p:cNvCxnSpPr>
          <p:nvPr/>
        </p:nvCxnSpPr>
        <p:spPr>
          <a:xfrm>
            <a:off x="13189634" y="12554116"/>
            <a:ext cx="10062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8" name="Oval 447">
            <a:extLst>
              <a:ext uri="{FF2B5EF4-FFF2-40B4-BE49-F238E27FC236}">
                <a16:creationId xmlns:a16="http://schemas.microsoft.com/office/drawing/2014/main" id="{CA522FDE-BE34-492E-9D5B-57C6B74A0E2A}"/>
              </a:ext>
            </a:extLst>
          </p:cNvPr>
          <p:cNvSpPr/>
          <p:nvPr/>
        </p:nvSpPr>
        <p:spPr>
          <a:xfrm>
            <a:off x="12680755" y="12456016"/>
            <a:ext cx="216733" cy="1947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30A2A652-1DBF-4568-8111-B637879FA365}"/>
              </a:ext>
            </a:extLst>
          </p:cNvPr>
          <p:cNvSpPr txBox="1"/>
          <p:nvPr/>
        </p:nvSpPr>
        <p:spPr>
          <a:xfrm>
            <a:off x="12663777" y="12436790"/>
            <a:ext cx="2417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rgbClr val="262626"/>
                </a:solidFill>
              </a:rPr>
              <a:t>4</a:t>
            </a:r>
          </a:p>
        </p:txBody>
      </p:sp>
      <p:cxnSp>
        <p:nvCxnSpPr>
          <p:cNvPr id="450" name="Google Shape;90;p13">
            <a:extLst>
              <a:ext uri="{FF2B5EF4-FFF2-40B4-BE49-F238E27FC236}">
                <a16:creationId xmlns:a16="http://schemas.microsoft.com/office/drawing/2014/main" id="{293B2693-33C6-411D-BEF4-48374969E8ED}"/>
              </a:ext>
            </a:extLst>
          </p:cNvPr>
          <p:cNvCxnSpPr>
            <a:cxnSpLocks/>
          </p:cNvCxnSpPr>
          <p:nvPr/>
        </p:nvCxnSpPr>
        <p:spPr>
          <a:xfrm flipH="1" flipV="1">
            <a:off x="7755060" y="11377143"/>
            <a:ext cx="1989538" cy="7022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51" name="Google Shape;107;p13">
            <a:extLst>
              <a:ext uri="{FF2B5EF4-FFF2-40B4-BE49-F238E27FC236}">
                <a16:creationId xmlns:a16="http://schemas.microsoft.com/office/drawing/2014/main" id="{0CBD8674-D552-46B9-9487-D549DFB8B761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717456" y="11041000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57;p13">
            <a:extLst>
              <a:ext uri="{FF2B5EF4-FFF2-40B4-BE49-F238E27FC236}">
                <a16:creationId xmlns:a16="http://schemas.microsoft.com/office/drawing/2014/main" id="{D571664F-6A89-4446-B86A-E469FD9237BF}"/>
              </a:ext>
            </a:extLst>
          </p:cNvPr>
          <p:cNvSpPr/>
          <p:nvPr/>
        </p:nvSpPr>
        <p:spPr>
          <a:xfrm>
            <a:off x="4153678" y="11516867"/>
            <a:ext cx="1028700" cy="21048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53" name="Google Shape;58;p13">
            <a:extLst>
              <a:ext uri="{FF2B5EF4-FFF2-40B4-BE49-F238E27FC236}">
                <a16:creationId xmlns:a16="http://schemas.microsoft.com/office/drawing/2014/main" id="{7355FD79-006D-4BF9-9A7A-651C58F0D6C3}"/>
              </a:ext>
            </a:extLst>
          </p:cNvPr>
          <p:cNvSpPr/>
          <p:nvPr/>
        </p:nvSpPr>
        <p:spPr>
          <a:xfrm>
            <a:off x="4273678" y="11659871"/>
            <a:ext cx="788700" cy="159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54" name="Google Shape;70;p13">
            <a:extLst>
              <a:ext uri="{FF2B5EF4-FFF2-40B4-BE49-F238E27FC236}">
                <a16:creationId xmlns:a16="http://schemas.microsoft.com/office/drawing/2014/main" id="{A012CC49-FED0-4354-9672-83FB121E1AC3}"/>
              </a:ext>
            </a:extLst>
          </p:cNvPr>
          <p:cNvSpPr/>
          <p:nvPr/>
        </p:nvSpPr>
        <p:spPr>
          <a:xfrm>
            <a:off x="4568869" y="13329852"/>
            <a:ext cx="138070" cy="133846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55" name="Google Shape;102;p13">
            <a:extLst>
              <a:ext uri="{FF2B5EF4-FFF2-40B4-BE49-F238E27FC236}">
                <a16:creationId xmlns:a16="http://schemas.microsoft.com/office/drawing/2014/main" id="{86646911-F3A6-4FDE-8284-35AC961F717B}"/>
              </a:ext>
            </a:extLst>
          </p:cNvPr>
          <p:cNvSpPr txBox="1"/>
          <p:nvPr/>
        </p:nvSpPr>
        <p:spPr>
          <a:xfrm>
            <a:off x="5270011" y="10985729"/>
            <a:ext cx="3310897" cy="193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Doctor and nurse smart-device</a:t>
            </a:r>
            <a:endParaRPr sz="2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18" indent="-571511">
              <a:buSzPts val="2000"/>
              <a:buFont typeface="Calibri"/>
              <a:buChar char="●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Accesses app 2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9018" indent="-571511">
              <a:buSzPts val="2000"/>
              <a:buFont typeface="Calibri"/>
              <a:buChar char="●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Receives patient data alerts and updates</a:t>
            </a:r>
            <a:endParaRPr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CE371E4F-182B-4BCF-9E98-9EB8E4E0D0FE}"/>
              </a:ext>
            </a:extLst>
          </p:cNvPr>
          <p:cNvCxnSpPr>
            <a:cxnSpLocks/>
          </p:cNvCxnSpPr>
          <p:nvPr/>
        </p:nvCxnSpPr>
        <p:spPr>
          <a:xfrm>
            <a:off x="4371379" y="12379174"/>
            <a:ext cx="190119" cy="1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127FDE54-52D7-4D37-B85E-28BF5E20FEE2}"/>
              </a:ext>
            </a:extLst>
          </p:cNvPr>
          <p:cNvCxnSpPr>
            <a:cxnSpLocks/>
          </p:cNvCxnSpPr>
          <p:nvPr/>
        </p:nvCxnSpPr>
        <p:spPr>
          <a:xfrm>
            <a:off x="4366546" y="12456821"/>
            <a:ext cx="456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A37B695-F89C-4F17-8128-2A6DB996EF12}"/>
              </a:ext>
            </a:extLst>
          </p:cNvPr>
          <p:cNvCxnSpPr>
            <a:cxnSpLocks/>
          </p:cNvCxnSpPr>
          <p:nvPr/>
        </p:nvCxnSpPr>
        <p:spPr>
          <a:xfrm>
            <a:off x="4370801" y="12222836"/>
            <a:ext cx="5852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9" name="Picture 40" descr="Person icon - Free download on Iconfinder">
            <a:extLst>
              <a:ext uri="{FF2B5EF4-FFF2-40B4-BE49-F238E27FC236}">
                <a16:creationId xmlns:a16="http://schemas.microsoft.com/office/drawing/2014/main" id="{636CDE5E-08CF-4169-9A78-3C7C963CB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3720"/>
          <a:stretch/>
        </p:blipFill>
        <p:spPr bwMode="auto">
          <a:xfrm>
            <a:off x="4369488" y="11796178"/>
            <a:ext cx="392881" cy="3389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" name="Google Shape;79;p13">
            <a:extLst>
              <a:ext uri="{FF2B5EF4-FFF2-40B4-BE49-F238E27FC236}">
                <a16:creationId xmlns:a16="http://schemas.microsoft.com/office/drawing/2014/main" id="{2A26CDE9-CD95-4E96-B525-5DFD3964F601}"/>
              </a:ext>
            </a:extLst>
          </p:cNvPr>
          <p:cNvSpPr/>
          <p:nvPr/>
        </p:nvSpPr>
        <p:spPr>
          <a:xfrm>
            <a:off x="4632633" y="11784859"/>
            <a:ext cx="142738" cy="142108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sp>
        <p:nvSpPr>
          <p:cNvPr id="461" name="Arrow: Pentagon 460">
            <a:extLst>
              <a:ext uri="{FF2B5EF4-FFF2-40B4-BE49-F238E27FC236}">
                <a16:creationId xmlns:a16="http://schemas.microsoft.com/office/drawing/2014/main" id="{F065317F-F227-46A7-A81D-D86F5629B34D}"/>
              </a:ext>
            </a:extLst>
          </p:cNvPr>
          <p:cNvSpPr/>
          <p:nvPr/>
        </p:nvSpPr>
        <p:spPr>
          <a:xfrm rot="12935643">
            <a:off x="4827331" y="11818885"/>
            <a:ext cx="136083" cy="59711"/>
          </a:xfrm>
          <a:prstGeom prst="homePlate">
            <a:avLst/>
          </a:prstGeom>
          <a:solidFill>
            <a:srgbClr val="FAE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E38ADA90-1ED6-4D8B-A482-407373546BCC}"/>
              </a:ext>
            </a:extLst>
          </p:cNvPr>
          <p:cNvCxnSpPr>
            <a:cxnSpLocks/>
          </p:cNvCxnSpPr>
          <p:nvPr/>
        </p:nvCxnSpPr>
        <p:spPr>
          <a:xfrm flipV="1">
            <a:off x="4366546" y="12305682"/>
            <a:ext cx="452901" cy="2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3" name="Picture 28" descr="Vital Signs Icons - Download Free Vector Icons | Noun Project">
            <a:extLst>
              <a:ext uri="{FF2B5EF4-FFF2-40B4-BE49-F238E27FC236}">
                <a16:creationId xmlns:a16="http://schemas.microsoft.com/office/drawing/2014/main" id="{F7C4D1B2-D7ED-42E9-BC98-FE6B01D17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5" r="14031"/>
          <a:stretch/>
        </p:blipFill>
        <p:spPr bwMode="auto">
          <a:xfrm>
            <a:off x="4374722" y="12599909"/>
            <a:ext cx="593357" cy="45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4" name="Rectangle 463">
            <a:extLst>
              <a:ext uri="{FF2B5EF4-FFF2-40B4-BE49-F238E27FC236}">
                <a16:creationId xmlns:a16="http://schemas.microsoft.com/office/drawing/2014/main" id="{9115976F-0101-4AD4-843E-5583062B2271}"/>
              </a:ext>
            </a:extLst>
          </p:cNvPr>
          <p:cNvSpPr/>
          <p:nvPr/>
        </p:nvSpPr>
        <p:spPr>
          <a:xfrm>
            <a:off x="4370550" y="12570072"/>
            <a:ext cx="597529" cy="47556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7BCA61EB-650F-4CBD-924E-08FE0F9E57FD}"/>
              </a:ext>
            </a:extLst>
          </p:cNvPr>
          <p:cNvCxnSpPr>
            <a:cxnSpLocks/>
          </p:cNvCxnSpPr>
          <p:nvPr/>
        </p:nvCxnSpPr>
        <p:spPr>
          <a:xfrm>
            <a:off x="11470817" y="8405987"/>
            <a:ext cx="5087391" cy="6382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37E1D163-03D5-4C27-B2CF-936D1747BA94}"/>
              </a:ext>
            </a:extLst>
          </p:cNvPr>
          <p:cNvCxnSpPr>
            <a:cxnSpLocks/>
          </p:cNvCxnSpPr>
          <p:nvPr/>
        </p:nvCxnSpPr>
        <p:spPr>
          <a:xfrm flipH="1" flipV="1">
            <a:off x="11465472" y="5357768"/>
            <a:ext cx="5346" cy="3040393"/>
          </a:xfrm>
          <a:prstGeom prst="straightConnector1">
            <a:avLst/>
          </a:prstGeom>
          <a:ln w="38100">
            <a:solidFill>
              <a:srgbClr val="BB3F4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0" name="Google Shape;95;p13">
            <a:extLst>
              <a:ext uri="{FF2B5EF4-FFF2-40B4-BE49-F238E27FC236}">
                <a16:creationId xmlns:a16="http://schemas.microsoft.com/office/drawing/2014/main" id="{25E4E23B-CD30-453E-B6CA-69A93E314BAD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343078" y="6910161"/>
            <a:ext cx="510180" cy="383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823B3177-19C3-4C20-9143-10268E5C111D}"/>
              </a:ext>
            </a:extLst>
          </p:cNvPr>
          <p:cNvCxnSpPr>
            <a:cxnSpLocks/>
          </p:cNvCxnSpPr>
          <p:nvPr/>
        </p:nvCxnSpPr>
        <p:spPr>
          <a:xfrm flipH="1">
            <a:off x="15813156" y="3823836"/>
            <a:ext cx="27640" cy="3927489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23FF1C75-3FE9-4FE3-97E0-3B4D4F57227D}"/>
              </a:ext>
            </a:extLst>
          </p:cNvPr>
          <p:cNvCxnSpPr>
            <a:cxnSpLocks/>
          </p:cNvCxnSpPr>
          <p:nvPr/>
        </p:nvCxnSpPr>
        <p:spPr>
          <a:xfrm>
            <a:off x="15838371" y="3852533"/>
            <a:ext cx="1332567" cy="0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3" name="Google Shape;94;p13">
            <a:extLst>
              <a:ext uri="{FF2B5EF4-FFF2-40B4-BE49-F238E27FC236}">
                <a16:creationId xmlns:a16="http://schemas.microsoft.com/office/drawing/2014/main" id="{5AA182BB-9307-4C5D-99FB-64A72A841F2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2798" y="3212339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DB65FE37-17FD-484D-9874-497C0D21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biLevel thresh="7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3" y="5029884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Google Shape;95;p13">
            <a:extLst>
              <a:ext uri="{FF2B5EF4-FFF2-40B4-BE49-F238E27FC236}">
                <a16:creationId xmlns:a16="http://schemas.microsoft.com/office/drawing/2014/main" id="{82B2783C-5CAA-401F-B79D-4C06B6DB8991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6110" y="7134863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3632C76E-116F-4EEA-B4AC-E1C58E2C4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6" y="7939314"/>
            <a:ext cx="600670" cy="60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7" name="Google Shape;83;p13">
            <a:extLst>
              <a:ext uri="{FF2B5EF4-FFF2-40B4-BE49-F238E27FC236}">
                <a16:creationId xmlns:a16="http://schemas.microsoft.com/office/drawing/2014/main" id="{E6BB5186-21A7-41C7-A660-8C5B8E6B1F9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483" y="4184309"/>
            <a:ext cx="323275" cy="26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107;p13">
            <a:extLst>
              <a:ext uri="{FF2B5EF4-FFF2-40B4-BE49-F238E27FC236}">
                <a16:creationId xmlns:a16="http://schemas.microsoft.com/office/drawing/2014/main" id="{636D1299-1C25-4197-B168-5599ED5F04FF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29587" y="6051280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TextBox 478">
            <a:extLst>
              <a:ext uri="{FF2B5EF4-FFF2-40B4-BE49-F238E27FC236}">
                <a16:creationId xmlns:a16="http://schemas.microsoft.com/office/drawing/2014/main" id="{59DBB8CE-4D02-4D27-9FD4-FAB3A96CC557}"/>
              </a:ext>
            </a:extLst>
          </p:cNvPr>
          <p:cNvSpPr txBox="1"/>
          <p:nvPr/>
        </p:nvSpPr>
        <p:spPr>
          <a:xfrm>
            <a:off x="786860" y="3267151"/>
            <a:ext cx="26952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Wired patient scale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vehicle or building scale</a:t>
            </a:r>
            <a:endParaRPr lang="en-US" sz="18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4D2B64B7-C5B7-421A-9F3B-3021DE23700A}"/>
              </a:ext>
            </a:extLst>
          </p:cNvPr>
          <p:cNvSpPr txBox="1"/>
          <p:nvPr/>
        </p:nvSpPr>
        <p:spPr>
          <a:xfrm>
            <a:off x="43517" y="2561583"/>
            <a:ext cx="3488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26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Connection Type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7F1FB645-CB5A-4D85-9BC4-C7C27C3CD18B}"/>
              </a:ext>
            </a:extLst>
          </p:cNvPr>
          <p:cNvSpPr txBox="1"/>
          <p:nvPr/>
        </p:nvSpPr>
        <p:spPr>
          <a:xfrm>
            <a:off x="892598" y="9924155"/>
            <a:ext cx="26178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Ground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treatment facility (MTF)</a:t>
            </a: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Hub</a:t>
            </a:r>
          </a:p>
          <a:p>
            <a:endParaRPr lang="en-US" sz="1800">
              <a:solidFill>
                <a:srgbClr val="262626"/>
              </a:solidFill>
            </a:endParaRPr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1293E5BE-F8E5-4923-B2B8-3199784B6EE8}"/>
              </a:ext>
            </a:extLst>
          </p:cNvPr>
          <p:cNvSpPr/>
          <p:nvPr/>
        </p:nvSpPr>
        <p:spPr>
          <a:xfrm>
            <a:off x="276657" y="9935173"/>
            <a:ext cx="404446" cy="388523"/>
          </a:xfrm>
          <a:prstGeom prst="ellipse">
            <a:avLst/>
          </a:prstGeom>
          <a:solidFill>
            <a:srgbClr val="D6B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95000"/>
                  </a:schemeClr>
                </a:solidFill>
              </a:ln>
              <a:solidFill>
                <a:srgbClr val="262626"/>
              </a:solidFill>
            </a:endParaRPr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0664CB8B-C224-495C-AAD9-8AEC77DB658E}"/>
              </a:ext>
            </a:extLst>
          </p:cNvPr>
          <p:cNvSpPr/>
          <p:nvPr/>
        </p:nvSpPr>
        <p:spPr>
          <a:xfrm>
            <a:off x="276657" y="10861236"/>
            <a:ext cx="404446" cy="388523"/>
          </a:xfrm>
          <a:prstGeom prst="ellipse">
            <a:avLst/>
          </a:prstGeom>
          <a:solidFill>
            <a:srgbClr val="E4A0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28A8298D-5B27-43B0-AE45-A2E9154A2EFE}"/>
              </a:ext>
            </a:extLst>
          </p:cNvPr>
          <p:cNvSpPr/>
          <p:nvPr/>
        </p:nvSpPr>
        <p:spPr>
          <a:xfrm>
            <a:off x="269768" y="11830191"/>
            <a:ext cx="404446" cy="388523"/>
          </a:xfrm>
          <a:prstGeom prst="ellipse">
            <a:avLst/>
          </a:prstGeom>
          <a:solidFill>
            <a:srgbClr val="B0B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18853C15-BF23-46E7-916A-E890453DA0C9}"/>
              </a:ext>
            </a:extLst>
          </p:cNvPr>
          <p:cNvSpPr txBox="1"/>
          <p:nvPr/>
        </p:nvSpPr>
        <p:spPr>
          <a:xfrm>
            <a:off x="50799" y="9148687"/>
            <a:ext cx="345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26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Patient Status</a:t>
            </a:r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D9387C44-7AFE-4D98-A62E-0A432B64F1DE}"/>
              </a:ext>
            </a:extLst>
          </p:cNvPr>
          <p:cNvSpPr/>
          <p:nvPr/>
        </p:nvSpPr>
        <p:spPr>
          <a:xfrm>
            <a:off x="289424" y="12989688"/>
            <a:ext cx="404446" cy="388523"/>
          </a:xfrm>
          <a:prstGeom prst="ellipse">
            <a:avLst/>
          </a:prstGeom>
          <a:solidFill>
            <a:srgbClr val="AAC1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77DA854C-E170-44C3-B7AB-F22176B1664D}"/>
              </a:ext>
            </a:extLst>
          </p:cNvPr>
          <p:cNvSpPr/>
          <p:nvPr/>
        </p:nvSpPr>
        <p:spPr>
          <a:xfrm>
            <a:off x="0" y="-14590"/>
            <a:ext cx="3532302" cy="2231448"/>
          </a:xfrm>
          <a:prstGeom prst="rect">
            <a:avLst/>
          </a:prstGeom>
          <a:solidFill>
            <a:srgbClr val="BB3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EB6FAB5-4FEC-4A44-831F-9E73D633FD78}"/>
              </a:ext>
            </a:extLst>
          </p:cNvPr>
          <p:cNvSpPr txBox="1"/>
          <p:nvPr/>
        </p:nvSpPr>
        <p:spPr>
          <a:xfrm>
            <a:off x="144451" y="0"/>
            <a:ext cx="3246051" cy="2062103"/>
          </a:xfrm>
          <a:prstGeom prst="rect">
            <a:avLst/>
          </a:prstGeom>
          <a:solidFill>
            <a:srgbClr val="BB3F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Advanced Response Medical Emergency System 1 (ARMES) </a:t>
            </a:r>
          </a:p>
        </p:txBody>
      </p: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71454C8E-306F-4196-BB92-024D34A2F8BD}"/>
              </a:ext>
            </a:extLst>
          </p:cNvPr>
          <p:cNvCxnSpPr>
            <a:cxnSpLocks/>
          </p:cNvCxnSpPr>
          <p:nvPr/>
        </p:nvCxnSpPr>
        <p:spPr>
          <a:xfrm>
            <a:off x="9358228" y="10272977"/>
            <a:ext cx="1257832" cy="0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Google Shape;106;p13">
            <a:extLst>
              <a:ext uri="{FF2B5EF4-FFF2-40B4-BE49-F238E27FC236}">
                <a16:creationId xmlns:a16="http://schemas.microsoft.com/office/drawing/2014/main" id="{6AD9BB21-E405-410D-A089-203330351BEB}"/>
              </a:ext>
            </a:extLst>
          </p:cNvPr>
          <p:cNvSpPr txBox="1"/>
          <p:nvPr/>
        </p:nvSpPr>
        <p:spPr>
          <a:xfrm>
            <a:off x="20012988" y="10595137"/>
            <a:ext cx="1687208" cy="1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*EMS can add additional info to patient profile via  the web app</a:t>
            </a:r>
            <a:endParaRPr sz="20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D834053F-1526-4489-ADFF-E52A78078CF2}"/>
              </a:ext>
            </a:extLst>
          </p:cNvPr>
          <p:cNvSpPr/>
          <p:nvPr/>
        </p:nvSpPr>
        <p:spPr>
          <a:xfrm>
            <a:off x="11785675" y="5720060"/>
            <a:ext cx="1028700" cy="602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60" name="Google Shape;79;p13">
            <a:extLst>
              <a:ext uri="{FF2B5EF4-FFF2-40B4-BE49-F238E27FC236}">
                <a16:creationId xmlns:a16="http://schemas.microsoft.com/office/drawing/2014/main" id="{49C37ED9-E9A7-468F-9E69-831BE72496F5}"/>
              </a:ext>
            </a:extLst>
          </p:cNvPr>
          <p:cNvSpPr/>
          <p:nvPr/>
        </p:nvSpPr>
        <p:spPr>
          <a:xfrm>
            <a:off x="12056875" y="5804595"/>
            <a:ext cx="486300" cy="453767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</a:endParaRPr>
          </a:p>
        </p:txBody>
      </p: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76D9A432-EF50-4968-B360-E145DFEDAF30}"/>
              </a:ext>
            </a:extLst>
          </p:cNvPr>
          <p:cNvCxnSpPr>
            <a:cxnSpLocks/>
          </p:cNvCxnSpPr>
          <p:nvPr/>
        </p:nvCxnSpPr>
        <p:spPr>
          <a:xfrm flipH="1">
            <a:off x="13474092" y="6015304"/>
            <a:ext cx="8383" cy="1311545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School Health Laerdal Pocket Mask - Soft Case">
            <a:extLst>
              <a:ext uri="{FF2B5EF4-FFF2-40B4-BE49-F238E27FC236}">
                <a16:creationId xmlns:a16="http://schemas.microsoft.com/office/drawing/2014/main" id="{60E15662-61A5-4907-B646-E3B35E591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554864" y="5080237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1" name="Google Shape;94;p13">
            <a:extLst>
              <a:ext uri="{FF2B5EF4-FFF2-40B4-BE49-F238E27FC236}">
                <a16:creationId xmlns:a16="http://schemas.microsoft.com/office/drawing/2014/main" id="{982F7E92-3747-4A2E-A729-EFA07836381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2357" y="4689101"/>
            <a:ext cx="582441" cy="405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56;p13">
            <a:extLst>
              <a:ext uri="{FF2B5EF4-FFF2-40B4-BE49-F238E27FC236}">
                <a16:creationId xmlns:a16="http://schemas.microsoft.com/office/drawing/2014/main" id="{2FA1D722-1545-4CF6-9C38-4853B508129B}"/>
              </a:ext>
            </a:extLst>
          </p:cNvPr>
          <p:cNvCxnSpPr>
            <a:cxnSpLocks/>
          </p:cNvCxnSpPr>
          <p:nvPr/>
        </p:nvCxnSpPr>
        <p:spPr>
          <a:xfrm flipV="1">
            <a:off x="4771126" y="4544481"/>
            <a:ext cx="0" cy="75465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B1F3A65D-3B4B-45D2-96FA-0A92C3C54F9B}"/>
              </a:ext>
            </a:extLst>
          </p:cNvPr>
          <p:cNvCxnSpPr>
            <a:cxnSpLocks/>
          </p:cNvCxnSpPr>
          <p:nvPr/>
        </p:nvCxnSpPr>
        <p:spPr>
          <a:xfrm flipH="1" flipV="1">
            <a:off x="8603683" y="5117204"/>
            <a:ext cx="2151396" cy="5289"/>
          </a:xfrm>
          <a:prstGeom prst="straightConnector1">
            <a:avLst/>
          </a:prstGeom>
          <a:ln w="38100">
            <a:solidFill>
              <a:srgbClr val="BB3F4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E609F1E-866D-4993-82B8-C23F66E6F69E}"/>
              </a:ext>
            </a:extLst>
          </p:cNvPr>
          <p:cNvCxnSpPr>
            <a:cxnSpLocks/>
          </p:cNvCxnSpPr>
          <p:nvPr/>
        </p:nvCxnSpPr>
        <p:spPr>
          <a:xfrm>
            <a:off x="6990512" y="2313488"/>
            <a:ext cx="6033676" cy="3689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Google Shape;56;p13">
            <a:extLst>
              <a:ext uri="{FF2B5EF4-FFF2-40B4-BE49-F238E27FC236}">
                <a16:creationId xmlns:a16="http://schemas.microsoft.com/office/drawing/2014/main" id="{817A83E6-B406-4F27-BA8A-D73EDCE97C24}"/>
              </a:ext>
            </a:extLst>
          </p:cNvPr>
          <p:cNvCxnSpPr>
            <a:cxnSpLocks/>
          </p:cNvCxnSpPr>
          <p:nvPr/>
        </p:nvCxnSpPr>
        <p:spPr>
          <a:xfrm>
            <a:off x="13010032" y="2336511"/>
            <a:ext cx="0" cy="375167"/>
          </a:xfrm>
          <a:prstGeom prst="straightConnector1">
            <a:avLst/>
          </a:prstGeom>
          <a:noFill/>
          <a:ln w="38100" cap="flat" cmpd="sng">
            <a:solidFill>
              <a:srgbClr val="99663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7B9930E-9CA7-44B9-B875-88A0211175FA}"/>
              </a:ext>
            </a:extLst>
          </p:cNvPr>
          <p:cNvCxnSpPr>
            <a:cxnSpLocks/>
          </p:cNvCxnSpPr>
          <p:nvPr/>
        </p:nvCxnSpPr>
        <p:spPr>
          <a:xfrm>
            <a:off x="17253230" y="7326849"/>
            <a:ext cx="0" cy="424476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5" name="Google Shape;94;p13">
            <a:extLst>
              <a:ext uri="{FF2B5EF4-FFF2-40B4-BE49-F238E27FC236}">
                <a16:creationId xmlns:a16="http://schemas.microsoft.com/office/drawing/2014/main" id="{1ABF8FBD-E07E-4471-9EC8-9096772DD7E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17456" y="1857716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95;p13">
            <a:extLst>
              <a:ext uri="{FF2B5EF4-FFF2-40B4-BE49-F238E27FC236}">
                <a16:creationId xmlns:a16="http://schemas.microsoft.com/office/drawing/2014/main" id="{300255B9-5C0F-423D-860E-80F7512F1571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199937" y="1879791"/>
            <a:ext cx="510180" cy="38397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Rectangle 230">
            <a:extLst>
              <a:ext uri="{FF2B5EF4-FFF2-40B4-BE49-F238E27FC236}">
                <a16:creationId xmlns:a16="http://schemas.microsoft.com/office/drawing/2014/main" id="{6DF3C39B-1F0A-48F1-9A48-8FE68F1FDBBE}"/>
              </a:ext>
            </a:extLst>
          </p:cNvPr>
          <p:cNvSpPr/>
          <p:nvPr/>
        </p:nvSpPr>
        <p:spPr>
          <a:xfrm>
            <a:off x="17988720" y="6638226"/>
            <a:ext cx="45719" cy="287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B3B4FCED-4FD6-44CD-BDA4-1F3E5D4C0A7D}"/>
              </a:ext>
            </a:extLst>
          </p:cNvPr>
          <p:cNvSpPr/>
          <p:nvPr/>
        </p:nvSpPr>
        <p:spPr>
          <a:xfrm>
            <a:off x="17685543" y="6977834"/>
            <a:ext cx="392199" cy="765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2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9E8BCA10-3834-4F23-B495-905230D67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1405" y="6580599"/>
            <a:ext cx="1235327" cy="123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F1C3ED7-6A06-4061-B03D-3CBD8E674E48}"/>
              </a:ext>
            </a:extLst>
          </p:cNvPr>
          <p:cNvCxnSpPr>
            <a:cxnSpLocks/>
          </p:cNvCxnSpPr>
          <p:nvPr/>
        </p:nvCxnSpPr>
        <p:spPr>
          <a:xfrm>
            <a:off x="6835270" y="6717484"/>
            <a:ext cx="10874852" cy="30683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2F6CE4DD-DB4F-46DF-BEFF-A08DDA9285DC}"/>
              </a:ext>
            </a:extLst>
          </p:cNvPr>
          <p:cNvCxnSpPr>
            <a:cxnSpLocks/>
          </p:cNvCxnSpPr>
          <p:nvPr/>
        </p:nvCxnSpPr>
        <p:spPr>
          <a:xfrm>
            <a:off x="6835270" y="4604535"/>
            <a:ext cx="0" cy="2116822"/>
          </a:xfrm>
          <a:prstGeom prst="line">
            <a:avLst/>
          </a:prstGeom>
          <a:ln w="38100">
            <a:solidFill>
              <a:srgbClr val="BB3F4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06EF36DB-145C-4C8F-886E-8F068F8B9ED9}"/>
              </a:ext>
            </a:extLst>
          </p:cNvPr>
          <p:cNvCxnSpPr>
            <a:cxnSpLocks/>
          </p:cNvCxnSpPr>
          <p:nvPr/>
        </p:nvCxnSpPr>
        <p:spPr>
          <a:xfrm flipH="1" flipV="1">
            <a:off x="5355449" y="4585344"/>
            <a:ext cx="1492711" cy="12608"/>
          </a:xfrm>
          <a:prstGeom prst="straightConnector1">
            <a:avLst/>
          </a:prstGeom>
          <a:ln w="38100">
            <a:solidFill>
              <a:srgbClr val="BB3F4A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4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1A54EA1F-DD2B-486E-A93A-CB42462EB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12" y="5343969"/>
            <a:ext cx="525644" cy="52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4387554" y="5864773"/>
            <a:ext cx="7409741" cy="791424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5AA3C7-66D0-4516-A7E8-300A27239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6159" y="10743314"/>
            <a:ext cx="3194581" cy="28592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14F5EC7-6A76-4F03-A086-20B4D52235E1}"/>
              </a:ext>
            </a:extLst>
          </p:cNvPr>
          <p:cNvSpPr/>
          <p:nvPr/>
        </p:nvSpPr>
        <p:spPr>
          <a:xfrm>
            <a:off x="20362069" y="11314325"/>
            <a:ext cx="197644" cy="190500"/>
          </a:xfrm>
          <a:prstGeom prst="rect">
            <a:avLst/>
          </a:prstGeom>
          <a:solidFill>
            <a:srgbClr val="57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Graphic 113" descr="Hospital with solid fill">
            <a:extLst>
              <a:ext uri="{FF2B5EF4-FFF2-40B4-BE49-F238E27FC236}">
                <a16:creationId xmlns:a16="http://schemas.microsoft.com/office/drawing/2014/main" id="{20651395-06F6-4955-80B3-2E398E9F0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21538" y="11637489"/>
            <a:ext cx="206850" cy="206850"/>
          </a:xfrm>
          <a:prstGeom prst="rect">
            <a:avLst/>
          </a:prstGeom>
        </p:spPr>
      </p:pic>
      <p:pic>
        <p:nvPicPr>
          <p:cNvPr id="115" name="Graphic 114" descr="Hospital with solid fill">
            <a:extLst>
              <a:ext uri="{FF2B5EF4-FFF2-40B4-BE49-F238E27FC236}">
                <a16:creationId xmlns:a16="http://schemas.microsoft.com/office/drawing/2014/main" id="{942CEA32-AD1B-4E11-A64A-1B548DAF71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35876" y="11282764"/>
            <a:ext cx="206850" cy="206850"/>
          </a:xfrm>
          <a:prstGeom prst="rect">
            <a:avLst/>
          </a:prstGeom>
        </p:spPr>
      </p:pic>
      <p:pic>
        <p:nvPicPr>
          <p:cNvPr id="116" name="Graphic 115" descr="Hospital with solid fill">
            <a:extLst>
              <a:ext uri="{FF2B5EF4-FFF2-40B4-BE49-F238E27FC236}">
                <a16:creationId xmlns:a16="http://schemas.microsoft.com/office/drawing/2014/main" id="{6829E21F-1430-43A6-83E0-9A1A48558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85869" y="11775602"/>
            <a:ext cx="206850" cy="2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9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4387554" y="5864773"/>
            <a:ext cx="7409741" cy="791424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6" name="Google Shape;87;p13">
            <a:extLst>
              <a:ext uri="{FF2B5EF4-FFF2-40B4-BE49-F238E27FC236}">
                <a16:creationId xmlns:a16="http://schemas.microsoft.com/office/drawing/2014/main" id="{23237895-31B7-4F27-975D-470F192AB7D4}"/>
              </a:ext>
            </a:extLst>
          </p:cNvPr>
          <p:cNvSpPr/>
          <p:nvPr/>
        </p:nvSpPr>
        <p:spPr>
          <a:xfrm>
            <a:off x="15151988" y="106561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7" name="Google Shape;88;p13">
            <a:extLst>
              <a:ext uri="{FF2B5EF4-FFF2-40B4-BE49-F238E27FC236}">
                <a16:creationId xmlns:a16="http://schemas.microsoft.com/office/drawing/2014/main" id="{BEF45105-C01F-4ACD-A9DE-47CEEF34EE04}"/>
              </a:ext>
            </a:extLst>
          </p:cNvPr>
          <p:cNvSpPr/>
          <p:nvPr/>
        </p:nvSpPr>
        <p:spPr>
          <a:xfrm>
            <a:off x="15315506" y="108014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Google Shape;75;p13">
            <a:extLst>
              <a:ext uri="{FF2B5EF4-FFF2-40B4-BE49-F238E27FC236}">
                <a16:creationId xmlns:a16="http://schemas.microsoft.com/office/drawing/2014/main" id="{FB09B0D4-514B-45A3-A8CE-15BD5233AEC0}"/>
              </a:ext>
            </a:extLst>
          </p:cNvPr>
          <p:cNvSpPr/>
          <p:nvPr/>
        </p:nvSpPr>
        <p:spPr>
          <a:xfrm>
            <a:off x="14928257" y="126242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C29DACA-7003-4F04-8929-17EB121B4131}"/>
              </a:ext>
            </a:extLst>
          </p:cNvPr>
          <p:cNvCxnSpPr>
            <a:cxnSpLocks/>
          </p:cNvCxnSpPr>
          <p:nvPr/>
        </p:nvCxnSpPr>
        <p:spPr>
          <a:xfrm flipV="1">
            <a:off x="15151988" y="125890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191C936-F20F-45B6-B57B-9515338047D1}"/>
              </a:ext>
            </a:extLst>
          </p:cNvPr>
          <p:cNvSpPr/>
          <p:nvPr/>
        </p:nvSpPr>
        <p:spPr>
          <a:xfrm>
            <a:off x="15323016" y="108013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5" name="Graphic 364" descr="Images with solid fill">
            <a:extLst>
              <a:ext uri="{FF2B5EF4-FFF2-40B4-BE49-F238E27FC236}">
                <a16:creationId xmlns:a16="http://schemas.microsoft.com/office/drawing/2014/main" id="{14D387FC-7AA6-46D8-A210-C55AB952A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76786" y="10915028"/>
            <a:ext cx="116165" cy="116165"/>
          </a:xfrm>
          <a:prstGeom prst="rect">
            <a:avLst/>
          </a:prstGeom>
        </p:spPr>
      </p:pic>
      <p:pic>
        <p:nvPicPr>
          <p:cNvPr id="366" name="Graphic 365" descr="Presentation with media with solid fill">
            <a:extLst>
              <a:ext uri="{FF2B5EF4-FFF2-40B4-BE49-F238E27FC236}">
                <a16:creationId xmlns:a16="http://schemas.microsoft.com/office/drawing/2014/main" id="{8A00BDFE-5518-4D71-B2B5-5FB24D258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69303" y="11120381"/>
            <a:ext cx="135551" cy="135551"/>
          </a:xfrm>
          <a:prstGeom prst="rect">
            <a:avLst/>
          </a:prstGeom>
        </p:spPr>
      </p:pic>
      <p:pic>
        <p:nvPicPr>
          <p:cNvPr id="367" name="Graphic 366" descr="Speaker phone with solid fill">
            <a:extLst>
              <a:ext uri="{FF2B5EF4-FFF2-40B4-BE49-F238E27FC236}">
                <a16:creationId xmlns:a16="http://schemas.microsoft.com/office/drawing/2014/main" id="{61580D49-5FCE-4237-B770-4F20FD1E5A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70928" y="11333393"/>
            <a:ext cx="135551" cy="135551"/>
          </a:xfrm>
          <a:prstGeom prst="rect">
            <a:avLst/>
          </a:prstGeom>
        </p:spPr>
      </p:pic>
      <p:pic>
        <p:nvPicPr>
          <p:cNvPr id="33" name="Graphic 32" descr="Hospital with solid fill">
            <a:extLst>
              <a:ext uri="{FF2B5EF4-FFF2-40B4-BE49-F238E27FC236}">
                <a16:creationId xmlns:a16="http://schemas.microsoft.com/office/drawing/2014/main" id="{9E2940EE-3024-41E2-BEC5-63E1863850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373880" y="11549743"/>
            <a:ext cx="136171" cy="136171"/>
          </a:xfrm>
          <a:prstGeom prst="rect">
            <a:avLst/>
          </a:prstGeom>
        </p:spPr>
      </p:pic>
      <p:pic>
        <p:nvPicPr>
          <p:cNvPr id="35" name="Graphic 34" descr="Map with pin with solid fill">
            <a:extLst>
              <a:ext uri="{FF2B5EF4-FFF2-40B4-BE49-F238E27FC236}">
                <a16:creationId xmlns:a16="http://schemas.microsoft.com/office/drawing/2014/main" id="{B5452D9A-F0E5-4F40-AF95-EB75687804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373880" y="11782964"/>
            <a:ext cx="135551" cy="135551"/>
          </a:xfrm>
          <a:prstGeom prst="rect">
            <a:avLst/>
          </a:prstGeom>
        </p:spPr>
      </p:pic>
      <p:sp>
        <p:nvSpPr>
          <p:cNvPr id="199" name="Rectangle 198">
            <a:extLst>
              <a:ext uri="{FF2B5EF4-FFF2-40B4-BE49-F238E27FC236}">
                <a16:creationId xmlns:a16="http://schemas.microsoft.com/office/drawing/2014/main" id="{F531DF32-49A5-4217-AF4A-1FFED6405053}"/>
              </a:ext>
            </a:extLst>
          </p:cNvPr>
          <p:cNvSpPr/>
          <p:nvPr/>
        </p:nvSpPr>
        <p:spPr>
          <a:xfrm>
            <a:off x="15656469" y="10915028"/>
            <a:ext cx="2175640" cy="1448109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3F3B6A8-5BD2-4226-BB68-9A076DF6EC7D}"/>
              </a:ext>
            </a:extLst>
          </p:cNvPr>
          <p:cNvSpPr/>
          <p:nvPr/>
        </p:nvSpPr>
        <p:spPr>
          <a:xfrm>
            <a:off x="15656469" y="10919623"/>
            <a:ext cx="2175640" cy="200758"/>
          </a:xfrm>
          <a:prstGeom prst="rect">
            <a:avLst/>
          </a:prstGeom>
          <a:solidFill>
            <a:srgbClr val="455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4699C88-3BB5-4897-8228-C498D4A3F4AC}"/>
              </a:ext>
            </a:extLst>
          </p:cNvPr>
          <p:cNvSpPr/>
          <p:nvPr/>
        </p:nvSpPr>
        <p:spPr>
          <a:xfrm>
            <a:off x="17359717" y="10965988"/>
            <a:ext cx="431035" cy="112235"/>
          </a:xfrm>
          <a:prstGeom prst="rect">
            <a:avLst/>
          </a:prstGeom>
          <a:solidFill>
            <a:srgbClr val="A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8C04A1-BD5B-4648-A300-D68FF086951B}"/>
              </a:ext>
            </a:extLst>
          </p:cNvPr>
          <p:cNvSpPr txBox="1"/>
          <p:nvPr/>
        </p:nvSpPr>
        <p:spPr>
          <a:xfrm>
            <a:off x="17455315" y="10927668"/>
            <a:ext cx="914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Leave</a:t>
            </a:r>
          </a:p>
        </p:txBody>
      </p:sp>
      <p:pic>
        <p:nvPicPr>
          <p:cNvPr id="3" name="Graphic 2" descr="Receiver with solid fill">
            <a:extLst>
              <a:ext uri="{FF2B5EF4-FFF2-40B4-BE49-F238E27FC236}">
                <a16:creationId xmlns:a16="http://schemas.microsoft.com/office/drawing/2014/main" id="{CD7A68C3-AF80-49F9-BA2F-2F4E834A5A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8172192">
            <a:off x="17414534" y="10982872"/>
            <a:ext cx="81562" cy="81562"/>
          </a:xfrm>
          <a:prstGeom prst="rect">
            <a:avLst/>
          </a:prstGeom>
        </p:spPr>
      </p:pic>
      <p:pic>
        <p:nvPicPr>
          <p:cNvPr id="5" name="Graphic 4" descr="Radio microphone with solid fill">
            <a:extLst>
              <a:ext uri="{FF2B5EF4-FFF2-40B4-BE49-F238E27FC236}">
                <a16:creationId xmlns:a16="http://schemas.microsoft.com/office/drawing/2014/main" id="{E621A1D1-CFF4-4772-B968-6E679139F5E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109755" y="10965988"/>
            <a:ext cx="112235" cy="112235"/>
          </a:xfrm>
          <a:prstGeom prst="rect">
            <a:avLst/>
          </a:prstGeom>
        </p:spPr>
      </p:pic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C934F335-5156-4DC4-9DF7-EDFE4611FB9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854738" y="10944605"/>
            <a:ext cx="150791" cy="1507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1B6B6B2-F18E-4349-A820-BEE3402949B9}"/>
              </a:ext>
            </a:extLst>
          </p:cNvPr>
          <p:cNvSpPr/>
          <p:nvPr/>
        </p:nvSpPr>
        <p:spPr>
          <a:xfrm>
            <a:off x="15697939" y="11164803"/>
            <a:ext cx="994624" cy="1163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9FA853-B08B-410D-8ACD-9DFA0B3C67FE}"/>
              </a:ext>
            </a:extLst>
          </p:cNvPr>
          <p:cNvSpPr/>
          <p:nvPr/>
        </p:nvSpPr>
        <p:spPr>
          <a:xfrm>
            <a:off x="16789272" y="11164803"/>
            <a:ext cx="994624" cy="1163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70" descr="Call center with solid fill">
            <a:extLst>
              <a:ext uri="{FF2B5EF4-FFF2-40B4-BE49-F238E27FC236}">
                <a16:creationId xmlns:a16="http://schemas.microsoft.com/office/drawing/2014/main" id="{975EE4B1-BE88-4DC3-A680-FD4A8B32B0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6863518" y="11315982"/>
            <a:ext cx="846132" cy="846132"/>
          </a:xfrm>
          <a:prstGeom prst="rect">
            <a:avLst/>
          </a:prstGeom>
        </p:spPr>
      </p:pic>
      <p:pic>
        <p:nvPicPr>
          <p:cNvPr id="14" name="Graphic 13" descr="Doctor female with solid fill">
            <a:extLst>
              <a:ext uri="{FF2B5EF4-FFF2-40B4-BE49-F238E27FC236}">
                <a16:creationId xmlns:a16="http://schemas.microsoft.com/office/drawing/2014/main" id="{5F9D0D97-A72D-4397-B329-827A292932B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711623" y="11255932"/>
            <a:ext cx="994623" cy="99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82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61343FB-7397-4D70-92ED-2FD3BFDAD8A9}"/>
              </a:ext>
            </a:extLst>
          </p:cNvPr>
          <p:cNvSpPr/>
          <p:nvPr/>
        </p:nvSpPr>
        <p:spPr>
          <a:xfrm>
            <a:off x="3498965" y="-17789"/>
            <a:ext cx="13184324" cy="6945966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8A4BC0E-79C6-4709-923F-6E16C516F9E5}"/>
              </a:ext>
            </a:extLst>
          </p:cNvPr>
          <p:cNvSpPr/>
          <p:nvPr/>
        </p:nvSpPr>
        <p:spPr>
          <a:xfrm>
            <a:off x="3471980" y="5880188"/>
            <a:ext cx="13229215" cy="7894127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8" name="Rectangle 307">
            <a:extLst>
              <a:ext uri="{FF2B5EF4-FFF2-40B4-BE49-F238E27FC236}">
                <a16:creationId xmlns:a16="http://schemas.microsoft.com/office/drawing/2014/main" id="{688CE70A-53AE-4E02-9351-54738D369A49}"/>
              </a:ext>
            </a:extLst>
          </p:cNvPr>
          <p:cNvSpPr/>
          <p:nvPr/>
        </p:nvSpPr>
        <p:spPr>
          <a:xfrm>
            <a:off x="14387555" y="-17128"/>
            <a:ext cx="7400595" cy="6998065"/>
          </a:xfrm>
          <a:prstGeom prst="rect">
            <a:avLst/>
          </a:prstGeom>
          <a:solidFill>
            <a:srgbClr val="C3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4387554" y="5864773"/>
            <a:ext cx="7409741" cy="791424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17A442B4-134D-44BB-9CF9-B2349506E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89846" y="1087782"/>
            <a:ext cx="1849366" cy="1849366"/>
          </a:xfrm>
          <a:prstGeom prst="rect">
            <a:avLst/>
          </a:prstGeom>
        </p:spPr>
      </p:pic>
      <p:cxnSp>
        <p:nvCxnSpPr>
          <p:cNvPr id="248" name="Google Shape;56;p13">
            <a:extLst>
              <a:ext uri="{FF2B5EF4-FFF2-40B4-BE49-F238E27FC236}">
                <a16:creationId xmlns:a16="http://schemas.microsoft.com/office/drawing/2014/main" id="{F4558315-35D0-47F7-9E0C-32214A2072EA}"/>
              </a:ext>
            </a:extLst>
          </p:cNvPr>
          <p:cNvCxnSpPr>
            <a:cxnSpLocks/>
          </p:cNvCxnSpPr>
          <p:nvPr/>
        </p:nvCxnSpPr>
        <p:spPr>
          <a:xfrm flipV="1">
            <a:off x="16681987" y="3158145"/>
            <a:ext cx="0" cy="697562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9" name="Google Shape;95;p13">
            <a:extLst>
              <a:ext uri="{FF2B5EF4-FFF2-40B4-BE49-F238E27FC236}">
                <a16:creationId xmlns:a16="http://schemas.microsoft.com/office/drawing/2014/main" id="{C0EAD0DD-DF45-4326-89CA-09EC8F4F899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02877" y="4254459"/>
            <a:ext cx="510180" cy="383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C25C5E8D-B39B-4439-90B8-1FBD35BB2408}"/>
              </a:ext>
            </a:extLst>
          </p:cNvPr>
          <p:cNvCxnSpPr>
            <a:cxnSpLocks/>
          </p:cNvCxnSpPr>
          <p:nvPr/>
        </p:nvCxnSpPr>
        <p:spPr>
          <a:xfrm flipV="1">
            <a:off x="6013725" y="9443284"/>
            <a:ext cx="7243216" cy="787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401EA7FA-C5FD-4D37-8ED4-BBC6EE3C2305}"/>
              </a:ext>
            </a:extLst>
          </p:cNvPr>
          <p:cNvCxnSpPr>
            <a:cxnSpLocks/>
          </p:cNvCxnSpPr>
          <p:nvPr/>
        </p:nvCxnSpPr>
        <p:spPr>
          <a:xfrm>
            <a:off x="13256941" y="2124269"/>
            <a:ext cx="0" cy="731901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928F0E5C-B102-4C55-81DB-651278926A55}"/>
              </a:ext>
            </a:extLst>
          </p:cNvPr>
          <p:cNvCxnSpPr>
            <a:cxnSpLocks/>
          </p:cNvCxnSpPr>
          <p:nvPr/>
        </p:nvCxnSpPr>
        <p:spPr>
          <a:xfrm>
            <a:off x="13252532" y="2134288"/>
            <a:ext cx="2585005" cy="15552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9" name="Google Shape;95;p13">
            <a:extLst>
              <a:ext uri="{FF2B5EF4-FFF2-40B4-BE49-F238E27FC236}">
                <a16:creationId xmlns:a16="http://schemas.microsoft.com/office/drawing/2014/main" id="{B4CC7C15-88A3-4587-A700-3681FC91DF9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1715" y="8992099"/>
            <a:ext cx="510180" cy="383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054DE1B9-F35C-45B4-8110-6276F28D6D52}"/>
              </a:ext>
            </a:extLst>
          </p:cNvPr>
          <p:cNvCxnSpPr>
            <a:cxnSpLocks/>
          </p:cNvCxnSpPr>
          <p:nvPr/>
        </p:nvCxnSpPr>
        <p:spPr>
          <a:xfrm>
            <a:off x="4891477" y="10193984"/>
            <a:ext cx="2785" cy="985772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1B3F1A9B-3B2B-49E4-B04A-1801E2F9D467}"/>
              </a:ext>
            </a:extLst>
          </p:cNvPr>
          <p:cNvCxnSpPr>
            <a:cxnSpLocks/>
          </p:cNvCxnSpPr>
          <p:nvPr/>
        </p:nvCxnSpPr>
        <p:spPr>
          <a:xfrm flipV="1">
            <a:off x="4878474" y="11164215"/>
            <a:ext cx="939216" cy="8214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9" name="Graphic 548" descr="Database with solid fill">
            <a:extLst>
              <a:ext uri="{FF2B5EF4-FFF2-40B4-BE49-F238E27FC236}">
                <a16:creationId xmlns:a16="http://schemas.microsoft.com/office/drawing/2014/main" id="{D2AF8553-C661-4697-89A0-DA42779F4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6327" y="8284403"/>
            <a:ext cx="1849366" cy="1849366"/>
          </a:xfrm>
          <a:prstGeom prst="rect">
            <a:avLst/>
          </a:prstGeom>
        </p:spPr>
      </p:pic>
      <p:pic>
        <p:nvPicPr>
          <p:cNvPr id="551" name="Google Shape;107;p13">
            <a:extLst>
              <a:ext uri="{FF2B5EF4-FFF2-40B4-BE49-F238E27FC236}">
                <a16:creationId xmlns:a16="http://schemas.microsoft.com/office/drawing/2014/main" id="{19BC9589-2B6A-4D6A-9565-650F9914AF9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62578" y="10585302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87;p13">
            <a:extLst>
              <a:ext uri="{FF2B5EF4-FFF2-40B4-BE49-F238E27FC236}">
                <a16:creationId xmlns:a16="http://schemas.microsoft.com/office/drawing/2014/main" id="{13F23CA3-E390-423A-81A2-BBCE72B976C1}"/>
              </a:ext>
            </a:extLst>
          </p:cNvPr>
          <p:cNvSpPr/>
          <p:nvPr/>
        </p:nvSpPr>
        <p:spPr>
          <a:xfrm>
            <a:off x="6237456" y="106561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Google Shape;88;p13">
            <a:extLst>
              <a:ext uri="{FF2B5EF4-FFF2-40B4-BE49-F238E27FC236}">
                <a16:creationId xmlns:a16="http://schemas.microsoft.com/office/drawing/2014/main" id="{211377D6-3376-4303-90F3-680D926F6ECC}"/>
              </a:ext>
            </a:extLst>
          </p:cNvPr>
          <p:cNvSpPr/>
          <p:nvPr/>
        </p:nvSpPr>
        <p:spPr>
          <a:xfrm>
            <a:off x="6400974" y="108014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3" name="Google Shape;75;p13">
            <a:extLst>
              <a:ext uri="{FF2B5EF4-FFF2-40B4-BE49-F238E27FC236}">
                <a16:creationId xmlns:a16="http://schemas.microsoft.com/office/drawing/2014/main" id="{C70B1F0E-7BEB-458C-87FF-D8C0DB5AEDAF}"/>
              </a:ext>
            </a:extLst>
          </p:cNvPr>
          <p:cNvSpPr/>
          <p:nvPr/>
        </p:nvSpPr>
        <p:spPr>
          <a:xfrm>
            <a:off x="6013725" y="126242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F6CE888-0705-48A2-A5F9-D9E71A5BC5FD}"/>
              </a:ext>
            </a:extLst>
          </p:cNvPr>
          <p:cNvCxnSpPr>
            <a:cxnSpLocks/>
          </p:cNvCxnSpPr>
          <p:nvPr/>
        </p:nvCxnSpPr>
        <p:spPr>
          <a:xfrm flipV="1">
            <a:off x="6237456" y="125890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23176369-9C75-4113-9BF8-050DDD7ABF55}"/>
              </a:ext>
            </a:extLst>
          </p:cNvPr>
          <p:cNvSpPr/>
          <p:nvPr/>
        </p:nvSpPr>
        <p:spPr>
          <a:xfrm>
            <a:off x="6408484" y="108013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9" name="Graphic 318" descr="Images with solid fill">
            <a:extLst>
              <a:ext uri="{FF2B5EF4-FFF2-40B4-BE49-F238E27FC236}">
                <a16:creationId xmlns:a16="http://schemas.microsoft.com/office/drawing/2014/main" id="{EC7F7F21-0247-45A7-8ECE-4067CFCD0E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61943" y="10934334"/>
            <a:ext cx="116165" cy="116165"/>
          </a:xfrm>
          <a:prstGeom prst="rect">
            <a:avLst/>
          </a:prstGeom>
        </p:spPr>
      </p:pic>
      <p:pic>
        <p:nvPicPr>
          <p:cNvPr id="339" name="Graphic 338" descr="Presentation with media with solid fill">
            <a:extLst>
              <a:ext uri="{FF2B5EF4-FFF2-40B4-BE49-F238E27FC236}">
                <a16:creationId xmlns:a16="http://schemas.microsoft.com/office/drawing/2014/main" id="{10B15B29-48A7-4CC0-8F63-BD8242E1F1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54771" y="11119761"/>
            <a:ext cx="136171" cy="136171"/>
          </a:xfrm>
          <a:prstGeom prst="rect">
            <a:avLst/>
          </a:prstGeom>
        </p:spPr>
      </p:pic>
      <p:sp>
        <p:nvSpPr>
          <p:cNvPr id="346" name="Google Shape;87;p13">
            <a:extLst>
              <a:ext uri="{FF2B5EF4-FFF2-40B4-BE49-F238E27FC236}">
                <a16:creationId xmlns:a16="http://schemas.microsoft.com/office/drawing/2014/main" id="{23237895-31B7-4F27-975D-470F192AB7D4}"/>
              </a:ext>
            </a:extLst>
          </p:cNvPr>
          <p:cNvSpPr/>
          <p:nvPr/>
        </p:nvSpPr>
        <p:spPr>
          <a:xfrm>
            <a:off x="15151988" y="106561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7" name="Google Shape;88;p13">
            <a:extLst>
              <a:ext uri="{FF2B5EF4-FFF2-40B4-BE49-F238E27FC236}">
                <a16:creationId xmlns:a16="http://schemas.microsoft.com/office/drawing/2014/main" id="{BEF45105-C01F-4ACD-A9DE-47CEEF34EE04}"/>
              </a:ext>
            </a:extLst>
          </p:cNvPr>
          <p:cNvSpPr/>
          <p:nvPr/>
        </p:nvSpPr>
        <p:spPr>
          <a:xfrm>
            <a:off x="15315506" y="108014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Google Shape;75;p13">
            <a:extLst>
              <a:ext uri="{FF2B5EF4-FFF2-40B4-BE49-F238E27FC236}">
                <a16:creationId xmlns:a16="http://schemas.microsoft.com/office/drawing/2014/main" id="{FB09B0D4-514B-45A3-A8CE-15BD5233AEC0}"/>
              </a:ext>
            </a:extLst>
          </p:cNvPr>
          <p:cNvSpPr/>
          <p:nvPr/>
        </p:nvSpPr>
        <p:spPr>
          <a:xfrm>
            <a:off x="14928257" y="126242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C29DACA-7003-4F04-8929-17EB121B4131}"/>
              </a:ext>
            </a:extLst>
          </p:cNvPr>
          <p:cNvCxnSpPr>
            <a:cxnSpLocks/>
          </p:cNvCxnSpPr>
          <p:nvPr/>
        </p:nvCxnSpPr>
        <p:spPr>
          <a:xfrm flipV="1">
            <a:off x="15151988" y="125890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Google Shape;69;p13">
            <a:extLst>
              <a:ext uri="{FF2B5EF4-FFF2-40B4-BE49-F238E27FC236}">
                <a16:creationId xmlns:a16="http://schemas.microsoft.com/office/drawing/2014/main" id="{0E29C3AB-2EF9-4BC3-A060-1A57781BDEF4}"/>
              </a:ext>
            </a:extLst>
          </p:cNvPr>
          <p:cNvSpPr/>
          <p:nvPr/>
        </p:nvSpPr>
        <p:spPr>
          <a:xfrm>
            <a:off x="15640684" y="10855588"/>
            <a:ext cx="2247266" cy="1523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23AD5E9B-5B2C-4E3F-BE09-28430ACEC38E}"/>
              </a:ext>
            </a:extLst>
          </p:cNvPr>
          <p:cNvSpPr txBox="1"/>
          <p:nvPr/>
        </p:nvSpPr>
        <p:spPr>
          <a:xfrm>
            <a:off x="15645466" y="10845313"/>
            <a:ext cx="2242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Care Report</a:t>
            </a:r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101F9689-D001-4D6C-931F-76BE1C849D6D}"/>
              </a:ext>
            </a:extLst>
          </p:cNvPr>
          <p:cNvCxnSpPr>
            <a:cxnSpLocks/>
          </p:cNvCxnSpPr>
          <p:nvPr/>
        </p:nvCxnSpPr>
        <p:spPr>
          <a:xfrm>
            <a:off x="15781055" y="11222411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DF68A311-9484-43BD-ABF0-550C38E191B2}"/>
              </a:ext>
            </a:extLst>
          </p:cNvPr>
          <p:cNvCxnSpPr>
            <a:cxnSpLocks/>
          </p:cNvCxnSpPr>
          <p:nvPr/>
        </p:nvCxnSpPr>
        <p:spPr>
          <a:xfrm>
            <a:off x="15792616" y="11309663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F8EBB688-2F31-4A0C-ADE6-1477EB4FE5A4}"/>
              </a:ext>
            </a:extLst>
          </p:cNvPr>
          <p:cNvCxnSpPr>
            <a:cxnSpLocks/>
          </p:cNvCxnSpPr>
          <p:nvPr/>
        </p:nvCxnSpPr>
        <p:spPr>
          <a:xfrm>
            <a:off x="15792616" y="11406678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E1074565-A19C-4016-8769-72AA7E34A347}"/>
              </a:ext>
            </a:extLst>
          </p:cNvPr>
          <p:cNvCxnSpPr>
            <a:cxnSpLocks/>
          </p:cNvCxnSpPr>
          <p:nvPr/>
        </p:nvCxnSpPr>
        <p:spPr>
          <a:xfrm>
            <a:off x="15792616" y="11502681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F33D72EE-B8FB-48D2-97E0-CE502CCF1B3D}"/>
              </a:ext>
            </a:extLst>
          </p:cNvPr>
          <p:cNvCxnSpPr>
            <a:cxnSpLocks/>
          </p:cNvCxnSpPr>
          <p:nvPr/>
        </p:nvCxnSpPr>
        <p:spPr>
          <a:xfrm>
            <a:off x="15792616" y="11618959"/>
            <a:ext cx="5666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191C936-F20F-45B6-B57B-9515338047D1}"/>
              </a:ext>
            </a:extLst>
          </p:cNvPr>
          <p:cNvSpPr/>
          <p:nvPr/>
        </p:nvSpPr>
        <p:spPr>
          <a:xfrm>
            <a:off x="15323016" y="108013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5" name="Graphic 364" descr="Images with solid fill">
            <a:extLst>
              <a:ext uri="{FF2B5EF4-FFF2-40B4-BE49-F238E27FC236}">
                <a16:creationId xmlns:a16="http://schemas.microsoft.com/office/drawing/2014/main" id="{14D387FC-7AA6-46D8-A210-C55AB952A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76786" y="10915028"/>
            <a:ext cx="116165" cy="116165"/>
          </a:xfrm>
          <a:prstGeom prst="rect">
            <a:avLst/>
          </a:prstGeom>
        </p:spPr>
      </p:pic>
      <p:pic>
        <p:nvPicPr>
          <p:cNvPr id="366" name="Graphic 365" descr="Presentation with media with solid fill">
            <a:extLst>
              <a:ext uri="{FF2B5EF4-FFF2-40B4-BE49-F238E27FC236}">
                <a16:creationId xmlns:a16="http://schemas.microsoft.com/office/drawing/2014/main" id="{8A00BDFE-5518-4D71-B2B5-5FB24D258A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369303" y="11120381"/>
            <a:ext cx="135551" cy="135551"/>
          </a:xfrm>
          <a:prstGeom prst="rect">
            <a:avLst/>
          </a:prstGeom>
        </p:spPr>
      </p:pic>
      <p:pic>
        <p:nvPicPr>
          <p:cNvPr id="367" name="Graphic 366" descr="Speaker phone with solid fill">
            <a:extLst>
              <a:ext uri="{FF2B5EF4-FFF2-40B4-BE49-F238E27FC236}">
                <a16:creationId xmlns:a16="http://schemas.microsoft.com/office/drawing/2014/main" id="{61580D49-5FCE-4237-B770-4F20FD1E5A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370928" y="11333393"/>
            <a:ext cx="135551" cy="135551"/>
          </a:xfrm>
          <a:prstGeom prst="rect">
            <a:avLst/>
          </a:prstGeom>
        </p:spPr>
      </p:pic>
      <p:pic>
        <p:nvPicPr>
          <p:cNvPr id="33" name="Graphic 32" descr="Hospital with solid fill">
            <a:extLst>
              <a:ext uri="{FF2B5EF4-FFF2-40B4-BE49-F238E27FC236}">
                <a16:creationId xmlns:a16="http://schemas.microsoft.com/office/drawing/2014/main" id="{9E2940EE-3024-41E2-BEC5-63E186385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73880" y="11549743"/>
            <a:ext cx="136171" cy="136171"/>
          </a:xfrm>
          <a:prstGeom prst="rect">
            <a:avLst/>
          </a:prstGeom>
        </p:spPr>
      </p:pic>
      <p:pic>
        <p:nvPicPr>
          <p:cNvPr id="35" name="Graphic 34" descr="Map with pin with solid fill">
            <a:extLst>
              <a:ext uri="{FF2B5EF4-FFF2-40B4-BE49-F238E27FC236}">
                <a16:creationId xmlns:a16="http://schemas.microsoft.com/office/drawing/2014/main" id="{B5452D9A-F0E5-4F40-AF95-EB75687804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373880" y="11782964"/>
            <a:ext cx="135551" cy="135551"/>
          </a:xfrm>
          <a:prstGeom prst="rect">
            <a:avLst/>
          </a:prstGeom>
        </p:spPr>
      </p:pic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6561CA0-37A0-4241-9EC9-32538D9489E6}"/>
              </a:ext>
            </a:extLst>
          </p:cNvPr>
          <p:cNvCxnSpPr>
            <a:cxnSpLocks/>
          </p:cNvCxnSpPr>
          <p:nvPr/>
        </p:nvCxnSpPr>
        <p:spPr>
          <a:xfrm>
            <a:off x="15781055" y="11119761"/>
            <a:ext cx="1402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B2ACAAD-10A9-472D-8208-6787D7DF0364}"/>
              </a:ext>
            </a:extLst>
          </p:cNvPr>
          <p:cNvCxnSpPr>
            <a:cxnSpLocks/>
          </p:cNvCxnSpPr>
          <p:nvPr/>
        </p:nvCxnSpPr>
        <p:spPr>
          <a:xfrm>
            <a:off x="16134585" y="11215621"/>
            <a:ext cx="5666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F0847BC-4172-4C4B-BFE9-9A0A5F7F9BB4}"/>
              </a:ext>
            </a:extLst>
          </p:cNvPr>
          <p:cNvCxnSpPr>
            <a:cxnSpLocks/>
          </p:cNvCxnSpPr>
          <p:nvPr/>
        </p:nvCxnSpPr>
        <p:spPr>
          <a:xfrm>
            <a:off x="15799296" y="11705277"/>
            <a:ext cx="10035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5B5B69D-BE3E-4229-95EB-B09347BCFC50}"/>
              </a:ext>
            </a:extLst>
          </p:cNvPr>
          <p:cNvCxnSpPr>
            <a:cxnSpLocks/>
          </p:cNvCxnSpPr>
          <p:nvPr/>
        </p:nvCxnSpPr>
        <p:spPr>
          <a:xfrm>
            <a:off x="16890836" y="11705277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F27FCD6-65B9-4957-BED7-9694899B8176}"/>
              </a:ext>
            </a:extLst>
          </p:cNvPr>
          <p:cNvCxnSpPr>
            <a:cxnSpLocks/>
          </p:cNvCxnSpPr>
          <p:nvPr/>
        </p:nvCxnSpPr>
        <p:spPr>
          <a:xfrm>
            <a:off x="16258124" y="11406678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86164A-E06A-4182-94D6-8D26A44EF30D}"/>
              </a:ext>
            </a:extLst>
          </p:cNvPr>
          <p:cNvCxnSpPr>
            <a:cxnSpLocks/>
          </p:cNvCxnSpPr>
          <p:nvPr/>
        </p:nvCxnSpPr>
        <p:spPr>
          <a:xfrm>
            <a:off x="16715160" y="11406678"/>
            <a:ext cx="728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48787B8-6265-40E2-9CC2-A617DFF152E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26152" y="10877727"/>
            <a:ext cx="2209621" cy="148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31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61343FB-7397-4D70-92ED-2FD3BFDAD8A9}"/>
              </a:ext>
            </a:extLst>
          </p:cNvPr>
          <p:cNvSpPr/>
          <p:nvPr/>
        </p:nvSpPr>
        <p:spPr>
          <a:xfrm>
            <a:off x="3498965" y="-17789"/>
            <a:ext cx="13184324" cy="6945966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8A4BC0E-79C6-4709-923F-6E16C516F9E5}"/>
              </a:ext>
            </a:extLst>
          </p:cNvPr>
          <p:cNvSpPr/>
          <p:nvPr/>
        </p:nvSpPr>
        <p:spPr>
          <a:xfrm>
            <a:off x="3471980" y="5880188"/>
            <a:ext cx="13229215" cy="7894127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3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A9F31482-6801-4477-8910-7F600BFB8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361269" y="4009178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6" name="Google Shape;1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8" name="Rectangle 307">
            <a:extLst>
              <a:ext uri="{FF2B5EF4-FFF2-40B4-BE49-F238E27FC236}">
                <a16:creationId xmlns:a16="http://schemas.microsoft.com/office/drawing/2014/main" id="{688CE70A-53AE-4E02-9351-54738D369A49}"/>
              </a:ext>
            </a:extLst>
          </p:cNvPr>
          <p:cNvSpPr/>
          <p:nvPr/>
        </p:nvSpPr>
        <p:spPr>
          <a:xfrm>
            <a:off x="14387555" y="-17128"/>
            <a:ext cx="7400595" cy="6998065"/>
          </a:xfrm>
          <a:prstGeom prst="rect">
            <a:avLst/>
          </a:prstGeom>
          <a:solidFill>
            <a:srgbClr val="C3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4387554" y="5864773"/>
            <a:ext cx="7409741" cy="791424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4" name="Picture 2" descr="School Health Laerdal Pocket Mask - Soft Case">
            <a:extLst>
              <a:ext uri="{FF2B5EF4-FFF2-40B4-BE49-F238E27FC236}">
                <a16:creationId xmlns:a16="http://schemas.microsoft.com/office/drawing/2014/main" id="{62EA5E7E-0D12-46BA-8DCF-B698B5A7E9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767866" y="4086271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1" name="Google Shape;56;p13">
            <a:extLst>
              <a:ext uri="{FF2B5EF4-FFF2-40B4-BE49-F238E27FC236}">
                <a16:creationId xmlns:a16="http://schemas.microsoft.com/office/drawing/2014/main" id="{DA68CBFB-06DA-46D4-8375-8E27C629D937}"/>
              </a:ext>
            </a:extLst>
          </p:cNvPr>
          <p:cNvCxnSpPr>
            <a:cxnSpLocks/>
          </p:cNvCxnSpPr>
          <p:nvPr/>
        </p:nvCxnSpPr>
        <p:spPr>
          <a:xfrm>
            <a:off x="15968069" y="5167580"/>
            <a:ext cx="0" cy="330971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2" name="Google Shape;94;p13">
            <a:extLst>
              <a:ext uri="{FF2B5EF4-FFF2-40B4-BE49-F238E27FC236}">
                <a16:creationId xmlns:a16="http://schemas.microsoft.com/office/drawing/2014/main" id="{C69E1909-249E-4050-8B98-5295C47FFDC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062691" y="4661605"/>
            <a:ext cx="582441" cy="405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3AC56F3-8DBF-48E5-A6A4-D314DA3761BE}"/>
              </a:ext>
            </a:extLst>
          </p:cNvPr>
          <p:cNvCxnSpPr>
            <a:cxnSpLocks/>
          </p:cNvCxnSpPr>
          <p:nvPr/>
        </p:nvCxnSpPr>
        <p:spPr>
          <a:xfrm flipV="1">
            <a:off x="4908583" y="557749"/>
            <a:ext cx="2040" cy="3385543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F43F69FE-38BD-414F-A75A-84DA23230458}"/>
              </a:ext>
            </a:extLst>
          </p:cNvPr>
          <p:cNvCxnSpPr>
            <a:cxnSpLocks/>
          </p:cNvCxnSpPr>
          <p:nvPr/>
        </p:nvCxnSpPr>
        <p:spPr>
          <a:xfrm>
            <a:off x="4888730" y="557749"/>
            <a:ext cx="4490008" cy="12000"/>
          </a:xfrm>
          <a:prstGeom prst="straightConnector1">
            <a:avLst/>
          </a:prstGeom>
          <a:ln w="38100">
            <a:solidFill>
              <a:srgbClr val="BB83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9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AC84CED7-8ED5-4570-BACD-43904E27F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67" y="82796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Google Shape;110;p13">
            <a:extLst>
              <a:ext uri="{FF2B5EF4-FFF2-40B4-BE49-F238E27FC236}">
                <a16:creationId xmlns:a16="http://schemas.microsoft.com/office/drawing/2014/main" id="{ED6D9537-AEAD-4DAF-9E8A-48D0691BE3A7}"/>
              </a:ext>
            </a:extLst>
          </p:cNvPr>
          <p:cNvPicPr preferRelativeResize="0"/>
          <p:nvPr/>
        </p:nvPicPr>
        <p:blipFill>
          <a:blip r:embed="rId11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6562" y="372150"/>
            <a:ext cx="1518601" cy="99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1C0B8B2-305F-404C-BC6D-EAE5F4FC644B}"/>
              </a:ext>
            </a:extLst>
          </p:cNvPr>
          <p:cNvCxnSpPr>
            <a:cxnSpLocks/>
          </p:cNvCxnSpPr>
          <p:nvPr/>
        </p:nvCxnSpPr>
        <p:spPr>
          <a:xfrm>
            <a:off x="11272987" y="577539"/>
            <a:ext cx="6882931" cy="26412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17A442B4-134D-44BB-9CF9-B2349506EF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789846" y="1087782"/>
            <a:ext cx="1849366" cy="1849366"/>
          </a:xfrm>
          <a:prstGeom prst="rect">
            <a:avLst/>
          </a:prstGeom>
        </p:spPr>
      </p:pic>
      <p:cxnSp>
        <p:nvCxnSpPr>
          <p:cNvPr id="248" name="Google Shape;56;p13">
            <a:extLst>
              <a:ext uri="{FF2B5EF4-FFF2-40B4-BE49-F238E27FC236}">
                <a16:creationId xmlns:a16="http://schemas.microsoft.com/office/drawing/2014/main" id="{F4558315-35D0-47F7-9E0C-32214A2072EA}"/>
              </a:ext>
            </a:extLst>
          </p:cNvPr>
          <p:cNvCxnSpPr>
            <a:cxnSpLocks/>
          </p:cNvCxnSpPr>
          <p:nvPr/>
        </p:nvCxnSpPr>
        <p:spPr>
          <a:xfrm flipV="1">
            <a:off x="16646238" y="3158145"/>
            <a:ext cx="35749" cy="527967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9E600850-4EBB-47B4-8162-D5E9F9E4D3CC}"/>
              </a:ext>
            </a:extLst>
          </p:cNvPr>
          <p:cNvCxnSpPr>
            <a:cxnSpLocks/>
          </p:cNvCxnSpPr>
          <p:nvPr/>
        </p:nvCxnSpPr>
        <p:spPr>
          <a:xfrm flipV="1">
            <a:off x="5866458" y="5167580"/>
            <a:ext cx="10137427" cy="2272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Google Shape;56;p13">
            <a:extLst>
              <a:ext uri="{FF2B5EF4-FFF2-40B4-BE49-F238E27FC236}">
                <a16:creationId xmlns:a16="http://schemas.microsoft.com/office/drawing/2014/main" id="{52EFD329-B6EE-4F59-AFD6-7ED9012B73A6}"/>
              </a:ext>
            </a:extLst>
          </p:cNvPr>
          <p:cNvCxnSpPr>
            <a:cxnSpLocks/>
          </p:cNvCxnSpPr>
          <p:nvPr/>
        </p:nvCxnSpPr>
        <p:spPr>
          <a:xfrm flipH="1">
            <a:off x="18092904" y="582879"/>
            <a:ext cx="63016" cy="7894419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9" name="Google Shape;95;p13">
            <a:extLst>
              <a:ext uri="{FF2B5EF4-FFF2-40B4-BE49-F238E27FC236}">
                <a16:creationId xmlns:a16="http://schemas.microsoft.com/office/drawing/2014/main" id="{C0EAD0DD-DF45-4326-89CA-09EC8F4F8990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6802877" y="4254459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F2047B4A-C940-4FDB-B505-0F4D3DB24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587" y="82795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C25C5E8D-B39B-4439-90B8-1FBD35BB2408}"/>
              </a:ext>
            </a:extLst>
          </p:cNvPr>
          <p:cNvCxnSpPr>
            <a:cxnSpLocks/>
          </p:cNvCxnSpPr>
          <p:nvPr/>
        </p:nvCxnSpPr>
        <p:spPr>
          <a:xfrm flipV="1">
            <a:off x="6013725" y="9443284"/>
            <a:ext cx="7243216" cy="787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401EA7FA-C5FD-4D37-8ED4-BBC6EE3C2305}"/>
              </a:ext>
            </a:extLst>
          </p:cNvPr>
          <p:cNvCxnSpPr>
            <a:cxnSpLocks/>
          </p:cNvCxnSpPr>
          <p:nvPr/>
        </p:nvCxnSpPr>
        <p:spPr>
          <a:xfrm>
            <a:off x="13256941" y="2124269"/>
            <a:ext cx="0" cy="731901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928F0E5C-B102-4C55-81DB-651278926A55}"/>
              </a:ext>
            </a:extLst>
          </p:cNvPr>
          <p:cNvCxnSpPr>
            <a:cxnSpLocks/>
          </p:cNvCxnSpPr>
          <p:nvPr/>
        </p:nvCxnSpPr>
        <p:spPr>
          <a:xfrm>
            <a:off x="13252532" y="2134288"/>
            <a:ext cx="2585005" cy="15552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9" name="Google Shape;95;p13">
            <a:extLst>
              <a:ext uri="{FF2B5EF4-FFF2-40B4-BE49-F238E27FC236}">
                <a16:creationId xmlns:a16="http://schemas.microsoft.com/office/drawing/2014/main" id="{B4CC7C15-88A3-4587-A700-3681FC91DF9D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521715" y="8992099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83;p13">
            <a:extLst>
              <a:ext uri="{FF2B5EF4-FFF2-40B4-BE49-F238E27FC236}">
                <a16:creationId xmlns:a16="http://schemas.microsoft.com/office/drawing/2014/main" id="{A69D82DC-A779-4ABB-8091-8BDADD58898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0623" y="4461541"/>
            <a:ext cx="275328" cy="2519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054DE1B9-F35C-45B4-8110-6276F28D6D52}"/>
              </a:ext>
            </a:extLst>
          </p:cNvPr>
          <p:cNvCxnSpPr>
            <a:cxnSpLocks/>
          </p:cNvCxnSpPr>
          <p:nvPr/>
        </p:nvCxnSpPr>
        <p:spPr>
          <a:xfrm>
            <a:off x="4891477" y="10193984"/>
            <a:ext cx="2785" cy="985772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1B3F1A9B-3B2B-49E4-B04A-1801E2F9D467}"/>
              </a:ext>
            </a:extLst>
          </p:cNvPr>
          <p:cNvCxnSpPr>
            <a:cxnSpLocks/>
          </p:cNvCxnSpPr>
          <p:nvPr/>
        </p:nvCxnSpPr>
        <p:spPr>
          <a:xfrm flipV="1">
            <a:off x="4878474" y="11164215"/>
            <a:ext cx="939216" cy="8214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9" name="Graphic 548" descr="Database with solid fill">
            <a:extLst>
              <a:ext uri="{FF2B5EF4-FFF2-40B4-BE49-F238E27FC236}">
                <a16:creationId xmlns:a16="http://schemas.microsoft.com/office/drawing/2014/main" id="{D2AF8553-C661-4697-89A0-DA42779F4A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9720" y="8284403"/>
            <a:ext cx="1849366" cy="1849366"/>
          </a:xfrm>
          <a:prstGeom prst="rect">
            <a:avLst/>
          </a:prstGeom>
        </p:spPr>
      </p:pic>
      <p:pic>
        <p:nvPicPr>
          <p:cNvPr id="551" name="Google Shape;107;p13">
            <a:extLst>
              <a:ext uri="{FF2B5EF4-FFF2-40B4-BE49-F238E27FC236}">
                <a16:creationId xmlns:a16="http://schemas.microsoft.com/office/drawing/2014/main" id="{19BC9589-2B6A-4D6A-9565-650F9914AF9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462578" y="10585302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87;p13">
            <a:extLst>
              <a:ext uri="{FF2B5EF4-FFF2-40B4-BE49-F238E27FC236}">
                <a16:creationId xmlns:a16="http://schemas.microsoft.com/office/drawing/2014/main" id="{13F23CA3-E390-423A-81A2-BBCE72B976C1}"/>
              </a:ext>
            </a:extLst>
          </p:cNvPr>
          <p:cNvSpPr/>
          <p:nvPr/>
        </p:nvSpPr>
        <p:spPr>
          <a:xfrm>
            <a:off x="6171903" y="10716666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Google Shape;88;p13">
            <a:extLst>
              <a:ext uri="{FF2B5EF4-FFF2-40B4-BE49-F238E27FC236}">
                <a16:creationId xmlns:a16="http://schemas.microsoft.com/office/drawing/2014/main" id="{211377D6-3376-4303-90F3-680D926F6ECC}"/>
              </a:ext>
            </a:extLst>
          </p:cNvPr>
          <p:cNvSpPr/>
          <p:nvPr/>
        </p:nvSpPr>
        <p:spPr>
          <a:xfrm>
            <a:off x="6335421" y="10861956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3" name="Google Shape;75;p13">
            <a:extLst>
              <a:ext uri="{FF2B5EF4-FFF2-40B4-BE49-F238E27FC236}">
                <a16:creationId xmlns:a16="http://schemas.microsoft.com/office/drawing/2014/main" id="{C70B1F0E-7BEB-458C-87FF-D8C0DB5AEDAF}"/>
              </a:ext>
            </a:extLst>
          </p:cNvPr>
          <p:cNvSpPr/>
          <p:nvPr/>
        </p:nvSpPr>
        <p:spPr>
          <a:xfrm>
            <a:off x="5948172" y="12684781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F6CE888-0705-48A2-A5F9-D9E71A5BC5FD}"/>
              </a:ext>
            </a:extLst>
          </p:cNvPr>
          <p:cNvCxnSpPr>
            <a:cxnSpLocks/>
          </p:cNvCxnSpPr>
          <p:nvPr/>
        </p:nvCxnSpPr>
        <p:spPr>
          <a:xfrm flipV="1">
            <a:off x="6171903" y="12649606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28A219B7-17AB-4366-8342-893A067E323F}"/>
              </a:ext>
            </a:extLst>
          </p:cNvPr>
          <p:cNvCxnSpPr/>
          <p:nvPr/>
        </p:nvCxnSpPr>
        <p:spPr>
          <a:xfrm>
            <a:off x="6691175" y="11133585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EA84B8F1-8CEA-414C-89CF-0DFC00539399}"/>
              </a:ext>
            </a:extLst>
          </p:cNvPr>
          <p:cNvCxnSpPr>
            <a:cxnSpLocks/>
          </p:cNvCxnSpPr>
          <p:nvPr/>
        </p:nvCxnSpPr>
        <p:spPr>
          <a:xfrm>
            <a:off x="7113737" y="11133585"/>
            <a:ext cx="3667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AF425CDE-35E9-44F5-95BF-7FC097E261BB}"/>
              </a:ext>
            </a:extLst>
          </p:cNvPr>
          <p:cNvCxnSpPr/>
          <p:nvPr/>
        </p:nvCxnSpPr>
        <p:spPr>
          <a:xfrm>
            <a:off x="6691175" y="11198011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C3F52A1-654C-4C9A-AA13-86ED1E6996D2}"/>
              </a:ext>
            </a:extLst>
          </p:cNvPr>
          <p:cNvCxnSpPr>
            <a:cxnSpLocks/>
          </p:cNvCxnSpPr>
          <p:nvPr/>
        </p:nvCxnSpPr>
        <p:spPr>
          <a:xfrm>
            <a:off x="6689874" y="11331593"/>
            <a:ext cx="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F3E76CB6-6F3A-4F1C-A046-066B1A8029FE}"/>
              </a:ext>
            </a:extLst>
          </p:cNvPr>
          <p:cNvCxnSpPr>
            <a:cxnSpLocks/>
          </p:cNvCxnSpPr>
          <p:nvPr/>
        </p:nvCxnSpPr>
        <p:spPr>
          <a:xfrm>
            <a:off x="8186840" y="11297203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ADCA25B-DD72-4676-A6FE-720A85530E7F}"/>
              </a:ext>
            </a:extLst>
          </p:cNvPr>
          <p:cNvCxnSpPr>
            <a:cxnSpLocks/>
          </p:cNvCxnSpPr>
          <p:nvPr/>
        </p:nvCxnSpPr>
        <p:spPr>
          <a:xfrm>
            <a:off x="8198401" y="11384455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0AD488B8-A11E-4437-BC05-4279CA419A67}"/>
              </a:ext>
            </a:extLst>
          </p:cNvPr>
          <p:cNvCxnSpPr>
            <a:cxnSpLocks/>
          </p:cNvCxnSpPr>
          <p:nvPr/>
        </p:nvCxnSpPr>
        <p:spPr>
          <a:xfrm>
            <a:off x="8198401" y="11481470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25BDDA77-1F48-4C81-8B54-C4116A73642F}"/>
              </a:ext>
            </a:extLst>
          </p:cNvPr>
          <p:cNvCxnSpPr>
            <a:cxnSpLocks/>
          </p:cNvCxnSpPr>
          <p:nvPr/>
        </p:nvCxnSpPr>
        <p:spPr>
          <a:xfrm>
            <a:off x="8198401" y="11577473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9F0DE33-20AC-4143-B4B8-61A2D01C61F9}"/>
              </a:ext>
            </a:extLst>
          </p:cNvPr>
          <p:cNvCxnSpPr>
            <a:cxnSpLocks/>
          </p:cNvCxnSpPr>
          <p:nvPr/>
        </p:nvCxnSpPr>
        <p:spPr>
          <a:xfrm>
            <a:off x="8198401" y="11693751"/>
            <a:ext cx="5666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CD26B0F-5293-4EB8-95FB-491FA411E8B6}"/>
              </a:ext>
            </a:extLst>
          </p:cNvPr>
          <p:cNvCxnSpPr>
            <a:cxnSpLocks/>
          </p:cNvCxnSpPr>
          <p:nvPr/>
        </p:nvCxnSpPr>
        <p:spPr>
          <a:xfrm>
            <a:off x="6696887" y="11260727"/>
            <a:ext cx="2714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23176369-9C75-4113-9BF8-050DDD7ABF55}"/>
              </a:ext>
            </a:extLst>
          </p:cNvPr>
          <p:cNvSpPr/>
          <p:nvPr/>
        </p:nvSpPr>
        <p:spPr>
          <a:xfrm>
            <a:off x="6342931" y="10861903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9" name="Graphic 318" descr="Images with solid fill">
            <a:extLst>
              <a:ext uri="{FF2B5EF4-FFF2-40B4-BE49-F238E27FC236}">
                <a16:creationId xmlns:a16="http://schemas.microsoft.com/office/drawing/2014/main" id="{EC7F7F21-0247-45A7-8ECE-4067CFCD0E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96390" y="10994881"/>
            <a:ext cx="116165" cy="116165"/>
          </a:xfrm>
          <a:prstGeom prst="rect">
            <a:avLst/>
          </a:prstGeom>
        </p:spPr>
      </p:pic>
      <p:pic>
        <p:nvPicPr>
          <p:cNvPr id="339" name="Graphic 338" descr="Presentation with media with solid fill">
            <a:extLst>
              <a:ext uri="{FF2B5EF4-FFF2-40B4-BE49-F238E27FC236}">
                <a16:creationId xmlns:a16="http://schemas.microsoft.com/office/drawing/2014/main" id="{10B15B29-48A7-4CC0-8F63-BD8242E1F1C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89218" y="11180308"/>
            <a:ext cx="136171" cy="136171"/>
          </a:xfrm>
          <a:prstGeom prst="rect">
            <a:avLst/>
          </a:prstGeom>
        </p:spPr>
      </p:pic>
      <p:pic>
        <p:nvPicPr>
          <p:cNvPr id="345" name="Picture 344">
            <a:extLst>
              <a:ext uri="{FF2B5EF4-FFF2-40B4-BE49-F238E27FC236}">
                <a16:creationId xmlns:a16="http://schemas.microsoft.com/office/drawing/2014/main" id="{331820BB-5F81-4CF6-9826-1B1C2E5073A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45010" y="10980327"/>
            <a:ext cx="2253527" cy="1407942"/>
          </a:xfrm>
          <a:prstGeom prst="rect">
            <a:avLst/>
          </a:prstGeom>
          <a:ln>
            <a:noFill/>
          </a:ln>
        </p:spPr>
      </p:pic>
      <p:sp>
        <p:nvSpPr>
          <p:cNvPr id="346" name="Google Shape;87;p13">
            <a:extLst>
              <a:ext uri="{FF2B5EF4-FFF2-40B4-BE49-F238E27FC236}">
                <a16:creationId xmlns:a16="http://schemas.microsoft.com/office/drawing/2014/main" id="{23237895-31B7-4F27-975D-470F192AB7D4}"/>
              </a:ext>
            </a:extLst>
          </p:cNvPr>
          <p:cNvSpPr/>
          <p:nvPr/>
        </p:nvSpPr>
        <p:spPr>
          <a:xfrm>
            <a:off x="15647344" y="87845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7" name="Google Shape;88;p13">
            <a:extLst>
              <a:ext uri="{FF2B5EF4-FFF2-40B4-BE49-F238E27FC236}">
                <a16:creationId xmlns:a16="http://schemas.microsoft.com/office/drawing/2014/main" id="{BEF45105-C01F-4ACD-A9DE-47CEEF34EE04}"/>
              </a:ext>
            </a:extLst>
          </p:cNvPr>
          <p:cNvSpPr/>
          <p:nvPr/>
        </p:nvSpPr>
        <p:spPr>
          <a:xfrm>
            <a:off x="15810862" y="89298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Google Shape;75;p13">
            <a:extLst>
              <a:ext uri="{FF2B5EF4-FFF2-40B4-BE49-F238E27FC236}">
                <a16:creationId xmlns:a16="http://schemas.microsoft.com/office/drawing/2014/main" id="{FB09B0D4-514B-45A3-A8CE-15BD5233AEC0}"/>
              </a:ext>
            </a:extLst>
          </p:cNvPr>
          <p:cNvSpPr/>
          <p:nvPr/>
        </p:nvSpPr>
        <p:spPr>
          <a:xfrm>
            <a:off x="15423613" y="107526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C29DACA-7003-4F04-8929-17EB121B4131}"/>
              </a:ext>
            </a:extLst>
          </p:cNvPr>
          <p:cNvCxnSpPr>
            <a:cxnSpLocks/>
          </p:cNvCxnSpPr>
          <p:nvPr/>
        </p:nvCxnSpPr>
        <p:spPr>
          <a:xfrm flipV="1">
            <a:off x="15647344" y="107174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D74B2780-D38C-4E77-BC5D-82865B2FD2B9}"/>
              </a:ext>
            </a:extLst>
          </p:cNvPr>
          <p:cNvCxnSpPr/>
          <p:nvPr/>
        </p:nvCxnSpPr>
        <p:spPr>
          <a:xfrm>
            <a:off x="16166616" y="9201438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0244CDCD-0876-4D3B-A1C0-D1EAB47B6B3A}"/>
              </a:ext>
            </a:extLst>
          </p:cNvPr>
          <p:cNvCxnSpPr>
            <a:cxnSpLocks/>
          </p:cNvCxnSpPr>
          <p:nvPr/>
        </p:nvCxnSpPr>
        <p:spPr>
          <a:xfrm>
            <a:off x="16589178" y="9201438"/>
            <a:ext cx="3667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D8B397FD-A14E-44C6-861D-4F75EAE29C8D}"/>
              </a:ext>
            </a:extLst>
          </p:cNvPr>
          <p:cNvCxnSpPr/>
          <p:nvPr/>
        </p:nvCxnSpPr>
        <p:spPr>
          <a:xfrm>
            <a:off x="16166616" y="9265864"/>
            <a:ext cx="423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499EB6FE-5649-43A6-A776-7E48C4C59B12}"/>
              </a:ext>
            </a:extLst>
          </p:cNvPr>
          <p:cNvCxnSpPr>
            <a:cxnSpLocks/>
          </p:cNvCxnSpPr>
          <p:nvPr/>
        </p:nvCxnSpPr>
        <p:spPr>
          <a:xfrm>
            <a:off x="16165315" y="9399446"/>
            <a:ext cx="6072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101F9689-D001-4D6C-931F-76BE1C849D6D}"/>
              </a:ext>
            </a:extLst>
          </p:cNvPr>
          <p:cNvCxnSpPr>
            <a:cxnSpLocks/>
          </p:cNvCxnSpPr>
          <p:nvPr/>
        </p:nvCxnSpPr>
        <p:spPr>
          <a:xfrm>
            <a:off x="17662281" y="9365056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DF68A311-9484-43BD-ABF0-550C38E191B2}"/>
              </a:ext>
            </a:extLst>
          </p:cNvPr>
          <p:cNvCxnSpPr>
            <a:cxnSpLocks/>
          </p:cNvCxnSpPr>
          <p:nvPr/>
        </p:nvCxnSpPr>
        <p:spPr>
          <a:xfrm>
            <a:off x="17673842" y="9452308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F8EBB688-2F31-4A0C-ADE6-1477EB4FE5A4}"/>
              </a:ext>
            </a:extLst>
          </p:cNvPr>
          <p:cNvCxnSpPr>
            <a:cxnSpLocks/>
          </p:cNvCxnSpPr>
          <p:nvPr/>
        </p:nvCxnSpPr>
        <p:spPr>
          <a:xfrm>
            <a:off x="17673842" y="9549323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E1074565-A19C-4016-8769-72AA7E34A347}"/>
              </a:ext>
            </a:extLst>
          </p:cNvPr>
          <p:cNvCxnSpPr>
            <a:cxnSpLocks/>
          </p:cNvCxnSpPr>
          <p:nvPr/>
        </p:nvCxnSpPr>
        <p:spPr>
          <a:xfrm>
            <a:off x="17673842" y="9645326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F33D72EE-B8FB-48D2-97E0-CE502CCF1B3D}"/>
              </a:ext>
            </a:extLst>
          </p:cNvPr>
          <p:cNvCxnSpPr>
            <a:cxnSpLocks/>
          </p:cNvCxnSpPr>
          <p:nvPr/>
        </p:nvCxnSpPr>
        <p:spPr>
          <a:xfrm>
            <a:off x="17673842" y="9761604"/>
            <a:ext cx="5666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F57A83EA-2C73-4DD0-8600-B1C022331F2C}"/>
              </a:ext>
            </a:extLst>
          </p:cNvPr>
          <p:cNvCxnSpPr>
            <a:cxnSpLocks/>
          </p:cNvCxnSpPr>
          <p:nvPr/>
        </p:nvCxnSpPr>
        <p:spPr>
          <a:xfrm>
            <a:off x="16172328" y="9328580"/>
            <a:ext cx="2714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191C936-F20F-45B6-B57B-9515338047D1}"/>
              </a:ext>
            </a:extLst>
          </p:cNvPr>
          <p:cNvSpPr/>
          <p:nvPr/>
        </p:nvSpPr>
        <p:spPr>
          <a:xfrm>
            <a:off x="15818372" y="89297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5" name="Graphic 364" descr="Images with solid fill">
            <a:extLst>
              <a:ext uri="{FF2B5EF4-FFF2-40B4-BE49-F238E27FC236}">
                <a16:creationId xmlns:a16="http://schemas.microsoft.com/office/drawing/2014/main" id="{14D387FC-7AA6-46D8-A210-C55AB952A5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872142" y="9043428"/>
            <a:ext cx="116165" cy="116165"/>
          </a:xfrm>
          <a:prstGeom prst="rect">
            <a:avLst/>
          </a:prstGeom>
        </p:spPr>
      </p:pic>
      <p:pic>
        <p:nvPicPr>
          <p:cNvPr id="366" name="Graphic 365" descr="Presentation with media with solid fill">
            <a:extLst>
              <a:ext uri="{FF2B5EF4-FFF2-40B4-BE49-F238E27FC236}">
                <a16:creationId xmlns:a16="http://schemas.microsoft.com/office/drawing/2014/main" id="{8A00BDFE-5518-4D71-B2B5-5FB24D258A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864659" y="9248781"/>
            <a:ext cx="135551" cy="135551"/>
          </a:xfrm>
          <a:prstGeom prst="rect">
            <a:avLst/>
          </a:prstGeom>
        </p:spPr>
      </p:pic>
      <p:pic>
        <p:nvPicPr>
          <p:cNvPr id="367" name="Graphic 366" descr="Speaker phone with solid fill">
            <a:extLst>
              <a:ext uri="{FF2B5EF4-FFF2-40B4-BE49-F238E27FC236}">
                <a16:creationId xmlns:a16="http://schemas.microsoft.com/office/drawing/2014/main" id="{61580D49-5FCE-4237-B770-4F20FD1E5A5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5866284" y="9461793"/>
            <a:ext cx="135551" cy="135551"/>
          </a:xfrm>
          <a:prstGeom prst="rect">
            <a:avLst/>
          </a:prstGeom>
        </p:spPr>
      </p:pic>
      <p:pic>
        <p:nvPicPr>
          <p:cNvPr id="368" name="Picture 367">
            <a:extLst>
              <a:ext uri="{FF2B5EF4-FFF2-40B4-BE49-F238E27FC236}">
                <a16:creationId xmlns:a16="http://schemas.microsoft.com/office/drawing/2014/main" id="{941727BC-189F-4111-9589-7FE8A5375AE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117302" y="9056867"/>
            <a:ext cx="2261996" cy="1413233"/>
          </a:xfrm>
          <a:prstGeom prst="rect">
            <a:avLst/>
          </a:prstGeom>
          <a:ln>
            <a:noFill/>
          </a:ln>
        </p:spPr>
      </p:pic>
      <p:pic>
        <p:nvPicPr>
          <p:cNvPr id="33" name="Graphic 32" descr="Hospital with solid fill">
            <a:extLst>
              <a:ext uri="{FF2B5EF4-FFF2-40B4-BE49-F238E27FC236}">
                <a16:creationId xmlns:a16="http://schemas.microsoft.com/office/drawing/2014/main" id="{9E2940EE-3024-41E2-BEC5-63E18638506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5869236" y="9678143"/>
            <a:ext cx="136171" cy="136171"/>
          </a:xfrm>
          <a:prstGeom prst="rect">
            <a:avLst/>
          </a:prstGeom>
        </p:spPr>
      </p:pic>
      <p:pic>
        <p:nvPicPr>
          <p:cNvPr id="35" name="Graphic 34" descr="Map with pin with solid fill">
            <a:extLst>
              <a:ext uri="{FF2B5EF4-FFF2-40B4-BE49-F238E27FC236}">
                <a16:creationId xmlns:a16="http://schemas.microsoft.com/office/drawing/2014/main" id="{B5452D9A-F0E5-4F40-AF95-EB756878043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5869236" y="9911364"/>
            <a:ext cx="135551" cy="1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31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61343FB-7397-4D70-92ED-2FD3BFDAD8A9}"/>
              </a:ext>
            </a:extLst>
          </p:cNvPr>
          <p:cNvSpPr/>
          <p:nvPr/>
        </p:nvSpPr>
        <p:spPr>
          <a:xfrm>
            <a:off x="3498965" y="-17789"/>
            <a:ext cx="13184324" cy="6945966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8A4BC0E-79C6-4709-923F-6E16C516F9E5}"/>
              </a:ext>
            </a:extLst>
          </p:cNvPr>
          <p:cNvSpPr/>
          <p:nvPr/>
        </p:nvSpPr>
        <p:spPr>
          <a:xfrm>
            <a:off x="3471980" y="5880188"/>
            <a:ext cx="13229215" cy="7894127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8" name="Rectangle 307">
            <a:extLst>
              <a:ext uri="{FF2B5EF4-FFF2-40B4-BE49-F238E27FC236}">
                <a16:creationId xmlns:a16="http://schemas.microsoft.com/office/drawing/2014/main" id="{688CE70A-53AE-4E02-9351-54738D369A49}"/>
              </a:ext>
            </a:extLst>
          </p:cNvPr>
          <p:cNvSpPr/>
          <p:nvPr/>
        </p:nvSpPr>
        <p:spPr>
          <a:xfrm>
            <a:off x="14387555" y="-17128"/>
            <a:ext cx="7400595" cy="6998065"/>
          </a:xfrm>
          <a:prstGeom prst="rect">
            <a:avLst/>
          </a:prstGeom>
          <a:solidFill>
            <a:srgbClr val="C3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4387554" y="5864773"/>
            <a:ext cx="7409741" cy="791424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17A442B4-134D-44BB-9CF9-B2349506E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89846" y="1087782"/>
            <a:ext cx="1849366" cy="1849366"/>
          </a:xfrm>
          <a:prstGeom prst="rect">
            <a:avLst/>
          </a:prstGeom>
        </p:spPr>
      </p:pic>
      <p:pic>
        <p:nvPicPr>
          <p:cNvPr id="469" name="Google Shape;95;p13">
            <a:extLst>
              <a:ext uri="{FF2B5EF4-FFF2-40B4-BE49-F238E27FC236}">
                <a16:creationId xmlns:a16="http://schemas.microsoft.com/office/drawing/2014/main" id="{C0EAD0DD-DF45-4326-89CA-09EC8F4F899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02877" y="4254459"/>
            <a:ext cx="510180" cy="383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C25C5E8D-B39B-4439-90B8-1FBD35BB2408}"/>
              </a:ext>
            </a:extLst>
          </p:cNvPr>
          <p:cNvCxnSpPr>
            <a:cxnSpLocks/>
          </p:cNvCxnSpPr>
          <p:nvPr/>
        </p:nvCxnSpPr>
        <p:spPr>
          <a:xfrm flipV="1">
            <a:off x="6013725" y="9443284"/>
            <a:ext cx="7243216" cy="787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401EA7FA-C5FD-4D37-8ED4-BBC6EE3C2305}"/>
              </a:ext>
            </a:extLst>
          </p:cNvPr>
          <p:cNvCxnSpPr>
            <a:cxnSpLocks/>
          </p:cNvCxnSpPr>
          <p:nvPr/>
        </p:nvCxnSpPr>
        <p:spPr>
          <a:xfrm>
            <a:off x="13256941" y="2124269"/>
            <a:ext cx="0" cy="731901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928F0E5C-B102-4C55-81DB-651278926A55}"/>
              </a:ext>
            </a:extLst>
          </p:cNvPr>
          <p:cNvCxnSpPr>
            <a:cxnSpLocks/>
          </p:cNvCxnSpPr>
          <p:nvPr/>
        </p:nvCxnSpPr>
        <p:spPr>
          <a:xfrm>
            <a:off x="13252532" y="2134288"/>
            <a:ext cx="2585005" cy="15552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9" name="Google Shape;95;p13">
            <a:extLst>
              <a:ext uri="{FF2B5EF4-FFF2-40B4-BE49-F238E27FC236}">
                <a16:creationId xmlns:a16="http://schemas.microsoft.com/office/drawing/2014/main" id="{B4CC7C15-88A3-4587-A700-3681FC91DF9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1715" y="8992099"/>
            <a:ext cx="510180" cy="3839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054DE1B9-F35C-45B4-8110-6276F28D6D52}"/>
              </a:ext>
            </a:extLst>
          </p:cNvPr>
          <p:cNvCxnSpPr>
            <a:cxnSpLocks/>
          </p:cNvCxnSpPr>
          <p:nvPr/>
        </p:nvCxnSpPr>
        <p:spPr>
          <a:xfrm>
            <a:off x="4891477" y="10193984"/>
            <a:ext cx="2785" cy="985772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1B3F1A9B-3B2B-49E4-B04A-1801E2F9D467}"/>
              </a:ext>
            </a:extLst>
          </p:cNvPr>
          <p:cNvCxnSpPr>
            <a:cxnSpLocks/>
          </p:cNvCxnSpPr>
          <p:nvPr/>
        </p:nvCxnSpPr>
        <p:spPr>
          <a:xfrm flipV="1">
            <a:off x="4878474" y="11164215"/>
            <a:ext cx="939216" cy="8214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9" name="Graphic 548" descr="Database with solid fill">
            <a:extLst>
              <a:ext uri="{FF2B5EF4-FFF2-40B4-BE49-F238E27FC236}">
                <a16:creationId xmlns:a16="http://schemas.microsoft.com/office/drawing/2014/main" id="{D2AF8553-C661-4697-89A0-DA42779F4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6327" y="8284403"/>
            <a:ext cx="1849366" cy="1849366"/>
          </a:xfrm>
          <a:prstGeom prst="rect">
            <a:avLst/>
          </a:prstGeom>
        </p:spPr>
      </p:pic>
      <p:pic>
        <p:nvPicPr>
          <p:cNvPr id="551" name="Google Shape;107;p13">
            <a:extLst>
              <a:ext uri="{FF2B5EF4-FFF2-40B4-BE49-F238E27FC236}">
                <a16:creationId xmlns:a16="http://schemas.microsoft.com/office/drawing/2014/main" id="{19BC9589-2B6A-4D6A-9565-650F9914AF9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62578" y="10585302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87;p13">
            <a:extLst>
              <a:ext uri="{FF2B5EF4-FFF2-40B4-BE49-F238E27FC236}">
                <a16:creationId xmlns:a16="http://schemas.microsoft.com/office/drawing/2014/main" id="{13F23CA3-E390-423A-81A2-BBCE72B976C1}"/>
              </a:ext>
            </a:extLst>
          </p:cNvPr>
          <p:cNvSpPr/>
          <p:nvPr/>
        </p:nvSpPr>
        <p:spPr>
          <a:xfrm>
            <a:off x="6237456" y="106561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Google Shape;88;p13">
            <a:extLst>
              <a:ext uri="{FF2B5EF4-FFF2-40B4-BE49-F238E27FC236}">
                <a16:creationId xmlns:a16="http://schemas.microsoft.com/office/drawing/2014/main" id="{211377D6-3376-4303-90F3-680D926F6ECC}"/>
              </a:ext>
            </a:extLst>
          </p:cNvPr>
          <p:cNvSpPr/>
          <p:nvPr/>
        </p:nvSpPr>
        <p:spPr>
          <a:xfrm>
            <a:off x="6400974" y="108014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3" name="Google Shape;75;p13">
            <a:extLst>
              <a:ext uri="{FF2B5EF4-FFF2-40B4-BE49-F238E27FC236}">
                <a16:creationId xmlns:a16="http://schemas.microsoft.com/office/drawing/2014/main" id="{C70B1F0E-7BEB-458C-87FF-D8C0DB5AEDAF}"/>
              </a:ext>
            </a:extLst>
          </p:cNvPr>
          <p:cNvSpPr/>
          <p:nvPr/>
        </p:nvSpPr>
        <p:spPr>
          <a:xfrm>
            <a:off x="6013725" y="126242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F6CE888-0705-48A2-A5F9-D9E71A5BC5FD}"/>
              </a:ext>
            </a:extLst>
          </p:cNvPr>
          <p:cNvCxnSpPr>
            <a:cxnSpLocks/>
          </p:cNvCxnSpPr>
          <p:nvPr/>
        </p:nvCxnSpPr>
        <p:spPr>
          <a:xfrm flipV="1">
            <a:off x="6237456" y="125890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23176369-9C75-4113-9BF8-050DDD7ABF55}"/>
              </a:ext>
            </a:extLst>
          </p:cNvPr>
          <p:cNvSpPr/>
          <p:nvPr/>
        </p:nvSpPr>
        <p:spPr>
          <a:xfrm>
            <a:off x="6408484" y="108013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9" name="Graphic 318" descr="Images with solid fill">
            <a:extLst>
              <a:ext uri="{FF2B5EF4-FFF2-40B4-BE49-F238E27FC236}">
                <a16:creationId xmlns:a16="http://schemas.microsoft.com/office/drawing/2014/main" id="{EC7F7F21-0247-45A7-8ECE-4067CFCD0E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61943" y="10934334"/>
            <a:ext cx="116165" cy="116165"/>
          </a:xfrm>
          <a:prstGeom prst="rect">
            <a:avLst/>
          </a:prstGeom>
        </p:spPr>
      </p:pic>
      <p:pic>
        <p:nvPicPr>
          <p:cNvPr id="339" name="Graphic 338" descr="Presentation with media with solid fill">
            <a:extLst>
              <a:ext uri="{FF2B5EF4-FFF2-40B4-BE49-F238E27FC236}">
                <a16:creationId xmlns:a16="http://schemas.microsoft.com/office/drawing/2014/main" id="{10B15B29-48A7-4CC0-8F63-BD8242E1F1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54771" y="11119761"/>
            <a:ext cx="136171" cy="136171"/>
          </a:xfrm>
          <a:prstGeom prst="rect">
            <a:avLst/>
          </a:prstGeom>
        </p:spPr>
      </p:pic>
      <p:sp>
        <p:nvSpPr>
          <p:cNvPr id="346" name="Google Shape;87;p13">
            <a:extLst>
              <a:ext uri="{FF2B5EF4-FFF2-40B4-BE49-F238E27FC236}">
                <a16:creationId xmlns:a16="http://schemas.microsoft.com/office/drawing/2014/main" id="{23237895-31B7-4F27-975D-470F192AB7D4}"/>
              </a:ext>
            </a:extLst>
          </p:cNvPr>
          <p:cNvSpPr/>
          <p:nvPr/>
        </p:nvSpPr>
        <p:spPr>
          <a:xfrm>
            <a:off x="15151988" y="10656119"/>
            <a:ext cx="2922197" cy="1940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7" name="Google Shape;88;p13">
            <a:extLst>
              <a:ext uri="{FF2B5EF4-FFF2-40B4-BE49-F238E27FC236}">
                <a16:creationId xmlns:a16="http://schemas.microsoft.com/office/drawing/2014/main" id="{BEF45105-C01F-4ACD-A9DE-47CEEF34EE04}"/>
              </a:ext>
            </a:extLst>
          </p:cNvPr>
          <p:cNvSpPr/>
          <p:nvPr/>
        </p:nvSpPr>
        <p:spPr>
          <a:xfrm>
            <a:off x="15315506" y="10801409"/>
            <a:ext cx="2636700" cy="1650000"/>
          </a:xfrm>
          <a:prstGeom prst="rect">
            <a:avLst/>
          </a:prstGeom>
          <a:solidFill>
            <a:srgbClr val="1B233A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9" name="Google Shape;75;p13">
            <a:extLst>
              <a:ext uri="{FF2B5EF4-FFF2-40B4-BE49-F238E27FC236}">
                <a16:creationId xmlns:a16="http://schemas.microsoft.com/office/drawing/2014/main" id="{FB09B0D4-514B-45A3-A8CE-15BD5233AEC0}"/>
              </a:ext>
            </a:extLst>
          </p:cNvPr>
          <p:cNvSpPr/>
          <p:nvPr/>
        </p:nvSpPr>
        <p:spPr>
          <a:xfrm>
            <a:off x="14928257" y="12624234"/>
            <a:ext cx="3145928" cy="893682"/>
          </a:xfrm>
          <a:prstGeom prst="parallelogram">
            <a:avLst>
              <a:gd name="adj" fmla="val 2500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C29DACA-7003-4F04-8929-17EB121B4131}"/>
              </a:ext>
            </a:extLst>
          </p:cNvPr>
          <p:cNvCxnSpPr>
            <a:cxnSpLocks/>
          </p:cNvCxnSpPr>
          <p:nvPr/>
        </p:nvCxnSpPr>
        <p:spPr>
          <a:xfrm flipV="1">
            <a:off x="15151988" y="12589059"/>
            <a:ext cx="2922197" cy="13904"/>
          </a:xfrm>
          <a:prstGeom prst="line">
            <a:avLst/>
          </a:prstGeom>
          <a:ln w="76200">
            <a:solidFill>
              <a:srgbClr val="1B23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Google Shape;69;p13">
            <a:extLst>
              <a:ext uri="{FF2B5EF4-FFF2-40B4-BE49-F238E27FC236}">
                <a16:creationId xmlns:a16="http://schemas.microsoft.com/office/drawing/2014/main" id="{0E29C3AB-2EF9-4BC3-A060-1A57781BDEF4}"/>
              </a:ext>
            </a:extLst>
          </p:cNvPr>
          <p:cNvSpPr/>
          <p:nvPr/>
        </p:nvSpPr>
        <p:spPr>
          <a:xfrm>
            <a:off x="15640684" y="10855588"/>
            <a:ext cx="2247266" cy="1523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78775" tIns="178775" rIns="178775" bIns="178775" anchor="ctr" anchorCtr="0">
            <a:noAutofit/>
          </a:bodyPr>
          <a:lstStyle/>
          <a:p>
            <a:endParaRPr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23AD5E9B-5B2C-4E3F-BE09-28430ACEC38E}"/>
              </a:ext>
            </a:extLst>
          </p:cNvPr>
          <p:cNvSpPr txBox="1"/>
          <p:nvPr/>
        </p:nvSpPr>
        <p:spPr>
          <a:xfrm>
            <a:off x="15645466" y="10845313"/>
            <a:ext cx="22424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Care Report</a:t>
            </a:r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101F9689-D001-4D6C-931F-76BE1C849D6D}"/>
              </a:ext>
            </a:extLst>
          </p:cNvPr>
          <p:cNvCxnSpPr>
            <a:cxnSpLocks/>
          </p:cNvCxnSpPr>
          <p:nvPr/>
        </p:nvCxnSpPr>
        <p:spPr>
          <a:xfrm>
            <a:off x="15781055" y="11222411"/>
            <a:ext cx="292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DF68A311-9484-43BD-ABF0-550C38E191B2}"/>
              </a:ext>
            </a:extLst>
          </p:cNvPr>
          <p:cNvCxnSpPr>
            <a:cxnSpLocks/>
          </p:cNvCxnSpPr>
          <p:nvPr/>
        </p:nvCxnSpPr>
        <p:spPr>
          <a:xfrm>
            <a:off x="15792616" y="11309663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F8EBB688-2F31-4A0C-ADE6-1477EB4FE5A4}"/>
              </a:ext>
            </a:extLst>
          </p:cNvPr>
          <p:cNvCxnSpPr>
            <a:cxnSpLocks/>
          </p:cNvCxnSpPr>
          <p:nvPr/>
        </p:nvCxnSpPr>
        <p:spPr>
          <a:xfrm>
            <a:off x="15792616" y="11406678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191C936-F20F-45B6-B57B-9515338047D1}"/>
              </a:ext>
            </a:extLst>
          </p:cNvPr>
          <p:cNvSpPr/>
          <p:nvPr/>
        </p:nvSpPr>
        <p:spPr>
          <a:xfrm>
            <a:off x="15323016" y="10801356"/>
            <a:ext cx="225326" cy="1646880"/>
          </a:xfrm>
          <a:prstGeom prst="rect">
            <a:avLst/>
          </a:prstGeom>
          <a:solidFill>
            <a:srgbClr val="272E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3DAE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5" name="Graphic 364" descr="Images with solid fill">
            <a:extLst>
              <a:ext uri="{FF2B5EF4-FFF2-40B4-BE49-F238E27FC236}">
                <a16:creationId xmlns:a16="http://schemas.microsoft.com/office/drawing/2014/main" id="{14D387FC-7AA6-46D8-A210-C55AB952A5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76786" y="10915028"/>
            <a:ext cx="116165" cy="116165"/>
          </a:xfrm>
          <a:prstGeom prst="rect">
            <a:avLst/>
          </a:prstGeom>
        </p:spPr>
      </p:pic>
      <p:pic>
        <p:nvPicPr>
          <p:cNvPr id="366" name="Graphic 365" descr="Presentation with media with solid fill">
            <a:extLst>
              <a:ext uri="{FF2B5EF4-FFF2-40B4-BE49-F238E27FC236}">
                <a16:creationId xmlns:a16="http://schemas.microsoft.com/office/drawing/2014/main" id="{8A00BDFE-5518-4D71-B2B5-5FB24D258A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369303" y="11120381"/>
            <a:ext cx="135551" cy="135551"/>
          </a:xfrm>
          <a:prstGeom prst="rect">
            <a:avLst/>
          </a:prstGeom>
        </p:spPr>
      </p:pic>
      <p:pic>
        <p:nvPicPr>
          <p:cNvPr id="367" name="Graphic 366" descr="Speaker phone with solid fill">
            <a:extLst>
              <a:ext uri="{FF2B5EF4-FFF2-40B4-BE49-F238E27FC236}">
                <a16:creationId xmlns:a16="http://schemas.microsoft.com/office/drawing/2014/main" id="{61580D49-5FCE-4237-B770-4F20FD1E5A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370928" y="11333393"/>
            <a:ext cx="135551" cy="135551"/>
          </a:xfrm>
          <a:prstGeom prst="rect">
            <a:avLst/>
          </a:prstGeom>
        </p:spPr>
      </p:pic>
      <p:pic>
        <p:nvPicPr>
          <p:cNvPr id="33" name="Graphic 32" descr="Hospital with solid fill">
            <a:extLst>
              <a:ext uri="{FF2B5EF4-FFF2-40B4-BE49-F238E27FC236}">
                <a16:creationId xmlns:a16="http://schemas.microsoft.com/office/drawing/2014/main" id="{9E2940EE-3024-41E2-BEC5-63E18638506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73880" y="11549743"/>
            <a:ext cx="136171" cy="136171"/>
          </a:xfrm>
          <a:prstGeom prst="rect">
            <a:avLst/>
          </a:prstGeom>
        </p:spPr>
      </p:pic>
      <p:pic>
        <p:nvPicPr>
          <p:cNvPr id="35" name="Graphic 34" descr="Map with pin with solid fill">
            <a:extLst>
              <a:ext uri="{FF2B5EF4-FFF2-40B4-BE49-F238E27FC236}">
                <a16:creationId xmlns:a16="http://schemas.microsoft.com/office/drawing/2014/main" id="{B5452D9A-F0E5-4F40-AF95-EB75687804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373880" y="11782964"/>
            <a:ext cx="135551" cy="135551"/>
          </a:xfrm>
          <a:prstGeom prst="rect">
            <a:avLst/>
          </a:prstGeom>
        </p:spPr>
      </p:pic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26561CA0-37A0-4241-9EC9-32538D9489E6}"/>
              </a:ext>
            </a:extLst>
          </p:cNvPr>
          <p:cNvCxnSpPr>
            <a:cxnSpLocks/>
          </p:cNvCxnSpPr>
          <p:nvPr/>
        </p:nvCxnSpPr>
        <p:spPr>
          <a:xfrm>
            <a:off x="15781055" y="11119761"/>
            <a:ext cx="1402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B2ACAAD-10A9-472D-8208-6787D7DF0364}"/>
              </a:ext>
            </a:extLst>
          </p:cNvPr>
          <p:cNvCxnSpPr>
            <a:cxnSpLocks/>
          </p:cNvCxnSpPr>
          <p:nvPr/>
        </p:nvCxnSpPr>
        <p:spPr>
          <a:xfrm>
            <a:off x="16134585" y="11215621"/>
            <a:ext cx="5666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F27FCD6-65B9-4957-BED7-9694899B8176}"/>
              </a:ext>
            </a:extLst>
          </p:cNvPr>
          <p:cNvCxnSpPr>
            <a:cxnSpLocks/>
          </p:cNvCxnSpPr>
          <p:nvPr/>
        </p:nvCxnSpPr>
        <p:spPr>
          <a:xfrm>
            <a:off x="16258124" y="11406678"/>
            <a:ext cx="423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86164A-E06A-4182-94D6-8D26A44EF30D}"/>
              </a:ext>
            </a:extLst>
          </p:cNvPr>
          <p:cNvCxnSpPr>
            <a:cxnSpLocks/>
          </p:cNvCxnSpPr>
          <p:nvPr/>
        </p:nvCxnSpPr>
        <p:spPr>
          <a:xfrm>
            <a:off x="16715160" y="11406678"/>
            <a:ext cx="728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9D35075-8123-44AA-92E6-BD054182B54F}"/>
              </a:ext>
            </a:extLst>
          </p:cNvPr>
          <p:cNvSpPr/>
          <p:nvPr/>
        </p:nvSpPr>
        <p:spPr>
          <a:xfrm>
            <a:off x="3498965" y="-17789"/>
            <a:ext cx="13184324" cy="6945966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1F905EA3-5264-4967-AB72-C521E0280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361269" y="4009178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E61A4650-BDBD-46D5-B695-4CAB1EA55C3D}"/>
              </a:ext>
            </a:extLst>
          </p:cNvPr>
          <p:cNvSpPr/>
          <p:nvPr/>
        </p:nvSpPr>
        <p:spPr>
          <a:xfrm>
            <a:off x="14387555" y="-17128"/>
            <a:ext cx="7400595" cy="6998065"/>
          </a:xfrm>
          <a:prstGeom prst="rect">
            <a:avLst/>
          </a:prstGeom>
          <a:solidFill>
            <a:srgbClr val="C3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2" name="Picture 2" descr="School Health Laerdal Pocket Mask - Soft Case">
            <a:extLst>
              <a:ext uri="{FF2B5EF4-FFF2-40B4-BE49-F238E27FC236}">
                <a16:creationId xmlns:a16="http://schemas.microsoft.com/office/drawing/2014/main" id="{D012126D-E761-4747-AC65-27D9F57047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4767866" y="4086271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Google Shape;56;p13">
            <a:extLst>
              <a:ext uri="{FF2B5EF4-FFF2-40B4-BE49-F238E27FC236}">
                <a16:creationId xmlns:a16="http://schemas.microsoft.com/office/drawing/2014/main" id="{110B5112-669C-44EC-83CB-7A80DDDD9649}"/>
              </a:ext>
            </a:extLst>
          </p:cNvPr>
          <p:cNvCxnSpPr>
            <a:cxnSpLocks/>
          </p:cNvCxnSpPr>
          <p:nvPr/>
        </p:nvCxnSpPr>
        <p:spPr>
          <a:xfrm>
            <a:off x="15968069" y="5167580"/>
            <a:ext cx="0" cy="5049107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8" name="Google Shape;94;p13">
            <a:extLst>
              <a:ext uri="{FF2B5EF4-FFF2-40B4-BE49-F238E27FC236}">
                <a16:creationId xmlns:a16="http://schemas.microsoft.com/office/drawing/2014/main" id="{C2A43FF6-84C6-43BE-A01D-EA9A81E1E343}"/>
              </a:ext>
            </a:extLst>
          </p:cNvPr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1062691" y="4661605"/>
            <a:ext cx="582441" cy="405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F4B7135-813B-4CA3-8AB9-63B737B47F27}"/>
              </a:ext>
            </a:extLst>
          </p:cNvPr>
          <p:cNvCxnSpPr>
            <a:cxnSpLocks/>
          </p:cNvCxnSpPr>
          <p:nvPr/>
        </p:nvCxnSpPr>
        <p:spPr>
          <a:xfrm flipV="1">
            <a:off x="4910623" y="557749"/>
            <a:ext cx="0" cy="3418765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95CDD7-3081-4F73-B443-47861DAFB128}"/>
              </a:ext>
            </a:extLst>
          </p:cNvPr>
          <p:cNvCxnSpPr>
            <a:cxnSpLocks/>
          </p:cNvCxnSpPr>
          <p:nvPr/>
        </p:nvCxnSpPr>
        <p:spPr>
          <a:xfrm>
            <a:off x="4888730" y="557749"/>
            <a:ext cx="4490008" cy="12000"/>
          </a:xfrm>
          <a:prstGeom prst="straightConnector1">
            <a:avLst/>
          </a:prstGeom>
          <a:ln w="38100">
            <a:solidFill>
              <a:srgbClr val="BB837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53CD33F5-2805-4A86-9873-94D1068B5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biLevel thresh="75000"/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67" y="82796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Google Shape;110;p13">
            <a:extLst>
              <a:ext uri="{FF2B5EF4-FFF2-40B4-BE49-F238E27FC236}">
                <a16:creationId xmlns:a16="http://schemas.microsoft.com/office/drawing/2014/main" id="{AD7B7219-03F1-49A2-8A91-9679DDB73756}"/>
              </a:ext>
            </a:extLst>
          </p:cNvPr>
          <p:cNvPicPr preferRelativeResize="0"/>
          <p:nvPr/>
        </p:nvPicPr>
        <p:blipFill>
          <a:blip r:embed="rId25">
            <a:alphaModFix/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66562" y="372150"/>
            <a:ext cx="1518601" cy="99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368CA6B-B3A4-4B36-8D5A-7E9B436AA1BC}"/>
              </a:ext>
            </a:extLst>
          </p:cNvPr>
          <p:cNvCxnSpPr>
            <a:cxnSpLocks/>
          </p:cNvCxnSpPr>
          <p:nvPr/>
        </p:nvCxnSpPr>
        <p:spPr>
          <a:xfrm>
            <a:off x="11272987" y="577539"/>
            <a:ext cx="10088919" cy="2854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Graphic 63" descr="Database with solid fill">
            <a:extLst>
              <a:ext uri="{FF2B5EF4-FFF2-40B4-BE49-F238E27FC236}">
                <a16:creationId xmlns:a16="http://schemas.microsoft.com/office/drawing/2014/main" id="{2305266A-2477-4100-9260-29CA7E751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89846" y="1087782"/>
            <a:ext cx="1849366" cy="1849366"/>
          </a:xfrm>
          <a:prstGeom prst="rect">
            <a:avLst/>
          </a:prstGeom>
        </p:spPr>
      </p:pic>
      <p:cxnSp>
        <p:nvCxnSpPr>
          <p:cNvPr id="65" name="Google Shape;56;p13">
            <a:extLst>
              <a:ext uri="{FF2B5EF4-FFF2-40B4-BE49-F238E27FC236}">
                <a16:creationId xmlns:a16="http://schemas.microsoft.com/office/drawing/2014/main" id="{FC872F7E-3522-423F-9BCB-581A36C266E0}"/>
              </a:ext>
            </a:extLst>
          </p:cNvPr>
          <p:cNvCxnSpPr>
            <a:cxnSpLocks/>
          </p:cNvCxnSpPr>
          <p:nvPr/>
        </p:nvCxnSpPr>
        <p:spPr>
          <a:xfrm flipH="1" flipV="1">
            <a:off x="16681987" y="3158145"/>
            <a:ext cx="19208" cy="7058542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1C38A92-371D-415B-A5F8-694780147432}"/>
              </a:ext>
            </a:extLst>
          </p:cNvPr>
          <p:cNvCxnSpPr>
            <a:cxnSpLocks/>
          </p:cNvCxnSpPr>
          <p:nvPr/>
        </p:nvCxnSpPr>
        <p:spPr>
          <a:xfrm flipV="1">
            <a:off x="5866458" y="5167580"/>
            <a:ext cx="10137427" cy="22724"/>
          </a:xfrm>
          <a:prstGeom prst="line">
            <a:avLst/>
          </a:prstGeom>
          <a:ln w="38100">
            <a:solidFill>
              <a:srgbClr val="BB837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oogle Shape;56;p13">
            <a:extLst>
              <a:ext uri="{FF2B5EF4-FFF2-40B4-BE49-F238E27FC236}">
                <a16:creationId xmlns:a16="http://schemas.microsoft.com/office/drawing/2014/main" id="{3533F0B1-471F-4F6A-AB66-96F4D3CC271A}"/>
              </a:ext>
            </a:extLst>
          </p:cNvPr>
          <p:cNvCxnSpPr>
            <a:cxnSpLocks/>
          </p:cNvCxnSpPr>
          <p:nvPr/>
        </p:nvCxnSpPr>
        <p:spPr>
          <a:xfrm flipH="1">
            <a:off x="21245053" y="606083"/>
            <a:ext cx="34905" cy="938734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8" name="Google Shape;95;p13">
            <a:extLst>
              <a:ext uri="{FF2B5EF4-FFF2-40B4-BE49-F238E27FC236}">
                <a16:creationId xmlns:a16="http://schemas.microsoft.com/office/drawing/2014/main" id="{14AD1FE3-6315-4EEB-B22D-2FCEE84EE95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02877" y="4254459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70252DA8-E3E3-4137-9F3E-3CD04C41E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biLevel thresh="75000"/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10000" b="90000" l="10000" r="90000">
                        <a14:foregroundMark x1="56556" y1="20554" x2="56556" y2="20554"/>
                        <a14:foregroundMark x1="54000" y1="40788" x2="54000" y2="40788"/>
                        <a14:backgroundMark x1="21111" y1="26624" x2="21111" y2="26624"/>
                        <a14:backgroundMark x1="74000" y1="83813" x2="74000" y2="83813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587" y="82795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8751FF4-832D-4DA6-BCDD-900AF0A6093C}"/>
              </a:ext>
            </a:extLst>
          </p:cNvPr>
          <p:cNvCxnSpPr>
            <a:cxnSpLocks/>
          </p:cNvCxnSpPr>
          <p:nvPr/>
        </p:nvCxnSpPr>
        <p:spPr>
          <a:xfrm flipV="1">
            <a:off x="6013725" y="9443284"/>
            <a:ext cx="7243216" cy="787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B86EC34-699E-4C2B-829F-872361BE27FC}"/>
              </a:ext>
            </a:extLst>
          </p:cNvPr>
          <p:cNvCxnSpPr>
            <a:cxnSpLocks/>
          </p:cNvCxnSpPr>
          <p:nvPr/>
        </p:nvCxnSpPr>
        <p:spPr>
          <a:xfrm>
            <a:off x="13256941" y="2124269"/>
            <a:ext cx="0" cy="7319015"/>
          </a:xfrm>
          <a:prstGeom prst="line">
            <a:avLst/>
          </a:prstGeom>
          <a:ln w="38100">
            <a:solidFill>
              <a:srgbClr val="8280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1410F-1C50-47F9-B626-F787EB8609D1}"/>
              </a:ext>
            </a:extLst>
          </p:cNvPr>
          <p:cNvCxnSpPr>
            <a:cxnSpLocks/>
          </p:cNvCxnSpPr>
          <p:nvPr/>
        </p:nvCxnSpPr>
        <p:spPr>
          <a:xfrm>
            <a:off x="13252532" y="2134288"/>
            <a:ext cx="2585005" cy="15552"/>
          </a:xfrm>
          <a:prstGeom prst="straightConnector1">
            <a:avLst/>
          </a:prstGeom>
          <a:ln w="38100">
            <a:solidFill>
              <a:srgbClr val="82806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Google Shape;95;p13">
            <a:extLst>
              <a:ext uri="{FF2B5EF4-FFF2-40B4-BE49-F238E27FC236}">
                <a16:creationId xmlns:a16="http://schemas.microsoft.com/office/drawing/2014/main" id="{B7CCD1C7-FAC2-4B8D-8BF1-9A7727E5732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1715" y="8992099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83;p13">
            <a:extLst>
              <a:ext uri="{FF2B5EF4-FFF2-40B4-BE49-F238E27FC236}">
                <a16:creationId xmlns:a16="http://schemas.microsoft.com/office/drawing/2014/main" id="{ECBFF7F4-1ABC-457B-882B-2AAC9DF962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623" y="4461541"/>
            <a:ext cx="275328" cy="251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raphic 74" descr="Database with solid fill">
            <a:extLst>
              <a:ext uri="{FF2B5EF4-FFF2-40B4-BE49-F238E27FC236}">
                <a16:creationId xmlns:a16="http://schemas.microsoft.com/office/drawing/2014/main" id="{FF82DDC3-FB4F-4A4D-99D9-14E74F17A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6327" y="8284403"/>
            <a:ext cx="1849366" cy="1849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ED9960-8BF3-4F85-9DA8-C26EFD10D10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31339" y="10882374"/>
            <a:ext cx="2192378" cy="1485461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03468D2F-0C5C-494B-A0F4-C6A6A5D8670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8568086" y="10882374"/>
            <a:ext cx="1816813" cy="1135095"/>
          </a:xfrm>
          <a:prstGeom prst="rect">
            <a:avLst/>
          </a:prstGeom>
          <a:ln>
            <a:noFill/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4CB9E8-D07B-4F9D-BDF6-3ECB062577C2}"/>
              </a:ext>
            </a:extLst>
          </p:cNvPr>
          <p:cNvCxnSpPr/>
          <p:nvPr/>
        </p:nvCxnSpPr>
        <p:spPr>
          <a:xfrm flipH="1">
            <a:off x="16945472" y="11232740"/>
            <a:ext cx="1497271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10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A61343FB-7397-4D70-92ED-2FD3BFDAD8A9}"/>
              </a:ext>
            </a:extLst>
          </p:cNvPr>
          <p:cNvSpPr/>
          <p:nvPr/>
        </p:nvSpPr>
        <p:spPr>
          <a:xfrm>
            <a:off x="3498965" y="-17789"/>
            <a:ext cx="9127536" cy="6945966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88CE70A-53AE-4E02-9351-54738D369A49}"/>
              </a:ext>
            </a:extLst>
          </p:cNvPr>
          <p:cNvSpPr/>
          <p:nvPr/>
        </p:nvSpPr>
        <p:spPr>
          <a:xfrm>
            <a:off x="12626501" y="-17128"/>
            <a:ext cx="9161649" cy="6998065"/>
          </a:xfrm>
          <a:prstGeom prst="rect">
            <a:avLst/>
          </a:prstGeom>
          <a:solidFill>
            <a:srgbClr val="C3D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68A4BC0E-79C6-4709-923F-6E16C516F9E5}"/>
              </a:ext>
            </a:extLst>
          </p:cNvPr>
          <p:cNvSpPr/>
          <p:nvPr/>
        </p:nvSpPr>
        <p:spPr>
          <a:xfrm>
            <a:off x="3498965" y="5872100"/>
            <a:ext cx="6965835" cy="7895723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70A3405-46E4-4286-9F5E-0EF743C834DF}"/>
              </a:ext>
            </a:extLst>
          </p:cNvPr>
          <p:cNvSpPr/>
          <p:nvPr/>
        </p:nvSpPr>
        <p:spPr>
          <a:xfrm>
            <a:off x="10464799" y="5864773"/>
            <a:ext cx="11332496" cy="791424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225" name="Google Shape;93;p13">
            <a:extLst>
              <a:ext uri="{FF2B5EF4-FFF2-40B4-BE49-F238E27FC236}">
                <a16:creationId xmlns:a16="http://schemas.microsoft.com/office/drawing/2014/main" id="{A2AE3465-98DD-4689-A0F4-C620896E4D9D}"/>
              </a:ext>
            </a:extLst>
          </p:cNvPr>
          <p:cNvSpPr txBox="1"/>
          <p:nvPr/>
        </p:nvSpPr>
        <p:spPr>
          <a:xfrm>
            <a:off x="10861797" y="7913588"/>
            <a:ext cx="3852696" cy="618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Match patient to hospital</a:t>
            </a:r>
          </a:p>
        </p:txBody>
      </p:sp>
      <p:sp>
        <p:nvSpPr>
          <p:cNvPr id="226" name="Google Shape;93;p13">
            <a:extLst>
              <a:ext uri="{FF2B5EF4-FFF2-40B4-BE49-F238E27FC236}">
                <a16:creationId xmlns:a16="http://schemas.microsoft.com/office/drawing/2014/main" id="{502815A5-B853-45C2-8089-FC3503D4EF8C}"/>
              </a:ext>
            </a:extLst>
          </p:cNvPr>
          <p:cNvSpPr txBox="1"/>
          <p:nvPr/>
        </p:nvSpPr>
        <p:spPr>
          <a:xfrm>
            <a:off x="10861797" y="8480253"/>
            <a:ext cx="3852696" cy="618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Determine best route to hospital or to patient</a:t>
            </a:r>
          </a:p>
        </p:txBody>
      </p:sp>
      <p:sp>
        <p:nvSpPr>
          <p:cNvPr id="220" name="Google Shape;93;p13">
            <a:extLst>
              <a:ext uri="{FF2B5EF4-FFF2-40B4-BE49-F238E27FC236}">
                <a16:creationId xmlns:a16="http://schemas.microsoft.com/office/drawing/2014/main" id="{E359CEB7-AB40-4D30-8EAD-A8A7CA138AD6}"/>
              </a:ext>
            </a:extLst>
          </p:cNvPr>
          <p:cNvSpPr txBox="1"/>
          <p:nvPr/>
        </p:nvSpPr>
        <p:spPr>
          <a:xfrm>
            <a:off x="10891090" y="7255865"/>
            <a:ext cx="3655373" cy="618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Talk to on-call physician</a:t>
            </a:r>
          </a:p>
        </p:txBody>
      </p:sp>
      <p:sp>
        <p:nvSpPr>
          <p:cNvPr id="216" name="Google Shape;93;p13">
            <a:extLst>
              <a:ext uri="{FF2B5EF4-FFF2-40B4-BE49-F238E27FC236}">
                <a16:creationId xmlns:a16="http://schemas.microsoft.com/office/drawing/2014/main" id="{2F827124-A7E6-47A6-82F8-6EF0B5640BB0}"/>
              </a:ext>
            </a:extLst>
          </p:cNvPr>
          <p:cNvSpPr txBox="1"/>
          <p:nvPr/>
        </p:nvSpPr>
        <p:spPr>
          <a:xfrm>
            <a:off x="10897781" y="6161479"/>
            <a:ext cx="3655373" cy="618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See or add images</a:t>
            </a:r>
          </a:p>
        </p:txBody>
      </p:sp>
      <p:sp>
        <p:nvSpPr>
          <p:cNvPr id="219" name="Google Shape;93;p13">
            <a:extLst>
              <a:ext uri="{FF2B5EF4-FFF2-40B4-BE49-F238E27FC236}">
                <a16:creationId xmlns:a16="http://schemas.microsoft.com/office/drawing/2014/main" id="{A7C5985B-A28A-4D6D-9169-97C53154A319}"/>
              </a:ext>
            </a:extLst>
          </p:cNvPr>
          <p:cNvSpPr txBox="1"/>
          <p:nvPr/>
        </p:nvSpPr>
        <p:spPr>
          <a:xfrm>
            <a:off x="10897781" y="6741769"/>
            <a:ext cx="3655373" cy="618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r>
              <a:rPr lang="en" sz="2000" b="1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See or add videos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4764C41D-B05E-450C-9759-FD25CD51343D}"/>
              </a:ext>
            </a:extLst>
          </p:cNvPr>
          <p:cNvSpPr/>
          <p:nvPr/>
        </p:nvSpPr>
        <p:spPr>
          <a:xfrm>
            <a:off x="0" y="2191578"/>
            <a:ext cx="3498968" cy="68652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6" name="Rectangle 305">
            <a:extLst>
              <a:ext uri="{FF2B5EF4-FFF2-40B4-BE49-F238E27FC236}">
                <a16:creationId xmlns:a16="http://schemas.microsoft.com/office/drawing/2014/main" id="{1EE7B0AE-F067-4A4B-AE63-3218DD2AD203}"/>
              </a:ext>
            </a:extLst>
          </p:cNvPr>
          <p:cNvSpPr/>
          <p:nvPr/>
        </p:nvSpPr>
        <p:spPr>
          <a:xfrm>
            <a:off x="17734" y="8766704"/>
            <a:ext cx="3481231" cy="5001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pic>
        <p:nvPicPr>
          <p:cNvPr id="473" name="Google Shape;94;p13">
            <a:extLst>
              <a:ext uri="{FF2B5EF4-FFF2-40B4-BE49-F238E27FC236}">
                <a16:creationId xmlns:a16="http://schemas.microsoft.com/office/drawing/2014/main" id="{5AA182BB-9307-4C5D-99FB-64A72A841F2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4" y="3651892"/>
            <a:ext cx="582441" cy="40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Picture 32" descr="Connection Icon Png - Connect Icon Png , Free Transparent Clipart -  ClipartKey">
            <a:extLst>
              <a:ext uri="{FF2B5EF4-FFF2-40B4-BE49-F238E27FC236}">
                <a16:creationId xmlns:a16="http://schemas.microsoft.com/office/drawing/2014/main" id="{DB65FE37-17FD-484D-9874-497C0D213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3444" y1="42173" x2="53444" y2="42173"/>
                        <a14:foregroundMark x1="47556" y1="29925" x2="47556" y2="29925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69" y="5469437"/>
            <a:ext cx="372386" cy="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Google Shape;95;p13">
            <a:extLst>
              <a:ext uri="{FF2B5EF4-FFF2-40B4-BE49-F238E27FC236}">
                <a16:creationId xmlns:a16="http://schemas.microsoft.com/office/drawing/2014/main" id="{82B2783C-5CAA-401F-B79D-4C06B6DB899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4266" y="7574416"/>
            <a:ext cx="510180" cy="38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83;p13">
            <a:extLst>
              <a:ext uri="{FF2B5EF4-FFF2-40B4-BE49-F238E27FC236}">
                <a16:creationId xmlns:a16="http://schemas.microsoft.com/office/drawing/2014/main" id="{E6BB5186-21A7-41C7-A660-8C5B8E6B1F9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39" y="4623862"/>
            <a:ext cx="323275" cy="26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107;p13">
            <a:extLst>
              <a:ext uri="{FF2B5EF4-FFF2-40B4-BE49-F238E27FC236}">
                <a16:creationId xmlns:a16="http://schemas.microsoft.com/office/drawing/2014/main" id="{636D1299-1C25-4197-B168-5599ED5F04F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7743" y="6490833"/>
            <a:ext cx="324237" cy="34316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TextBox 478">
            <a:extLst>
              <a:ext uri="{FF2B5EF4-FFF2-40B4-BE49-F238E27FC236}">
                <a16:creationId xmlns:a16="http://schemas.microsoft.com/office/drawing/2014/main" id="{59DBB8CE-4D02-4D27-9FD4-FAB3A96CC557}"/>
              </a:ext>
            </a:extLst>
          </p:cNvPr>
          <p:cNvSpPr txBox="1"/>
          <p:nvPr/>
        </p:nvSpPr>
        <p:spPr>
          <a:xfrm>
            <a:off x="755732" y="3651892"/>
            <a:ext cx="269528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patient scale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Wired patient scale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vehicle or building scale</a:t>
            </a:r>
            <a:endParaRPr lang="en-US" sz="18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city scale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4D2B64B7-C5B7-421A-9F3B-3021DE23700A}"/>
              </a:ext>
            </a:extLst>
          </p:cNvPr>
          <p:cNvSpPr txBox="1"/>
          <p:nvPr/>
        </p:nvSpPr>
        <p:spPr>
          <a:xfrm>
            <a:off x="21673" y="3068687"/>
            <a:ext cx="3488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6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Connection Type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7F1FB645-CB5A-4D85-9BC4-C7C27C3CD18B}"/>
              </a:ext>
            </a:extLst>
          </p:cNvPr>
          <p:cNvSpPr txBox="1"/>
          <p:nvPr/>
        </p:nvSpPr>
        <p:spPr>
          <a:xfrm>
            <a:off x="894108" y="9939812"/>
            <a:ext cx="26178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Ground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Emergency Department (ED)</a:t>
            </a: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rgbClr val="26262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Central Hub</a:t>
            </a:r>
          </a:p>
          <a:p>
            <a:endParaRPr lang="en-US" sz="1800" dirty="0">
              <a:solidFill>
                <a:srgbClr val="262626"/>
              </a:solidFill>
            </a:endParaRPr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1293E5BE-F8E5-4923-B2B8-3199784B6EE8}"/>
              </a:ext>
            </a:extLst>
          </p:cNvPr>
          <p:cNvSpPr/>
          <p:nvPr/>
        </p:nvSpPr>
        <p:spPr>
          <a:xfrm>
            <a:off x="276657" y="9935173"/>
            <a:ext cx="404446" cy="388523"/>
          </a:xfrm>
          <a:prstGeom prst="ellipse">
            <a:avLst/>
          </a:prstGeom>
          <a:solidFill>
            <a:srgbClr val="D6B4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>
                    <a:lumMod val="95000"/>
                  </a:schemeClr>
                </a:solidFill>
              </a:ln>
              <a:solidFill>
                <a:srgbClr val="262626"/>
              </a:solidFill>
            </a:endParaRPr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0664CB8B-C224-495C-AAD9-8AEC77DB658E}"/>
              </a:ext>
            </a:extLst>
          </p:cNvPr>
          <p:cNvSpPr/>
          <p:nvPr/>
        </p:nvSpPr>
        <p:spPr>
          <a:xfrm>
            <a:off x="276657" y="10861236"/>
            <a:ext cx="404446" cy="388523"/>
          </a:xfrm>
          <a:prstGeom prst="ellipse">
            <a:avLst/>
          </a:prstGeom>
          <a:solidFill>
            <a:srgbClr val="E4A0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28A8298D-5B27-43B0-AE45-A2E9154A2EFE}"/>
              </a:ext>
            </a:extLst>
          </p:cNvPr>
          <p:cNvSpPr/>
          <p:nvPr/>
        </p:nvSpPr>
        <p:spPr>
          <a:xfrm>
            <a:off x="269768" y="11830191"/>
            <a:ext cx="404446" cy="388523"/>
          </a:xfrm>
          <a:prstGeom prst="ellipse">
            <a:avLst/>
          </a:prstGeom>
          <a:solidFill>
            <a:srgbClr val="B0B4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18853C15-BF23-46E7-916A-E890453DA0C9}"/>
              </a:ext>
            </a:extLst>
          </p:cNvPr>
          <p:cNvSpPr txBox="1"/>
          <p:nvPr/>
        </p:nvSpPr>
        <p:spPr>
          <a:xfrm>
            <a:off x="50799" y="9148687"/>
            <a:ext cx="345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26262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Patient Status</a:t>
            </a:r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D9387C44-7AFE-4D98-A62E-0A432B64F1DE}"/>
              </a:ext>
            </a:extLst>
          </p:cNvPr>
          <p:cNvSpPr/>
          <p:nvPr/>
        </p:nvSpPr>
        <p:spPr>
          <a:xfrm>
            <a:off x="289424" y="12989688"/>
            <a:ext cx="404446" cy="388523"/>
          </a:xfrm>
          <a:prstGeom prst="ellipse">
            <a:avLst/>
          </a:prstGeom>
          <a:solidFill>
            <a:srgbClr val="AAC1E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2626"/>
              </a:solidFill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EB6FAB5-4FEC-4A44-831F-9E73D633FD78}"/>
              </a:ext>
            </a:extLst>
          </p:cNvPr>
          <p:cNvSpPr txBox="1"/>
          <p:nvPr/>
        </p:nvSpPr>
        <p:spPr>
          <a:xfrm>
            <a:off x="-11492" y="-28261"/>
            <a:ext cx="3510457" cy="2554545"/>
          </a:xfrm>
          <a:prstGeom prst="rect">
            <a:avLst/>
          </a:prstGeom>
          <a:solidFill>
            <a:srgbClr val="BB3F4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Automated Vitals Collection &amp; Communication System for EMS (AVEMS)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F1682-C9E7-4837-8C22-A63F6BA59F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3461" y="6208531"/>
            <a:ext cx="6646984" cy="4171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A01948-B29B-4105-8028-A4BD077C59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2043" y="6252431"/>
            <a:ext cx="6252681" cy="3907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027B60-9FE2-4B26-9405-61713005E9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0687" y="488740"/>
            <a:ext cx="2343150" cy="4743450"/>
          </a:xfrm>
          <a:prstGeom prst="rect">
            <a:avLst/>
          </a:prstGeom>
        </p:spPr>
      </p:pic>
      <p:cxnSp>
        <p:nvCxnSpPr>
          <p:cNvPr id="208" name="Google Shape;56;p13">
            <a:extLst>
              <a:ext uri="{FF2B5EF4-FFF2-40B4-BE49-F238E27FC236}">
                <a16:creationId xmlns:a16="http://schemas.microsoft.com/office/drawing/2014/main" id="{08F89F2F-5956-48FB-A975-7198913A4E66}"/>
              </a:ext>
            </a:extLst>
          </p:cNvPr>
          <p:cNvCxnSpPr>
            <a:cxnSpLocks/>
          </p:cNvCxnSpPr>
          <p:nvPr/>
        </p:nvCxnSpPr>
        <p:spPr>
          <a:xfrm>
            <a:off x="10990057" y="6668227"/>
            <a:ext cx="3724437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56;p13">
            <a:extLst>
              <a:ext uri="{FF2B5EF4-FFF2-40B4-BE49-F238E27FC236}">
                <a16:creationId xmlns:a16="http://schemas.microsoft.com/office/drawing/2014/main" id="{FCDAFA3E-1942-4D6C-9F04-03BE2517004A}"/>
              </a:ext>
            </a:extLst>
          </p:cNvPr>
          <p:cNvCxnSpPr>
            <a:cxnSpLocks/>
          </p:cNvCxnSpPr>
          <p:nvPr/>
        </p:nvCxnSpPr>
        <p:spPr>
          <a:xfrm>
            <a:off x="10990057" y="7217652"/>
            <a:ext cx="3724437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56;p13">
            <a:extLst>
              <a:ext uri="{FF2B5EF4-FFF2-40B4-BE49-F238E27FC236}">
                <a16:creationId xmlns:a16="http://schemas.microsoft.com/office/drawing/2014/main" id="{B6A85321-4480-4CDC-B11A-6E7E01B06FC0}"/>
              </a:ext>
            </a:extLst>
          </p:cNvPr>
          <p:cNvCxnSpPr>
            <a:cxnSpLocks/>
          </p:cNvCxnSpPr>
          <p:nvPr/>
        </p:nvCxnSpPr>
        <p:spPr>
          <a:xfrm>
            <a:off x="10990057" y="7763599"/>
            <a:ext cx="3724437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56;p13">
            <a:extLst>
              <a:ext uri="{FF2B5EF4-FFF2-40B4-BE49-F238E27FC236}">
                <a16:creationId xmlns:a16="http://schemas.microsoft.com/office/drawing/2014/main" id="{E46D6DEA-1658-4F92-AAFB-008D79278900}"/>
              </a:ext>
            </a:extLst>
          </p:cNvPr>
          <p:cNvCxnSpPr>
            <a:cxnSpLocks/>
          </p:cNvCxnSpPr>
          <p:nvPr/>
        </p:nvCxnSpPr>
        <p:spPr>
          <a:xfrm>
            <a:off x="10990056" y="8401774"/>
            <a:ext cx="3724437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56;p13">
            <a:extLst>
              <a:ext uri="{FF2B5EF4-FFF2-40B4-BE49-F238E27FC236}">
                <a16:creationId xmlns:a16="http://schemas.microsoft.com/office/drawing/2014/main" id="{16B78743-2A54-48BD-8882-5F9EB57D7897}"/>
              </a:ext>
            </a:extLst>
          </p:cNvPr>
          <p:cNvCxnSpPr>
            <a:cxnSpLocks/>
          </p:cNvCxnSpPr>
          <p:nvPr/>
        </p:nvCxnSpPr>
        <p:spPr>
          <a:xfrm>
            <a:off x="10990056" y="8976427"/>
            <a:ext cx="3724437" cy="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4D6D614-D7D7-4027-BD3A-203BEF18F0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68782" y="10579494"/>
            <a:ext cx="4801750" cy="3000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58819B0-571D-4CEB-899A-8E9B011B74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68781" y="10579494"/>
            <a:ext cx="4801750" cy="3009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FDEE1A-93CB-4B8F-951A-0D824AB3B9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62043" y="10249188"/>
            <a:ext cx="1645009" cy="33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28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CP Original vector camouflage pattern for printing scorpion image 0">
            <a:extLst>
              <a:ext uri="{FF2B5EF4-FFF2-40B4-BE49-F238E27FC236}">
                <a16:creationId xmlns:a16="http://schemas.microsoft.com/office/drawing/2014/main" id="{C37F8298-F6B5-42F3-A857-421D7FEDC9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2"/>
          <a:stretch/>
        </p:blipFill>
        <p:spPr bwMode="auto">
          <a:xfrm>
            <a:off x="19475225" y="7467600"/>
            <a:ext cx="3384775" cy="10782445"/>
          </a:xfrm>
          <a:prstGeom prst="rect">
            <a:avLst/>
          </a:prstGeom>
          <a:solidFill>
            <a:srgbClr val="C9C9C9"/>
          </a:solidFill>
          <a:ln w="38100">
            <a:solidFill>
              <a:schemeClr val="bg1"/>
            </a:solidFill>
          </a:ln>
        </p:spPr>
      </p:pic>
      <p:sp>
        <p:nvSpPr>
          <p:cNvPr id="23" name="Google Shape;460;p15">
            <a:extLst>
              <a:ext uri="{FF2B5EF4-FFF2-40B4-BE49-F238E27FC236}">
                <a16:creationId xmlns:a16="http://schemas.microsoft.com/office/drawing/2014/main" id="{383C3FE6-BB43-4BE4-B8D4-06326462E838}"/>
              </a:ext>
            </a:extLst>
          </p:cNvPr>
          <p:cNvSpPr/>
          <p:nvPr/>
        </p:nvSpPr>
        <p:spPr>
          <a:xfrm>
            <a:off x="16588154" y="893336"/>
            <a:ext cx="6271845" cy="6574463"/>
          </a:xfrm>
          <a:prstGeom prst="rect">
            <a:avLst/>
          </a:prstGeom>
          <a:solidFill>
            <a:srgbClr val="83896F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pic>
        <p:nvPicPr>
          <p:cNvPr id="459" name="Google Shape;45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" name="Google Shape;460;p15">
            <a:extLst>
              <a:ext uri="{FF2B5EF4-FFF2-40B4-BE49-F238E27FC236}">
                <a16:creationId xmlns:a16="http://schemas.microsoft.com/office/drawing/2014/main" id="{13086AA8-8D59-4C57-89FB-FCC4C24E4916}"/>
              </a:ext>
            </a:extLst>
          </p:cNvPr>
          <p:cNvSpPr/>
          <p:nvPr/>
        </p:nvSpPr>
        <p:spPr>
          <a:xfrm>
            <a:off x="0" y="893336"/>
            <a:ext cx="6046526" cy="6574465"/>
          </a:xfrm>
          <a:prstGeom prst="rect">
            <a:avLst/>
          </a:prstGeom>
          <a:solidFill>
            <a:srgbClr val="9A8977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16" name="Google Shape;461;p15">
            <a:extLst>
              <a:ext uri="{FF2B5EF4-FFF2-40B4-BE49-F238E27FC236}">
                <a16:creationId xmlns:a16="http://schemas.microsoft.com/office/drawing/2014/main" id="{7D1DBC63-7DBA-4F0B-90B8-A41840AA7C3A}"/>
              </a:ext>
            </a:extLst>
          </p:cNvPr>
          <p:cNvSpPr txBox="1"/>
          <p:nvPr/>
        </p:nvSpPr>
        <p:spPr>
          <a:xfrm>
            <a:off x="153708" y="914400"/>
            <a:ext cx="5892824" cy="6229365"/>
          </a:xfrm>
          <a:prstGeom prst="rect">
            <a:avLst/>
          </a:prstGeom>
          <a:solidFill>
            <a:srgbClr val="9A8977"/>
          </a:solidFill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</a:p>
          <a:p>
            <a:pPr algn="l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Pre-MTF phase of care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1st link in the chain of survival for those injured in combat and represents the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frontier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making further significant improvements in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battlefield trauma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care. [MD14]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medics/surgeons only get a snapshot of data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instead of understanding what has been happening, being able to see the patient, the wounds, the presentation of the patients' symptoms.</a:t>
            </a:r>
            <a:endParaRPr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460;p15">
            <a:extLst>
              <a:ext uri="{FF2B5EF4-FFF2-40B4-BE49-F238E27FC236}">
                <a16:creationId xmlns:a16="http://schemas.microsoft.com/office/drawing/2014/main" id="{1A7B9C26-89EF-4849-A15C-41B6726EEEA3}"/>
              </a:ext>
            </a:extLst>
          </p:cNvPr>
          <p:cNvSpPr/>
          <p:nvPr/>
        </p:nvSpPr>
        <p:spPr>
          <a:xfrm>
            <a:off x="6046525" y="872386"/>
            <a:ext cx="10688796" cy="6595415"/>
          </a:xfrm>
          <a:prstGeom prst="rect">
            <a:avLst/>
          </a:prstGeom>
          <a:solidFill>
            <a:srgbClr val="77856C"/>
          </a:solidFill>
          <a:ln w="38100">
            <a:solidFill>
              <a:schemeClr val="bg1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lang="en-US" sz="1120">
              <a:solidFill>
                <a:schemeClr val="lt1"/>
              </a:solidFill>
            </a:endParaRPr>
          </a:p>
        </p:txBody>
      </p:sp>
      <p:sp>
        <p:nvSpPr>
          <p:cNvPr id="22" name="Google Shape;461;p15">
            <a:extLst>
              <a:ext uri="{FF2B5EF4-FFF2-40B4-BE49-F238E27FC236}">
                <a16:creationId xmlns:a16="http://schemas.microsoft.com/office/drawing/2014/main" id="{303004C7-2F34-49E7-9D3A-626DAC8AF544}"/>
              </a:ext>
            </a:extLst>
          </p:cNvPr>
          <p:cNvSpPr txBox="1"/>
          <p:nvPr/>
        </p:nvSpPr>
        <p:spPr>
          <a:xfrm>
            <a:off x="6558425" y="883997"/>
            <a:ext cx="10029729" cy="647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32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Current State</a:t>
            </a:r>
          </a:p>
          <a:p>
            <a:pPr algn="l"/>
            <a:r>
              <a:rPr lang="en-US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2021 Hatzfeld [HHM+21] identified the top ten needs for en route combat casualty care, including:</a:t>
            </a:r>
          </a:p>
          <a:p>
            <a:pPr marL="514350" lvl="3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documentation,</a:t>
            </a:r>
          </a:p>
          <a:p>
            <a:pPr marL="514350" lvl="3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Clinical decision support,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lvl="3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Patient monitoring,</a:t>
            </a:r>
          </a:p>
          <a:p>
            <a:pPr marL="514350" lvl="3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2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Transfer of care,</a:t>
            </a:r>
          </a:p>
          <a:p>
            <a:pPr marL="514350" lvl="3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ransport timing following damage control                                        resuscitation or surgery,</a:t>
            </a:r>
          </a:p>
          <a:p>
            <a:pPr marL="514350" lvl="3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 of intelligent tasking,  </a:t>
            </a:r>
          </a:p>
          <a:p>
            <a:pPr marL="514350" lvl="3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 of commander’s risk assessment tool,</a:t>
            </a:r>
          </a:p>
          <a:p>
            <a:pPr lvl="3">
              <a:buClr>
                <a:srgbClr val="592528"/>
              </a:buClr>
            </a:pPr>
            <a:r>
              <a:rPr lang="en-US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3">
              <a:buClr>
                <a:srgbClr val="592528"/>
              </a:buClr>
            </a:pPr>
            <a:r>
              <a:rPr lang="en-US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“Technology needs for en route care </a:t>
            </a:r>
            <a:r>
              <a:rPr lang="en-US" sz="2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support interoperability of medical information, equipment, and supplies </a:t>
            </a:r>
            <a:r>
              <a:rPr lang="en-US" sz="280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across the global military health system</a:t>
            </a:r>
            <a:r>
              <a:rPr lang="en-US" sz="2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addition to </a:t>
            </a:r>
            <a:r>
              <a:rPr lang="en-US" sz="2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adjusting to a dynamic transport environment</a:t>
            </a:r>
            <a:r>
              <a:rPr lang="en-US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.“ [HHM+21]</a:t>
            </a:r>
            <a:endParaRPr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Google Shape;461;p15">
            <a:extLst>
              <a:ext uri="{FF2B5EF4-FFF2-40B4-BE49-F238E27FC236}">
                <a16:creationId xmlns:a16="http://schemas.microsoft.com/office/drawing/2014/main" id="{C0D3052D-97E1-4F6F-A2C0-5E0982832B96}"/>
              </a:ext>
            </a:extLst>
          </p:cNvPr>
          <p:cNvSpPr txBox="1"/>
          <p:nvPr/>
        </p:nvSpPr>
        <p:spPr>
          <a:xfrm>
            <a:off x="17042734" y="914400"/>
            <a:ext cx="5694800" cy="530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pPr algn="l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3200" b="1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ARMES system supports interoperability of medical information</a:t>
            </a:r>
            <a:r>
              <a:rPr lang="en-US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point of injury through every level of chain of custody</a:t>
            </a: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ARMES Algorithm performs</a:t>
            </a:r>
            <a:r>
              <a:rPr lang="en-US" sz="28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matching and constraint-based optimization to facilitate patient movement </a:t>
            </a:r>
            <a:r>
              <a:rPr lang="en-US" sz="2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dynamic transport environment</a:t>
            </a:r>
            <a:r>
              <a:rPr lang="en-US" sz="280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7221052-F48E-41B9-B5B6-F51C94F85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9369" y="1899080"/>
            <a:ext cx="3641372" cy="304270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3124D2B-A4D5-4246-A058-467351774ED7}"/>
              </a:ext>
            </a:extLst>
          </p:cNvPr>
          <p:cNvSpPr/>
          <p:nvPr/>
        </p:nvSpPr>
        <p:spPr>
          <a:xfrm>
            <a:off x="-1" y="-21063"/>
            <a:ext cx="22860001" cy="914400"/>
          </a:xfrm>
          <a:prstGeom prst="rect">
            <a:avLst/>
          </a:prstGeom>
          <a:solidFill>
            <a:srgbClr val="592528"/>
          </a:solidFill>
          <a:ln w="381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Time is Tissue</a:t>
            </a:r>
          </a:p>
        </p:txBody>
      </p:sp>
      <p:cxnSp>
        <p:nvCxnSpPr>
          <p:cNvPr id="45" name="Google Shape;56;p13">
            <a:extLst>
              <a:ext uri="{FF2B5EF4-FFF2-40B4-BE49-F238E27FC236}">
                <a16:creationId xmlns:a16="http://schemas.microsoft.com/office/drawing/2014/main" id="{F2217153-6C15-432F-8D00-29E5107EF5B3}"/>
              </a:ext>
            </a:extLst>
          </p:cNvPr>
          <p:cNvCxnSpPr>
            <a:cxnSpLocks/>
          </p:cNvCxnSpPr>
          <p:nvPr/>
        </p:nvCxnSpPr>
        <p:spPr>
          <a:xfrm>
            <a:off x="1779325" y="1243060"/>
            <a:ext cx="4779100" cy="0"/>
          </a:xfrm>
          <a:prstGeom prst="straightConnector1">
            <a:avLst/>
          </a:prstGeom>
          <a:noFill/>
          <a:ln w="38100" cap="flat" cmpd="sng">
            <a:solidFill>
              <a:srgbClr val="26262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543731-F2D0-4F4B-B4EC-0FB0EA55232E}"/>
              </a:ext>
            </a:extLst>
          </p:cNvPr>
          <p:cNvCxnSpPr>
            <a:cxnSpLocks/>
          </p:cNvCxnSpPr>
          <p:nvPr/>
        </p:nvCxnSpPr>
        <p:spPr>
          <a:xfrm>
            <a:off x="9001352" y="1243060"/>
            <a:ext cx="8041382" cy="0"/>
          </a:xfrm>
          <a:prstGeom prst="straightConnector1">
            <a:avLst/>
          </a:prstGeom>
          <a:ln w="38100">
            <a:solidFill>
              <a:srgbClr val="26262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OCP Original vector camouflage pattern for printing scorpion image 0">
            <a:extLst>
              <a:ext uri="{FF2B5EF4-FFF2-40B4-BE49-F238E27FC236}">
                <a16:creationId xmlns:a16="http://schemas.microsoft.com/office/drawing/2014/main" id="{779A061D-BF5D-4244-9DF6-6991BC855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721" r="76791"/>
          <a:stretch/>
        </p:blipFill>
        <p:spPr bwMode="auto">
          <a:xfrm>
            <a:off x="-1" y="7488864"/>
            <a:ext cx="3384775" cy="10761181"/>
          </a:xfrm>
          <a:prstGeom prst="rect">
            <a:avLst/>
          </a:prstGeom>
          <a:solidFill>
            <a:srgbClr val="948170"/>
          </a:solidFill>
          <a:ln w="38100">
            <a:solidFill>
              <a:schemeClr val="bg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B22FD2-F663-47E1-8A81-BC674A146F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1545" y="7507932"/>
            <a:ext cx="16133680" cy="10742113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07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/>
          <p:nvPr/>
        </p:nvSpPr>
        <p:spPr>
          <a:xfrm>
            <a:off x="0" y="0"/>
            <a:ext cx="10547458" cy="5192245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15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845C172-3EBF-45A1-B0F5-21DD5617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47000" y="3750619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Google Shape;31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0"/>
            <a:ext cx="4541520" cy="5222994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0100727" y="5192245"/>
            <a:ext cx="4542132" cy="5780555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5" name="Google Shape;315;p14" descr="Free Hand 1199486 PNG with Transparent Backgroun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12" y="2396172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4"/>
          <p:cNvSpPr/>
          <p:nvPr/>
        </p:nvSpPr>
        <p:spPr>
          <a:xfrm rot="3509072">
            <a:off x="463488" y="3101557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424242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718168" y="3094131"/>
            <a:ext cx="125776" cy="14562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4"/>
          <p:cNvSpPr/>
          <p:nvPr/>
        </p:nvSpPr>
        <p:spPr>
          <a:xfrm>
            <a:off x="3818899" y="2000065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19" name="Google Shape;319;p14"/>
          <p:cNvSpPr/>
          <p:nvPr/>
        </p:nvSpPr>
        <p:spPr>
          <a:xfrm>
            <a:off x="3914899" y="2114469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21" name="Google Shape;321;p14"/>
          <p:cNvCxnSpPr/>
          <p:nvPr/>
        </p:nvCxnSpPr>
        <p:spPr>
          <a:xfrm rot="10800000" flipH="1">
            <a:off x="4837251" y="2296316"/>
            <a:ext cx="1242893" cy="1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26" name="Google Shape;326;p14" descr="Drone Png Transparent Images - Archos Drone Vr, Png Download - kind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22011" y="1785607"/>
            <a:ext cx="2472841" cy="138479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4"/>
          <p:cNvSpPr/>
          <p:nvPr/>
        </p:nvSpPr>
        <p:spPr>
          <a:xfrm>
            <a:off x="10632303" y="6273092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1" name="Google Shape;331;p14"/>
          <p:cNvSpPr/>
          <p:nvPr/>
        </p:nvSpPr>
        <p:spPr>
          <a:xfrm>
            <a:off x="10728303" y="6387495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2" name="Google Shape;332;p14"/>
          <p:cNvSpPr/>
          <p:nvPr/>
        </p:nvSpPr>
        <p:spPr>
          <a:xfrm>
            <a:off x="10971757" y="7730698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6" name="Google Shape;336;p14"/>
          <p:cNvSpPr/>
          <p:nvPr/>
        </p:nvSpPr>
        <p:spPr>
          <a:xfrm>
            <a:off x="4151052" y="3450453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7" name="Google Shape;337;p14"/>
          <p:cNvSpPr/>
          <p:nvPr/>
        </p:nvSpPr>
        <p:spPr>
          <a:xfrm>
            <a:off x="3977821" y="2612047"/>
            <a:ext cx="512688" cy="7120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38" name="Google Shape;338;p14"/>
          <p:cNvCxnSpPr/>
          <p:nvPr/>
        </p:nvCxnSpPr>
        <p:spPr>
          <a:xfrm>
            <a:off x="4051138" y="2690950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9" name="Google Shape;339;p14"/>
          <p:cNvCxnSpPr/>
          <p:nvPr/>
        </p:nvCxnSpPr>
        <p:spPr>
          <a:xfrm>
            <a:off x="4051137" y="2747402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0" name="Google Shape;340;p14"/>
          <p:cNvCxnSpPr/>
          <p:nvPr/>
        </p:nvCxnSpPr>
        <p:spPr>
          <a:xfrm>
            <a:off x="4051137" y="2807155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1" name="Google Shape;341;p14"/>
          <p:cNvCxnSpPr/>
          <p:nvPr/>
        </p:nvCxnSpPr>
        <p:spPr>
          <a:xfrm>
            <a:off x="4057709" y="2859797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2" name="Google Shape;342;p14"/>
          <p:cNvCxnSpPr/>
          <p:nvPr/>
        </p:nvCxnSpPr>
        <p:spPr>
          <a:xfrm>
            <a:off x="4057709" y="2915041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3" name="Google Shape;343;p14"/>
          <p:cNvCxnSpPr/>
          <p:nvPr/>
        </p:nvCxnSpPr>
        <p:spPr>
          <a:xfrm>
            <a:off x="4057708" y="2967364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4" name="Google Shape;344;p14"/>
          <p:cNvCxnSpPr/>
          <p:nvPr/>
        </p:nvCxnSpPr>
        <p:spPr>
          <a:xfrm>
            <a:off x="4057708" y="303004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14"/>
          <p:cNvCxnSpPr/>
          <p:nvPr/>
        </p:nvCxnSpPr>
        <p:spPr>
          <a:xfrm>
            <a:off x="10856114" y="691417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14"/>
          <p:cNvCxnSpPr/>
          <p:nvPr/>
        </p:nvCxnSpPr>
        <p:spPr>
          <a:xfrm>
            <a:off x="10856113" y="6970629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14"/>
          <p:cNvCxnSpPr/>
          <p:nvPr/>
        </p:nvCxnSpPr>
        <p:spPr>
          <a:xfrm>
            <a:off x="10856113" y="703038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14"/>
          <p:cNvCxnSpPr/>
          <p:nvPr/>
        </p:nvCxnSpPr>
        <p:spPr>
          <a:xfrm>
            <a:off x="10862685" y="7083023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14"/>
          <p:cNvCxnSpPr/>
          <p:nvPr/>
        </p:nvCxnSpPr>
        <p:spPr>
          <a:xfrm>
            <a:off x="10862685" y="7138268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14"/>
          <p:cNvCxnSpPr/>
          <p:nvPr/>
        </p:nvCxnSpPr>
        <p:spPr>
          <a:xfrm>
            <a:off x="10862684" y="7190590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1" name="Google Shape;351;p14"/>
          <p:cNvSpPr/>
          <p:nvPr/>
        </p:nvSpPr>
        <p:spPr>
          <a:xfrm>
            <a:off x="4026765" y="2176382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53" name="Google Shape;353;p14" descr="Vital Signs Icons - Download Free Vector Icons | Noun Project"/>
          <p:cNvPicPr preferRelativeResize="0"/>
          <p:nvPr/>
        </p:nvPicPr>
        <p:blipFill rotWithShape="1">
          <a:blip r:embed="rId9">
            <a:alphaModFix/>
          </a:blip>
          <a:srcRect l="12955" r="14030"/>
          <a:stretch/>
        </p:blipFill>
        <p:spPr>
          <a:xfrm>
            <a:off x="10863181" y="7254490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4"/>
          <p:cNvSpPr/>
          <p:nvPr/>
        </p:nvSpPr>
        <p:spPr>
          <a:xfrm>
            <a:off x="10863181" y="7298555"/>
            <a:ext cx="389040" cy="2589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4" name="Google Shape;364;p14"/>
          <p:cNvCxnSpPr/>
          <p:nvPr/>
        </p:nvCxnSpPr>
        <p:spPr>
          <a:xfrm rot="10800000" flipH="1">
            <a:off x="8302745" y="2270904"/>
            <a:ext cx="2612532" cy="2173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10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9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11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78" name="Google Shape;378;p14"/>
          <p:cNvCxnSpPr/>
          <p:nvPr/>
        </p:nvCxnSpPr>
        <p:spPr>
          <a:xfrm rot="10800000">
            <a:off x="12752329" y="3698241"/>
            <a:ext cx="22854" cy="38074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2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89" name="Google Shape;389;p14"/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90" name="Google Shape;390;p14" descr="Pinpoint Icons - Download Free Vector Icons | Noun Projec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93" name="Google Shape;393;p14"/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5" name="Google Shape;395;p14" descr="Person icon - Free download on Iconfinder"/>
          <p:cNvPicPr preferRelativeResize="0"/>
          <p:nvPr/>
        </p:nvPicPr>
        <p:blipFill rotWithShape="1">
          <a:blip r:embed="rId11">
            <a:alphaModFix/>
          </a:blip>
          <a:srcRect t="1" b="13719"/>
          <a:stretch/>
        </p:blipFill>
        <p:spPr>
          <a:xfrm>
            <a:off x="10863180" y="6545404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6" name="Google Shape;396;p14"/>
          <p:cNvSpPr/>
          <p:nvPr/>
        </p:nvSpPr>
        <p:spPr>
          <a:xfrm>
            <a:off x="11073695" y="653634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445" name="Google Shape;445;p14"/>
          <p:cNvCxnSpPr>
            <a:cxnSpLocks/>
          </p:cNvCxnSpPr>
          <p:nvPr/>
        </p:nvCxnSpPr>
        <p:spPr>
          <a:xfrm>
            <a:off x="7267333" y="6703116"/>
            <a:ext cx="3179446" cy="375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6" name="Google Shape;446;p14"/>
          <p:cNvCxnSpPr>
            <a:cxnSpLocks/>
            <a:endCxn id="326" idx="2"/>
          </p:cNvCxnSpPr>
          <p:nvPr/>
        </p:nvCxnSpPr>
        <p:spPr>
          <a:xfrm flipH="1" flipV="1">
            <a:off x="7258432" y="3170398"/>
            <a:ext cx="8902" cy="3532718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1" name="Google Shape;451;p14"/>
          <p:cNvCxnSpPr/>
          <p:nvPr/>
        </p:nvCxnSpPr>
        <p:spPr>
          <a:xfrm>
            <a:off x="2632381" y="2299478"/>
            <a:ext cx="991127" cy="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4" name="Picture 2" descr="School Health Laerdal Pocket Mask - Soft Case">
            <a:extLst>
              <a:ext uri="{FF2B5EF4-FFF2-40B4-BE49-F238E27FC236}">
                <a16:creationId xmlns:a16="http://schemas.microsoft.com/office/drawing/2014/main" id="{9B32E3C9-737C-4EF2-940B-D00C69B52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1569646" y="3756423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6" name="Google Shape;56;p13">
            <a:extLst>
              <a:ext uri="{FF2B5EF4-FFF2-40B4-BE49-F238E27FC236}">
                <a16:creationId xmlns:a16="http://schemas.microsoft.com/office/drawing/2014/main" id="{313F382A-957F-4DDE-8802-1896E46D7D18}"/>
              </a:ext>
            </a:extLst>
          </p:cNvPr>
          <p:cNvCxnSpPr>
            <a:cxnSpLocks/>
          </p:cNvCxnSpPr>
          <p:nvPr/>
        </p:nvCxnSpPr>
        <p:spPr>
          <a:xfrm flipV="1">
            <a:off x="2055417" y="3301083"/>
            <a:ext cx="0" cy="40581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548E1DB-F443-42F0-B5C4-CBDD9280BEB7}"/>
              </a:ext>
            </a:extLst>
          </p:cNvPr>
          <p:cNvSpPr/>
          <p:nvPr/>
        </p:nvSpPr>
        <p:spPr>
          <a:xfrm>
            <a:off x="721693" y="5192245"/>
            <a:ext cx="2138942" cy="1653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Google Shape;100;p13">
            <a:extLst>
              <a:ext uri="{FF2B5EF4-FFF2-40B4-BE49-F238E27FC236}">
                <a16:creationId xmlns:a16="http://schemas.microsoft.com/office/drawing/2014/main" id="{26FF8A2D-AD84-4186-A66E-9696A67266C9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smartphone is avalible on ground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Vitals and location data sent to a smartphone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Smartphone recieves data and stores it in a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Additional images and videos are added to the patient profle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Patient profile is sent to the drone which routes the data to the app 1 server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1 server stores the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access the the patient profile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cellular communications are sent to the drone which routes the data to the smartphone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determines if drone should drop medical supply delivery</a:t>
            </a:r>
          </a:p>
        </p:txBody>
      </p:sp>
      <p:cxnSp>
        <p:nvCxnSpPr>
          <p:cNvPr id="177" name="Google Shape;446;p14">
            <a:extLst>
              <a:ext uri="{FF2B5EF4-FFF2-40B4-BE49-F238E27FC236}">
                <a16:creationId xmlns:a16="http://schemas.microsoft.com/office/drawing/2014/main" id="{80527E63-ED42-44D5-9CF4-E0C484A7FB6F}"/>
              </a:ext>
            </a:extLst>
          </p:cNvPr>
          <p:cNvCxnSpPr>
            <a:cxnSpLocks/>
          </p:cNvCxnSpPr>
          <p:nvPr/>
        </p:nvCxnSpPr>
        <p:spPr>
          <a:xfrm flipH="1">
            <a:off x="4837251" y="2534993"/>
            <a:ext cx="1184760" cy="9568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E35C61-F05C-46E5-A2BB-59F2FFE58935}"/>
              </a:ext>
            </a:extLst>
          </p:cNvPr>
          <p:cNvSpPr txBox="1"/>
          <p:nvPr/>
        </p:nvSpPr>
        <p:spPr>
          <a:xfrm>
            <a:off x="2897348" y="1849360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70D7288-2F0F-4F9D-928E-A1797DAB841A}"/>
              </a:ext>
            </a:extLst>
          </p:cNvPr>
          <p:cNvSpPr txBox="1"/>
          <p:nvPr/>
        </p:nvSpPr>
        <p:spPr>
          <a:xfrm>
            <a:off x="3876626" y="1545347"/>
            <a:ext cx="822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2. 3.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3E9120F-4168-4D7D-AEF6-C3E917BB28E5}"/>
              </a:ext>
            </a:extLst>
          </p:cNvPr>
          <p:cNvSpPr txBox="1"/>
          <p:nvPr/>
        </p:nvSpPr>
        <p:spPr>
          <a:xfrm>
            <a:off x="5257579" y="1820367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DA7925A-B1F8-4AFF-A3A1-998566F70482}"/>
              </a:ext>
            </a:extLst>
          </p:cNvPr>
          <p:cNvSpPr txBox="1"/>
          <p:nvPr/>
        </p:nvSpPr>
        <p:spPr>
          <a:xfrm>
            <a:off x="12411031" y="1407470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BE15766-FD22-4FE0-8218-C0920BFA7CE0}"/>
              </a:ext>
            </a:extLst>
          </p:cNvPr>
          <p:cNvSpPr txBox="1"/>
          <p:nvPr/>
        </p:nvSpPr>
        <p:spPr>
          <a:xfrm>
            <a:off x="12793978" y="5437735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EDC1295-23BB-4D99-BB45-A27259356615}"/>
              </a:ext>
            </a:extLst>
          </p:cNvPr>
          <p:cNvSpPr txBox="1"/>
          <p:nvPr/>
        </p:nvSpPr>
        <p:spPr>
          <a:xfrm>
            <a:off x="8439346" y="6270385"/>
            <a:ext cx="80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7. 8.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CB30C3C-60FB-498A-96AF-2F73B31BF50C}"/>
              </a:ext>
            </a:extLst>
          </p:cNvPr>
          <p:cNvSpPr txBox="1"/>
          <p:nvPr/>
        </p:nvSpPr>
        <p:spPr>
          <a:xfrm>
            <a:off x="5264938" y="2550842"/>
            <a:ext cx="803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D40289B-71BA-4FC3-B7D3-B80C7CEED3C8}"/>
              </a:ext>
            </a:extLst>
          </p:cNvPr>
          <p:cNvSpPr txBox="1"/>
          <p:nvPr/>
        </p:nvSpPr>
        <p:spPr>
          <a:xfrm>
            <a:off x="9224328" y="1823798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/>
          <p:nvPr/>
        </p:nvSpPr>
        <p:spPr>
          <a:xfrm>
            <a:off x="0" y="0"/>
            <a:ext cx="10547458" cy="5192245"/>
          </a:xfrm>
          <a:prstGeom prst="rect">
            <a:avLst/>
          </a:prstGeom>
          <a:solidFill>
            <a:srgbClr val="D6B4AA"/>
          </a:solidFill>
          <a:ln>
            <a:solidFill>
              <a:srgbClr val="D6B4AA"/>
            </a:solidFill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15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845C172-3EBF-45A1-B0F5-21DD5617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47000" y="3750619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" name="Google Shape;31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92245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0100727" y="5181707"/>
            <a:ext cx="4542132" cy="5791093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5" name="Google Shape;315;p14" descr="Free Hand 1199486 PNG with Transparent Backgroun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12" y="2396172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4"/>
          <p:cNvSpPr/>
          <p:nvPr/>
        </p:nvSpPr>
        <p:spPr>
          <a:xfrm rot="3509072">
            <a:off x="463488" y="3101557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424242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718168" y="3094131"/>
            <a:ext cx="125776" cy="145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4" descr="Drone Png Transparent Images - Archos Drone Vr, Png Download - kind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22011" y="1785607"/>
            <a:ext cx="2472841" cy="138479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4" name="Google Shape;364;p14"/>
          <p:cNvCxnSpPr/>
          <p:nvPr/>
        </p:nvCxnSpPr>
        <p:spPr>
          <a:xfrm rot="10800000" flipH="1">
            <a:off x="8302745" y="2270904"/>
            <a:ext cx="2612532" cy="2173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9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10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11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78" name="Google Shape;378;p14"/>
          <p:cNvCxnSpPr/>
          <p:nvPr/>
        </p:nvCxnSpPr>
        <p:spPr>
          <a:xfrm rot="10800000">
            <a:off x="12752329" y="3698241"/>
            <a:ext cx="22854" cy="38074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12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89" name="Google Shape;389;p14"/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90" name="Google Shape;390;p14" descr="Pinpoint Icons - Download Free Vector Icons | Noun Projec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93" name="Google Shape;393;p14"/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4" name="Google Shape;454;p14"/>
          <p:cNvCxnSpPr>
            <a:cxnSpLocks/>
          </p:cNvCxnSpPr>
          <p:nvPr/>
        </p:nvCxnSpPr>
        <p:spPr>
          <a:xfrm>
            <a:off x="10922230" y="4724523"/>
            <a:ext cx="0" cy="1362989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4" name="Picture 2" descr="School Health Laerdal Pocket Mask - Soft Case">
            <a:extLst>
              <a:ext uri="{FF2B5EF4-FFF2-40B4-BE49-F238E27FC236}">
                <a16:creationId xmlns:a16="http://schemas.microsoft.com/office/drawing/2014/main" id="{9B32E3C9-737C-4EF2-940B-D00C69B52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1569646" y="3756423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6" name="Google Shape;56;p13">
            <a:extLst>
              <a:ext uri="{FF2B5EF4-FFF2-40B4-BE49-F238E27FC236}">
                <a16:creationId xmlns:a16="http://schemas.microsoft.com/office/drawing/2014/main" id="{313F382A-957F-4DDE-8802-1896E46D7D18}"/>
              </a:ext>
            </a:extLst>
          </p:cNvPr>
          <p:cNvCxnSpPr>
            <a:cxnSpLocks/>
          </p:cNvCxnSpPr>
          <p:nvPr/>
        </p:nvCxnSpPr>
        <p:spPr>
          <a:xfrm flipV="1">
            <a:off x="2055417" y="3301083"/>
            <a:ext cx="0" cy="40581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310;p14">
            <a:extLst>
              <a:ext uri="{FF2B5EF4-FFF2-40B4-BE49-F238E27FC236}">
                <a16:creationId xmlns:a16="http://schemas.microsoft.com/office/drawing/2014/main" id="{20690BBD-1541-4968-A76A-D77450D6E2BC}"/>
              </a:ext>
            </a:extLst>
          </p:cNvPr>
          <p:cNvCxnSpPr>
            <a:cxnSpLocks/>
          </p:cNvCxnSpPr>
          <p:nvPr/>
        </p:nvCxnSpPr>
        <p:spPr>
          <a:xfrm flipV="1">
            <a:off x="2604156" y="2254511"/>
            <a:ext cx="3798855" cy="49812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A8D4909-7745-4F20-B565-820642E7F103}"/>
              </a:ext>
            </a:extLst>
          </p:cNvPr>
          <p:cNvSpPr/>
          <p:nvPr/>
        </p:nvSpPr>
        <p:spPr>
          <a:xfrm>
            <a:off x="721693" y="5192245"/>
            <a:ext cx="2138942" cy="1653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Google Shape;100;p13">
            <a:extLst>
              <a:ext uri="{FF2B5EF4-FFF2-40B4-BE49-F238E27FC236}">
                <a16:creationId xmlns:a16="http://schemas.microsoft.com/office/drawing/2014/main" id="{4887B007-AD2B-4DB8-A302-5AA8A863D253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smartphone is not avalible on ground</a:t>
            </a:r>
            <a:endParaRPr lang="en"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Communication node sends vital and location data to drone which routes the data to the app 1 server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1 server stores the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accesses the the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If necessary, EMS communicates with patient or ground medic through an internal RF reciever embedded in the vitals collection device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determines if drone should drop medical supply delivery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1152FD-75A6-49D4-BE6E-28451126D13A}"/>
              </a:ext>
            </a:extLst>
          </p:cNvPr>
          <p:cNvSpPr/>
          <p:nvPr/>
        </p:nvSpPr>
        <p:spPr>
          <a:xfrm>
            <a:off x="10513219" y="6774739"/>
            <a:ext cx="542926" cy="1047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1BCFED-1FA7-4B94-BC26-DD115BFFE562}"/>
              </a:ext>
            </a:extLst>
          </p:cNvPr>
          <p:cNvSpPr/>
          <p:nvPr/>
        </p:nvSpPr>
        <p:spPr>
          <a:xfrm>
            <a:off x="10915277" y="6324279"/>
            <a:ext cx="71811" cy="351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9BEE3447-E533-41E5-9A14-287D19276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7008" y="6226049"/>
            <a:ext cx="1682569" cy="16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Google Shape;326;p14" descr="Drone Png Transparent Images - Archos Drone Vr, Png Download - kindpng">
            <a:extLst>
              <a:ext uri="{FF2B5EF4-FFF2-40B4-BE49-F238E27FC236}">
                <a16:creationId xmlns:a16="http://schemas.microsoft.com/office/drawing/2014/main" id="{CDD4B3C4-3806-42A3-B1E0-4A997642AB4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022011" y="1785607"/>
            <a:ext cx="2472841" cy="138479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327;p14">
            <a:extLst>
              <a:ext uri="{FF2B5EF4-FFF2-40B4-BE49-F238E27FC236}">
                <a16:creationId xmlns:a16="http://schemas.microsoft.com/office/drawing/2014/main" id="{58D79873-7E72-4869-B31A-897F0DF14658}"/>
              </a:ext>
            </a:extLst>
          </p:cNvPr>
          <p:cNvSpPr/>
          <p:nvPr/>
        </p:nvSpPr>
        <p:spPr>
          <a:xfrm>
            <a:off x="6807029" y="3312190"/>
            <a:ext cx="822960" cy="4821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178" name="Google Shape;328;p14">
            <a:extLst>
              <a:ext uri="{FF2B5EF4-FFF2-40B4-BE49-F238E27FC236}">
                <a16:creationId xmlns:a16="http://schemas.microsoft.com/office/drawing/2014/main" id="{C445F28E-DDB0-4F76-A44A-E70AE7097318}"/>
              </a:ext>
            </a:extLst>
          </p:cNvPr>
          <p:cNvCxnSpPr/>
          <p:nvPr/>
        </p:nvCxnSpPr>
        <p:spPr>
          <a:xfrm rot="10800000" flipH="1">
            <a:off x="6807029" y="2720666"/>
            <a:ext cx="394789" cy="58899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329;p14">
            <a:extLst>
              <a:ext uri="{FF2B5EF4-FFF2-40B4-BE49-F238E27FC236}">
                <a16:creationId xmlns:a16="http://schemas.microsoft.com/office/drawing/2014/main" id="{AD32F323-E967-408C-9178-5EC8C3524B2D}"/>
              </a:ext>
            </a:extLst>
          </p:cNvPr>
          <p:cNvCxnSpPr/>
          <p:nvPr/>
        </p:nvCxnSpPr>
        <p:spPr>
          <a:xfrm rot="10800000">
            <a:off x="7330707" y="2720666"/>
            <a:ext cx="299284" cy="58899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352;p14">
            <a:extLst>
              <a:ext uri="{FF2B5EF4-FFF2-40B4-BE49-F238E27FC236}">
                <a16:creationId xmlns:a16="http://schemas.microsoft.com/office/drawing/2014/main" id="{DED6CBCF-BB2C-487E-8D4D-FAD588D0D0FE}"/>
              </a:ext>
            </a:extLst>
          </p:cNvPr>
          <p:cNvSpPr/>
          <p:nvPr/>
        </p:nvSpPr>
        <p:spPr>
          <a:xfrm>
            <a:off x="7023989" y="3371766"/>
            <a:ext cx="389040" cy="36301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184" name="Google Shape;454;p14">
            <a:extLst>
              <a:ext uri="{FF2B5EF4-FFF2-40B4-BE49-F238E27FC236}">
                <a16:creationId xmlns:a16="http://schemas.microsoft.com/office/drawing/2014/main" id="{F1285E23-923A-4BF1-84C0-B4100CBDD94E}"/>
              </a:ext>
            </a:extLst>
          </p:cNvPr>
          <p:cNvCxnSpPr>
            <a:cxnSpLocks/>
          </p:cNvCxnSpPr>
          <p:nvPr/>
        </p:nvCxnSpPr>
        <p:spPr>
          <a:xfrm>
            <a:off x="11828686" y="4346361"/>
            <a:ext cx="1058" cy="301998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454;p14">
            <a:extLst>
              <a:ext uri="{FF2B5EF4-FFF2-40B4-BE49-F238E27FC236}">
                <a16:creationId xmlns:a16="http://schemas.microsoft.com/office/drawing/2014/main" id="{62498B15-D6CD-4477-B8C2-A8D7D4039A6A}"/>
              </a:ext>
            </a:extLst>
          </p:cNvPr>
          <p:cNvCxnSpPr>
            <a:cxnSpLocks/>
          </p:cNvCxnSpPr>
          <p:nvPr/>
        </p:nvCxnSpPr>
        <p:spPr>
          <a:xfrm>
            <a:off x="7218509" y="4339971"/>
            <a:ext cx="4610177" cy="639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378;p14">
            <a:extLst>
              <a:ext uri="{FF2B5EF4-FFF2-40B4-BE49-F238E27FC236}">
                <a16:creationId xmlns:a16="http://schemas.microsoft.com/office/drawing/2014/main" id="{1E2E7510-697A-4A9A-80E3-CB66047854A2}"/>
              </a:ext>
            </a:extLst>
          </p:cNvPr>
          <p:cNvCxnSpPr>
            <a:cxnSpLocks/>
          </p:cNvCxnSpPr>
          <p:nvPr/>
        </p:nvCxnSpPr>
        <p:spPr>
          <a:xfrm flipV="1">
            <a:off x="7228755" y="3853933"/>
            <a:ext cx="0" cy="492428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8" name="Google Shape;454;p14">
            <a:extLst>
              <a:ext uri="{FF2B5EF4-FFF2-40B4-BE49-F238E27FC236}">
                <a16:creationId xmlns:a16="http://schemas.microsoft.com/office/drawing/2014/main" id="{CCF85739-715A-430C-BA71-E5F8E5A21945}"/>
              </a:ext>
            </a:extLst>
          </p:cNvPr>
          <p:cNvCxnSpPr>
            <a:cxnSpLocks/>
          </p:cNvCxnSpPr>
          <p:nvPr/>
        </p:nvCxnSpPr>
        <p:spPr>
          <a:xfrm flipV="1">
            <a:off x="3544762" y="4733202"/>
            <a:ext cx="7366613" cy="35382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454;p14">
            <a:extLst>
              <a:ext uri="{FF2B5EF4-FFF2-40B4-BE49-F238E27FC236}">
                <a16:creationId xmlns:a16="http://schemas.microsoft.com/office/drawing/2014/main" id="{3024EB94-5B6A-4E40-8D62-55676401E955}"/>
              </a:ext>
            </a:extLst>
          </p:cNvPr>
          <p:cNvCxnSpPr>
            <a:cxnSpLocks/>
          </p:cNvCxnSpPr>
          <p:nvPr/>
        </p:nvCxnSpPr>
        <p:spPr>
          <a:xfrm>
            <a:off x="3544762" y="3075271"/>
            <a:ext cx="0" cy="170637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378;p14">
            <a:extLst>
              <a:ext uri="{FF2B5EF4-FFF2-40B4-BE49-F238E27FC236}">
                <a16:creationId xmlns:a16="http://schemas.microsoft.com/office/drawing/2014/main" id="{971CF557-1A28-4F11-8492-9B57F92FDD2B}"/>
              </a:ext>
            </a:extLst>
          </p:cNvPr>
          <p:cNvCxnSpPr>
            <a:cxnSpLocks/>
          </p:cNvCxnSpPr>
          <p:nvPr/>
        </p:nvCxnSpPr>
        <p:spPr>
          <a:xfrm flipH="1">
            <a:off x="2420245" y="3075271"/>
            <a:ext cx="1124517" cy="0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DF7A3B28-115F-4C55-8545-F39908A979FB}"/>
              </a:ext>
            </a:extLst>
          </p:cNvPr>
          <p:cNvSpPr txBox="1"/>
          <p:nvPr/>
        </p:nvSpPr>
        <p:spPr>
          <a:xfrm>
            <a:off x="4122277" y="1849360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C143743-C591-4572-BCA9-9999D5DB34F2}"/>
              </a:ext>
            </a:extLst>
          </p:cNvPr>
          <p:cNvSpPr txBox="1"/>
          <p:nvPr/>
        </p:nvSpPr>
        <p:spPr>
          <a:xfrm>
            <a:off x="9242715" y="1797637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96CD49E-ABFB-4E3D-9DDF-DADB76E260D4}"/>
              </a:ext>
            </a:extLst>
          </p:cNvPr>
          <p:cNvSpPr txBox="1"/>
          <p:nvPr/>
        </p:nvSpPr>
        <p:spPr>
          <a:xfrm>
            <a:off x="12446641" y="1367364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2091098-5D1C-410B-8FFF-B3CA974B004B}"/>
              </a:ext>
            </a:extLst>
          </p:cNvPr>
          <p:cNvSpPr txBox="1"/>
          <p:nvPr/>
        </p:nvSpPr>
        <p:spPr>
          <a:xfrm>
            <a:off x="12835409" y="5382284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8C15641-852E-4CFE-A116-FDDCE22CA398}"/>
              </a:ext>
            </a:extLst>
          </p:cNvPr>
          <p:cNvSpPr txBox="1"/>
          <p:nvPr/>
        </p:nvSpPr>
        <p:spPr>
          <a:xfrm>
            <a:off x="5702123" y="4264835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454E40A-FBA4-4DA3-A4CC-9E06BCF55C55}"/>
              </a:ext>
            </a:extLst>
          </p:cNvPr>
          <p:cNvSpPr txBox="1"/>
          <p:nvPr/>
        </p:nvSpPr>
        <p:spPr>
          <a:xfrm>
            <a:off x="9118204" y="3892539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527419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/>
          <p:nvPr/>
        </p:nvSpPr>
        <p:spPr>
          <a:xfrm>
            <a:off x="0" y="0"/>
            <a:ext cx="10547458" cy="5192245"/>
          </a:xfrm>
          <a:prstGeom prst="rect">
            <a:avLst/>
          </a:prstGeom>
          <a:solidFill>
            <a:srgbClr val="D6B4AA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157" name="Picture 4" descr="Man Face Silhouette Png PNG Image | Transparent PNG Free Download on SeekPNG">
            <a:extLst>
              <a:ext uri="{FF2B5EF4-FFF2-40B4-BE49-F238E27FC236}">
                <a16:creationId xmlns:a16="http://schemas.microsoft.com/office/drawing/2014/main" id="{8845C172-3EBF-45A1-B0F5-21DD5617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42" b="91753" l="10000" r="90000">
                        <a14:foregroundMark x1="57927" y1="8542" x2="57927" y2="8542"/>
                        <a14:foregroundMark x1="50488" y1="91753" x2="50488" y2="91753"/>
                      </a14:backgroundRemoval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03814">
            <a:off x="347000" y="3750619"/>
            <a:ext cx="2252551" cy="186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0" name="Google Shape;310;p14"/>
          <p:cNvCxnSpPr>
            <a:cxnSpLocks/>
          </p:cNvCxnSpPr>
          <p:nvPr/>
        </p:nvCxnSpPr>
        <p:spPr>
          <a:xfrm flipV="1">
            <a:off x="1973492" y="564107"/>
            <a:ext cx="5805163" cy="17664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11" name="Google Shape;31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4" name="Google Shape;314;p14"/>
          <p:cNvSpPr/>
          <p:nvPr/>
        </p:nvSpPr>
        <p:spPr>
          <a:xfrm>
            <a:off x="10100727" y="1"/>
            <a:ext cx="4542132" cy="10972800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5" name="Google Shape;315;p14" descr="Free Hand 1199486 PNG with Transparent Backgroun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12" y="2396172"/>
            <a:ext cx="2597662" cy="183124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4"/>
          <p:cNvSpPr/>
          <p:nvPr/>
        </p:nvSpPr>
        <p:spPr>
          <a:xfrm rot="3509072">
            <a:off x="463488" y="3101557"/>
            <a:ext cx="715452" cy="664843"/>
          </a:xfrm>
          <a:prstGeom prst="blockArc">
            <a:avLst>
              <a:gd name="adj1" fmla="val 10752262"/>
              <a:gd name="adj2" fmla="val 0"/>
              <a:gd name="adj3" fmla="val 25000"/>
            </a:avLst>
          </a:prstGeom>
          <a:solidFill>
            <a:srgbClr val="424242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17" name="Google Shape;317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509072">
            <a:off x="718168" y="3094131"/>
            <a:ext cx="125776" cy="145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62485" y="338589"/>
            <a:ext cx="1214881" cy="79368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450" name="Google Shape;450;p14"/>
          <p:cNvCxnSpPr/>
          <p:nvPr/>
        </p:nvCxnSpPr>
        <p:spPr>
          <a:xfrm rot="10800000">
            <a:off x="1973493" y="568906"/>
            <a:ext cx="0" cy="171655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4" name="Picture 2" descr="School Health Laerdal Pocket Mask - Soft Case">
            <a:extLst>
              <a:ext uri="{FF2B5EF4-FFF2-40B4-BE49-F238E27FC236}">
                <a16:creationId xmlns:a16="http://schemas.microsoft.com/office/drawing/2014/main" id="{9B32E3C9-737C-4EF2-940B-D00C69B52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alphaModFix/>
            <a:biLevel thresh="2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6500" b="81600" l="5500" r="52300">
                        <a14:foregroundMark x1="30600" y1="27500" x2="30600" y2="27500"/>
                        <a14:foregroundMark x1="29200" y1="26700" x2="29200" y2="26700"/>
                        <a14:foregroundMark x1="30500" y1="79600" x2="30500" y2="79600"/>
                        <a14:foregroundMark x1="52300" y1="72900" x2="52300" y2="72900"/>
                        <a14:foregroundMark x1="36000" y1="81600" x2="36000" y2="81600"/>
                        <a14:foregroundMark x1="28200" y1="26500" x2="28200" y2="26500"/>
                      </a14:backgroundRemoval>
                    </a14:imgEffect>
                    <a14:imgEffect>
                      <a14:artisticLineDrawing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015" r="44367" b="15611"/>
          <a:stretch/>
        </p:blipFill>
        <p:spPr bwMode="auto">
          <a:xfrm rot="1587310">
            <a:off x="1569646" y="3756423"/>
            <a:ext cx="665245" cy="7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6" name="Google Shape;56;p13">
            <a:extLst>
              <a:ext uri="{FF2B5EF4-FFF2-40B4-BE49-F238E27FC236}">
                <a16:creationId xmlns:a16="http://schemas.microsoft.com/office/drawing/2014/main" id="{313F382A-957F-4DDE-8802-1896E46D7D18}"/>
              </a:ext>
            </a:extLst>
          </p:cNvPr>
          <p:cNvCxnSpPr>
            <a:cxnSpLocks/>
          </p:cNvCxnSpPr>
          <p:nvPr/>
        </p:nvCxnSpPr>
        <p:spPr>
          <a:xfrm flipV="1">
            <a:off x="2055417" y="3301083"/>
            <a:ext cx="0" cy="405816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6" name="Google Shape;387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8C2575CF-EED7-4247-914C-054E2B9270B2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388;p14">
            <a:extLst>
              <a:ext uri="{FF2B5EF4-FFF2-40B4-BE49-F238E27FC236}">
                <a16:creationId xmlns:a16="http://schemas.microsoft.com/office/drawing/2014/main" id="{327DB2BF-E1D9-4A47-BDA1-0E7560D2652E}"/>
              </a:ext>
            </a:extLst>
          </p:cNvPr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78" name="Google Shape;389;p14">
            <a:extLst>
              <a:ext uri="{FF2B5EF4-FFF2-40B4-BE49-F238E27FC236}">
                <a16:creationId xmlns:a16="http://schemas.microsoft.com/office/drawing/2014/main" id="{88B63BC2-0AD0-4BAA-B7FA-D86F736E73F2}"/>
              </a:ext>
            </a:extLst>
          </p:cNvPr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179" name="Google Shape;390;p14" descr="Pinpoint Icons - Download Free Vector Icons | Noun Project">
            <a:extLst>
              <a:ext uri="{FF2B5EF4-FFF2-40B4-BE49-F238E27FC236}">
                <a16:creationId xmlns:a16="http://schemas.microsoft.com/office/drawing/2014/main" id="{1EA53118-0906-4407-8E65-8BF9C8B94AEA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391;p14">
            <a:extLst>
              <a:ext uri="{FF2B5EF4-FFF2-40B4-BE49-F238E27FC236}">
                <a16:creationId xmlns:a16="http://schemas.microsoft.com/office/drawing/2014/main" id="{2A24D968-0057-452B-9030-26D73B39CD41}"/>
              </a:ext>
            </a:extLst>
          </p:cNvPr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181" name="Google Shape;392;p14">
            <a:extLst>
              <a:ext uri="{FF2B5EF4-FFF2-40B4-BE49-F238E27FC236}">
                <a16:creationId xmlns:a16="http://schemas.microsoft.com/office/drawing/2014/main" id="{AB8E4974-C82C-4EDB-A640-79D53B91B1C7}"/>
              </a:ext>
            </a:extLst>
          </p:cNvPr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182" name="Google Shape;393;p14">
            <a:extLst>
              <a:ext uri="{FF2B5EF4-FFF2-40B4-BE49-F238E27FC236}">
                <a16:creationId xmlns:a16="http://schemas.microsoft.com/office/drawing/2014/main" id="{936CD8AF-7A69-4315-9DB4-EEC5F29F75E1}"/>
              </a:ext>
            </a:extLst>
          </p:cNvPr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394;p14">
            <a:extLst>
              <a:ext uri="{FF2B5EF4-FFF2-40B4-BE49-F238E27FC236}">
                <a16:creationId xmlns:a16="http://schemas.microsoft.com/office/drawing/2014/main" id="{CC9CF702-99FD-49EA-AA06-631CAE23950B}"/>
              </a:ext>
            </a:extLst>
          </p:cNvPr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00;p13">
            <a:extLst>
              <a:ext uri="{FF2B5EF4-FFF2-40B4-BE49-F238E27FC236}">
                <a16:creationId xmlns:a16="http://schemas.microsoft.com/office/drawing/2014/main" id="{170D87F1-FF46-401E-BEB4-7084D8C1DEA1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smartphone is not avalible on ground and communication node is down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Communication node sends vital and location data to a local memory card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On scene, EMS uploads vital and location data to app 1 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1 server stores the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acceses the patient profile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"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00;p13">
            <a:extLst>
              <a:ext uri="{FF2B5EF4-FFF2-40B4-BE49-F238E27FC236}">
                <a16:creationId xmlns:a16="http://schemas.microsoft.com/office/drawing/2014/main" id="{989222CB-9263-4C82-8444-A26CD812FC79}"/>
              </a:ext>
            </a:extLst>
          </p:cNvPr>
          <p:cNvSpPr txBox="1"/>
          <p:nvPr/>
        </p:nvSpPr>
        <p:spPr>
          <a:xfrm>
            <a:off x="164027" y="5218093"/>
            <a:ext cx="9926300" cy="1831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Comminication node 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– core node in the vitals collection device that collects and communicates vitals data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1710072-B114-425F-85E1-141BC4704990}"/>
              </a:ext>
            </a:extLst>
          </p:cNvPr>
          <p:cNvSpPr txBox="1"/>
          <p:nvPr/>
        </p:nvSpPr>
        <p:spPr>
          <a:xfrm>
            <a:off x="5028325" y="89518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B032B06-7EA5-4E8B-9217-9F8DF049509C}"/>
              </a:ext>
            </a:extLst>
          </p:cNvPr>
          <p:cNvSpPr txBox="1"/>
          <p:nvPr/>
        </p:nvSpPr>
        <p:spPr>
          <a:xfrm>
            <a:off x="13868221" y="2285464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  <p:sp>
        <p:nvSpPr>
          <p:cNvPr id="188" name="Google Shape;312;p14">
            <a:extLst>
              <a:ext uri="{FF2B5EF4-FFF2-40B4-BE49-F238E27FC236}">
                <a16:creationId xmlns:a16="http://schemas.microsoft.com/office/drawing/2014/main" id="{37098F52-29FB-4BE9-B5EE-E36ED8B2B88B}"/>
              </a:ext>
            </a:extLst>
          </p:cNvPr>
          <p:cNvSpPr/>
          <p:nvPr/>
        </p:nvSpPr>
        <p:spPr>
          <a:xfrm>
            <a:off x="10101341" y="-1"/>
            <a:ext cx="4541520" cy="5192245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189" name="Google Shape;355;p14">
            <a:extLst>
              <a:ext uri="{FF2B5EF4-FFF2-40B4-BE49-F238E27FC236}">
                <a16:creationId xmlns:a16="http://schemas.microsoft.com/office/drawing/2014/main" id="{AA08C6BE-ED4E-4269-8911-1B5241DF0428}"/>
              </a:ext>
            </a:extLst>
          </p:cNvPr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0" name="Google Shape;356;p14">
            <a:extLst>
              <a:ext uri="{FF2B5EF4-FFF2-40B4-BE49-F238E27FC236}">
                <a16:creationId xmlns:a16="http://schemas.microsoft.com/office/drawing/2014/main" id="{1B2DA946-C620-455B-B3E1-9FAA80159B04}"/>
              </a:ext>
            </a:extLst>
          </p:cNvPr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1" name="Google Shape;357;p14">
            <a:extLst>
              <a:ext uri="{FF2B5EF4-FFF2-40B4-BE49-F238E27FC236}">
                <a16:creationId xmlns:a16="http://schemas.microsoft.com/office/drawing/2014/main" id="{E5327D13-6CB7-47AF-834C-8C0B4FB152C6}"/>
              </a:ext>
            </a:extLst>
          </p:cNvPr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2" name="Google Shape;358;p14">
            <a:extLst>
              <a:ext uri="{FF2B5EF4-FFF2-40B4-BE49-F238E27FC236}">
                <a16:creationId xmlns:a16="http://schemas.microsoft.com/office/drawing/2014/main" id="{BB3312F3-3F4B-49DC-9FCC-30D2C6658F98}"/>
              </a:ext>
            </a:extLst>
          </p:cNvPr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3" name="Google Shape;359;p14">
            <a:extLst>
              <a:ext uri="{FF2B5EF4-FFF2-40B4-BE49-F238E27FC236}">
                <a16:creationId xmlns:a16="http://schemas.microsoft.com/office/drawing/2014/main" id="{F5AC5DED-D1B7-4FFD-A0BA-AEAA4F391980}"/>
              </a:ext>
            </a:extLst>
          </p:cNvPr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4" name="Google Shape;360;p14">
            <a:extLst>
              <a:ext uri="{FF2B5EF4-FFF2-40B4-BE49-F238E27FC236}">
                <a16:creationId xmlns:a16="http://schemas.microsoft.com/office/drawing/2014/main" id="{E58CB998-4A61-4E0F-8246-74EF6D636793}"/>
              </a:ext>
            </a:extLst>
          </p:cNvPr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5" name="Google Shape;361;p14">
            <a:extLst>
              <a:ext uri="{FF2B5EF4-FFF2-40B4-BE49-F238E27FC236}">
                <a16:creationId xmlns:a16="http://schemas.microsoft.com/office/drawing/2014/main" id="{CC0C49A1-59AA-44E4-BB01-611753BBDF02}"/>
              </a:ext>
            </a:extLst>
          </p:cNvPr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6" name="Google Shape;362;p14">
            <a:extLst>
              <a:ext uri="{FF2B5EF4-FFF2-40B4-BE49-F238E27FC236}">
                <a16:creationId xmlns:a16="http://schemas.microsoft.com/office/drawing/2014/main" id="{9F5C04D3-767E-446E-B0FD-1738C5A09E57}"/>
              </a:ext>
            </a:extLst>
          </p:cNvPr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97" name="Google Shape;363;p14">
            <a:extLst>
              <a:ext uri="{FF2B5EF4-FFF2-40B4-BE49-F238E27FC236}">
                <a16:creationId xmlns:a16="http://schemas.microsoft.com/office/drawing/2014/main" id="{AE1DFCE8-F128-4C67-99B9-1845DFD8F95C}"/>
              </a:ext>
            </a:extLst>
          </p:cNvPr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198" name="Google Shape;367;p14">
            <a:extLst>
              <a:ext uri="{FF2B5EF4-FFF2-40B4-BE49-F238E27FC236}">
                <a16:creationId xmlns:a16="http://schemas.microsoft.com/office/drawing/2014/main" id="{A0DDADC2-10FF-4D03-BF45-3DDB29CA16DB}"/>
              </a:ext>
            </a:extLst>
          </p:cNvPr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368;p14">
            <a:extLst>
              <a:ext uri="{FF2B5EF4-FFF2-40B4-BE49-F238E27FC236}">
                <a16:creationId xmlns:a16="http://schemas.microsoft.com/office/drawing/2014/main" id="{C295796F-3624-43FB-B8A0-068CA98FF838}"/>
              </a:ext>
            </a:extLst>
          </p:cNvPr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" name="Google Shape;369;p14">
            <a:extLst>
              <a:ext uri="{FF2B5EF4-FFF2-40B4-BE49-F238E27FC236}">
                <a16:creationId xmlns:a16="http://schemas.microsoft.com/office/drawing/2014/main" id="{F17E73B4-97C1-49C2-8ACE-9247870AD90B}"/>
              </a:ext>
            </a:extLst>
          </p:cNvPr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370;p14">
            <a:extLst>
              <a:ext uri="{FF2B5EF4-FFF2-40B4-BE49-F238E27FC236}">
                <a16:creationId xmlns:a16="http://schemas.microsoft.com/office/drawing/2014/main" id="{F557EF04-14CB-4CA3-8980-EBF179A4B3D2}"/>
              </a:ext>
            </a:extLst>
          </p:cNvPr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2" name="Google Shape;371;p14" descr="Vital Signs Icons - Download Free Vector Icons | Noun Project">
            <a:extLst>
              <a:ext uri="{FF2B5EF4-FFF2-40B4-BE49-F238E27FC236}">
                <a16:creationId xmlns:a16="http://schemas.microsoft.com/office/drawing/2014/main" id="{74B1CFD6-3A0E-442A-8ADA-1EB55255AEB4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372;p14">
            <a:extLst>
              <a:ext uri="{FF2B5EF4-FFF2-40B4-BE49-F238E27FC236}">
                <a16:creationId xmlns:a16="http://schemas.microsoft.com/office/drawing/2014/main" id="{DC9D25B4-400C-43A7-9BFD-1139D657EBDD}"/>
              </a:ext>
            </a:extLst>
          </p:cNvPr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204" name="Google Shape;373;p14" descr="Vital Signs Icons - Download Free Vector Icons | Noun Project">
            <a:extLst>
              <a:ext uri="{FF2B5EF4-FFF2-40B4-BE49-F238E27FC236}">
                <a16:creationId xmlns:a16="http://schemas.microsoft.com/office/drawing/2014/main" id="{AF742115-CA41-47B6-B693-22744C09E41E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374;p14" descr="Person icon - Free download on Iconfinder">
            <a:extLst>
              <a:ext uri="{FF2B5EF4-FFF2-40B4-BE49-F238E27FC236}">
                <a16:creationId xmlns:a16="http://schemas.microsoft.com/office/drawing/2014/main" id="{A6713C49-BCF8-4D15-B0FD-F4D42BDCAF5D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6" name="Google Shape;375;p14">
            <a:extLst>
              <a:ext uri="{FF2B5EF4-FFF2-40B4-BE49-F238E27FC236}">
                <a16:creationId xmlns:a16="http://schemas.microsoft.com/office/drawing/2014/main" id="{42B936DB-AF4A-451D-815C-881E81E80094}"/>
              </a:ext>
            </a:extLst>
          </p:cNvPr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207" name="Google Shape;379;p14" descr="Middle East - Political map | Geo Map - Asia | Political map of Asia | Middle  East Map In Blue Png Format">
            <a:extLst>
              <a:ext uri="{FF2B5EF4-FFF2-40B4-BE49-F238E27FC236}">
                <a16:creationId xmlns:a16="http://schemas.microsoft.com/office/drawing/2014/main" id="{ABBF0125-3CA1-48E6-A9B6-FB6EB39731C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380;p14" descr="Pinpoint Icons - Download Free Vector Icons | Noun Project">
            <a:extLst>
              <a:ext uri="{FF2B5EF4-FFF2-40B4-BE49-F238E27FC236}">
                <a16:creationId xmlns:a16="http://schemas.microsoft.com/office/drawing/2014/main" id="{2A982EEC-627F-4DFF-96C3-940D9DBB048A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381;p14">
            <a:extLst>
              <a:ext uri="{FF2B5EF4-FFF2-40B4-BE49-F238E27FC236}">
                <a16:creationId xmlns:a16="http://schemas.microsoft.com/office/drawing/2014/main" id="{47EDD27C-8076-46A7-A5A1-6F4CEB3B16EB}"/>
              </a:ext>
            </a:extLst>
          </p:cNvPr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210" name="Google Shape;382;p14">
            <a:extLst>
              <a:ext uri="{FF2B5EF4-FFF2-40B4-BE49-F238E27FC236}">
                <a16:creationId xmlns:a16="http://schemas.microsoft.com/office/drawing/2014/main" id="{3A4F5835-6178-4260-B3E5-5D2B4EB316F5}"/>
              </a:ext>
            </a:extLst>
          </p:cNvPr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211" name="Google Shape;383;p14">
            <a:extLst>
              <a:ext uri="{FF2B5EF4-FFF2-40B4-BE49-F238E27FC236}">
                <a16:creationId xmlns:a16="http://schemas.microsoft.com/office/drawing/2014/main" id="{ABCB8B41-D921-4CFE-AEB2-3A6D7FCBC921}"/>
              </a:ext>
            </a:extLst>
          </p:cNvPr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384;p14">
            <a:extLst>
              <a:ext uri="{FF2B5EF4-FFF2-40B4-BE49-F238E27FC236}">
                <a16:creationId xmlns:a16="http://schemas.microsoft.com/office/drawing/2014/main" id="{FF590B41-74C7-4772-97C3-843E2978C799}"/>
              </a:ext>
            </a:extLst>
          </p:cNvPr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385;p14">
            <a:extLst>
              <a:ext uri="{FF2B5EF4-FFF2-40B4-BE49-F238E27FC236}">
                <a16:creationId xmlns:a16="http://schemas.microsoft.com/office/drawing/2014/main" id="{9037D217-D3A9-4A0B-B29E-C9E5EDB9D043}"/>
              </a:ext>
            </a:extLst>
          </p:cNvPr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214" name="Google Shape;386;p14">
            <a:extLst>
              <a:ext uri="{FF2B5EF4-FFF2-40B4-BE49-F238E27FC236}">
                <a16:creationId xmlns:a16="http://schemas.microsoft.com/office/drawing/2014/main" id="{FCF76CA5-8622-41D9-AE63-75FBF992FA73}"/>
              </a:ext>
            </a:extLst>
          </p:cNvPr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6" name="Google Shape;366;p14"/>
          <p:cNvCxnSpPr/>
          <p:nvPr/>
        </p:nvCxnSpPr>
        <p:spPr>
          <a:xfrm>
            <a:off x="14359028" y="568905"/>
            <a:ext cx="0" cy="6729648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" name="Google Shape;365;p14"/>
          <p:cNvCxnSpPr/>
          <p:nvPr/>
        </p:nvCxnSpPr>
        <p:spPr>
          <a:xfrm>
            <a:off x="9455556" y="561638"/>
            <a:ext cx="4903473" cy="7270"/>
          </a:xfrm>
          <a:prstGeom prst="straightConnector1">
            <a:avLst/>
          </a:prstGeom>
          <a:noFill/>
          <a:ln w="38100" cap="flat" cmpd="sng">
            <a:solidFill>
              <a:srgbClr val="BB837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964753FD-EC2C-4C77-8368-AF406E7B32BC}"/>
              </a:ext>
            </a:extLst>
          </p:cNvPr>
          <p:cNvSpPr txBox="1"/>
          <p:nvPr/>
        </p:nvSpPr>
        <p:spPr>
          <a:xfrm>
            <a:off x="12666961" y="4088577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501218-E2C3-465E-994B-6E62AC7FF4D6}"/>
              </a:ext>
            </a:extLst>
          </p:cNvPr>
          <p:cNvSpPr txBox="1"/>
          <p:nvPr/>
        </p:nvSpPr>
        <p:spPr>
          <a:xfrm>
            <a:off x="12439880" y="1407384"/>
            <a:ext cx="1082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CD7171-B73E-4C3A-B330-16F199C407F6}"/>
              </a:ext>
            </a:extLst>
          </p:cNvPr>
          <p:cNvCxnSpPr>
            <a:cxnSpLocks/>
          </p:cNvCxnSpPr>
          <p:nvPr/>
        </p:nvCxnSpPr>
        <p:spPr>
          <a:xfrm>
            <a:off x="12633834" y="3805676"/>
            <a:ext cx="18696" cy="3580133"/>
          </a:xfrm>
          <a:prstGeom prst="straightConnector1">
            <a:avLst/>
          </a:prstGeom>
          <a:ln w="38100">
            <a:solidFill>
              <a:srgbClr val="BB3F4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13EB515-A55E-48AE-B5DA-0D5FA9C93E7E}"/>
              </a:ext>
            </a:extLst>
          </p:cNvPr>
          <p:cNvSpPr txBox="1"/>
          <p:nvPr/>
        </p:nvSpPr>
        <p:spPr>
          <a:xfrm>
            <a:off x="12190000" y="6657486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7B5B2AE-0D38-4011-8418-92FE6D76D0FC}"/>
              </a:ext>
            </a:extLst>
          </p:cNvPr>
          <p:cNvSpPr txBox="1"/>
          <p:nvPr/>
        </p:nvSpPr>
        <p:spPr>
          <a:xfrm>
            <a:off x="11983136" y="78381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49342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/>
          <p:nvPr/>
        </p:nvSpPr>
        <p:spPr>
          <a:xfrm>
            <a:off x="2854" y="5187745"/>
            <a:ext cx="10098487" cy="5784064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86261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603408" y="6758813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24" name="Google Shape;324;p14"/>
          <p:cNvSpPr/>
          <p:nvPr/>
        </p:nvSpPr>
        <p:spPr>
          <a:xfrm>
            <a:off x="5162565" y="9041397"/>
            <a:ext cx="2304480" cy="1552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25" name="Google Shape;325;p14"/>
          <p:cNvSpPr/>
          <p:nvPr/>
        </p:nvSpPr>
        <p:spPr>
          <a:xfrm>
            <a:off x="5260102" y="9157629"/>
            <a:ext cx="2109360" cy="13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5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8" name="Google Shape;398;p14"/>
          <p:cNvCxnSpPr>
            <a:cxnSpLocks/>
          </p:cNvCxnSpPr>
          <p:nvPr/>
        </p:nvCxnSpPr>
        <p:spPr>
          <a:xfrm flipV="1">
            <a:off x="1371408" y="6192029"/>
            <a:ext cx="7919126" cy="1001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9" name="Google Shape;399;p14"/>
          <p:cNvCxnSpPr/>
          <p:nvPr/>
        </p:nvCxnSpPr>
        <p:spPr>
          <a:xfrm>
            <a:off x="5334554" y="7630245"/>
            <a:ext cx="17669" cy="1264109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0" name="Google Shape;400;p14"/>
          <p:cNvSpPr/>
          <p:nvPr/>
        </p:nvSpPr>
        <p:spPr>
          <a:xfrm>
            <a:off x="5358269" y="9264384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1" name="Google Shape;401;p14"/>
          <p:cNvSpPr/>
          <p:nvPr/>
        </p:nvSpPr>
        <p:spPr>
          <a:xfrm>
            <a:off x="5308134" y="9235934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2" name="Google Shape;402;p14"/>
          <p:cNvSpPr txBox="1"/>
          <p:nvPr/>
        </p:nvSpPr>
        <p:spPr>
          <a:xfrm>
            <a:off x="5323230" y="9258933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03" name="Google Shape;403;p14"/>
          <p:cNvSpPr/>
          <p:nvPr/>
        </p:nvSpPr>
        <p:spPr>
          <a:xfrm rot="-8664357">
            <a:off x="5565297" y="9307875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04" name="Google Shape;404;p14"/>
          <p:cNvCxnSpPr/>
          <p:nvPr/>
        </p:nvCxnSpPr>
        <p:spPr>
          <a:xfrm>
            <a:off x="5741311" y="9316108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5" name="Google Shape;405;p14"/>
          <p:cNvCxnSpPr/>
          <p:nvPr/>
        </p:nvCxnSpPr>
        <p:spPr>
          <a:xfrm>
            <a:off x="5748003" y="9353827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6" name="Google Shape;406;p14"/>
          <p:cNvSpPr/>
          <p:nvPr/>
        </p:nvSpPr>
        <p:spPr>
          <a:xfrm>
            <a:off x="5340900" y="9275347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7" name="Google Shape;407;p14"/>
          <p:cNvSpPr txBox="1"/>
          <p:nvPr/>
        </p:nvSpPr>
        <p:spPr>
          <a:xfrm>
            <a:off x="5327315" y="925996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</a:t>
            </a:r>
            <a:endParaRPr sz="1120"/>
          </a:p>
        </p:txBody>
      </p:sp>
      <p:sp>
        <p:nvSpPr>
          <p:cNvPr id="408" name="Google Shape;408;p14"/>
          <p:cNvSpPr/>
          <p:nvPr/>
        </p:nvSpPr>
        <p:spPr>
          <a:xfrm>
            <a:off x="5373677" y="9573627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5323542" y="9545177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0" name="Google Shape;410;p14"/>
          <p:cNvSpPr txBox="1"/>
          <p:nvPr/>
        </p:nvSpPr>
        <p:spPr>
          <a:xfrm>
            <a:off x="5338639" y="9568176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1" name="Google Shape;411;p14"/>
          <p:cNvSpPr/>
          <p:nvPr/>
        </p:nvSpPr>
        <p:spPr>
          <a:xfrm rot="-8664357">
            <a:off x="5580707" y="9617119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12" name="Google Shape;412;p14"/>
          <p:cNvCxnSpPr/>
          <p:nvPr/>
        </p:nvCxnSpPr>
        <p:spPr>
          <a:xfrm>
            <a:off x="5756720" y="962535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14"/>
          <p:cNvCxnSpPr/>
          <p:nvPr/>
        </p:nvCxnSpPr>
        <p:spPr>
          <a:xfrm>
            <a:off x="5763412" y="9663070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4" name="Google Shape;414;p14"/>
          <p:cNvSpPr/>
          <p:nvPr/>
        </p:nvSpPr>
        <p:spPr>
          <a:xfrm>
            <a:off x="5356309" y="9584590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5" name="Google Shape;415;p14"/>
          <p:cNvSpPr txBox="1"/>
          <p:nvPr/>
        </p:nvSpPr>
        <p:spPr>
          <a:xfrm>
            <a:off x="5342724" y="9569209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2</a:t>
            </a:r>
            <a:endParaRPr sz="1120"/>
          </a:p>
        </p:txBody>
      </p:sp>
      <p:sp>
        <p:nvSpPr>
          <p:cNvPr id="416" name="Google Shape;416;p14"/>
          <p:cNvSpPr/>
          <p:nvPr/>
        </p:nvSpPr>
        <p:spPr>
          <a:xfrm>
            <a:off x="5369593" y="9883588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7" name="Google Shape;417;p14"/>
          <p:cNvSpPr/>
          <p:nvPr/>
        </p:nvSpPr>
        <p:spPr>
          <a:xfrm>
            <a:off x="5319458" y="9855138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8" name="Google Shape;418;p14"/>
          <p:cNvSpPr txBox="1"/>
          <p:nvPr/>
        </p:nvSpPr>
        <p:spPr>
          <a:xfrm>
            <a:off x="5334554" y="987813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9" name="Google Shape;419;p14"/>
          <p:cNvSpPr/>
          <p:nvPr/>
        </p:nvSpPr>
        <p:spPr>
          <a:xfrm rot="-8664357">
            <a:off x="5576622" y="9927079"/>
            <a:ext cx="108866" cy="4776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0" name="Google Shape;420;p14"/>
          <p:cNvCxnSpPr/>
          <p:nvPr/>
        </p:nvCxnSpPr>
        <p:spPr>
          <a:xfrm>
            <a:off x="5752635" y="9935312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14"/>
          <p:cNvCxnSpPr/>
          <p:nvPr/>
        </p:nvCxnSpPr>
        <p:spPr>
          <a:xfrm>
            <a:off x="5759327" y="9973031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14"/>
          <p:cNvSpPr/>
          <p:nvPr/>
        </p:nvSpPr>
        <p:spPr>
          <a:xfrm>
            <a:off x="5352224" y="9894551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3" name="Google Shape;423;p14"/>
          <p:cNvSpPr txBox="1"/>
          <p:nvPr/>
        </p:nvSpPr>
        <p:spPr>
          <a:xfrm>
            <a:off x="5338642" y="9879171"/>
            <a:ext cx="197521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3</a:t>
            </a:r>
            <a:endParaRPr sz="1120"/>
          </a:p>
        </p:txBody>
      </p:sp>
      <p:sp>
        <p:nvSpPr>
          <p:cNvPr id="424" name="Google Shape;424;p14"/>
          <p:cNvSpPr/>
          <p:nvPr/>
        </p:nvSpPr>
        <p:spPr>
          <a:xfrm>
            <a:off x="5373677" y="10188263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5" name="Google Shape;425;p14"/>
          <p:cNvSpPr/>
          <p:nvPr/>
        </p:nvSpPr>
        <p:spPr>
          <a:xfrm>
            <a:off x="5323542" y="10159812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6" name="Google Shape;426;p14"/>
          <p:cNvSpPr txBox="1"/>
          <p:nvPr/>
        </p:nvSpPr>
        <p:spPr>
          <a:xfrm>
            <a:off x="5338639" y="10182812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27" name="Google Shape;427;p14"/>
          <p:cNvSpPr/>
          <p:nvPr/>
        </p:nvSpPr>
        <p:spPr>
          <a:xfrm rot="-8664357">
            <a:off x="5580706" y="10231754"/>
            <a:ext cx="108866" cy="47769"/>
          </a:xfrm>
          <a:prstGeom prst="homePlate">
            <a:avLst>
              <a:gd name="adj" fmla="val 50000"/>
            </a:avLst>
          </a:prstGeom>
          <a:solidFill>
            <a:srgbClr val="33660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8" name="Google Shape;428;p14"/>
          <p:cNvCxnSpPr/>
          <p:nvPr/>
        </p:nvCxnSpPr>
        <p:spPr>
          <a:xfrm>
            <a:off x="5756719" y="1023998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p14"/>
          <p:cNvCxnSpPr/>
          <p:nvPr/>
        </p:nvCxnSpPr>
        <p:spPr>
          <a:xfrm>
            <a:off x="5763411" y="10277706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14"/>
          <p:cNvSpPr/>
          <p:nvPr/>
        </p:nvSpPr>
        <p:spPr>
          <a:xfrm>
            <a:off x="5356308" y="10199226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31" name="Google Shape;431;p14"/>
          <p:cNvSpPr txBox="1"/>
          <p:nvPr/>
        </p:nvSpPr>
        <p:spPr>
          <a:xfrm>
            <a:off x="5342726" y="10183845"/>
            <a:ext cx="193436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4</a:t>
            </a:r>
            <a:endParaRPr sz="1120"/>
          </a:p>
        </p:txBody>
      </p:sp>
      <p:cxnSp>
        <p:nvCxnSpPr>
          <p:cNvPr id="432" name="Google Shape;432;p14"/>
          <p:cNvCxnSpPr/>
          <p:nvPr/>
        </p:nvCxnSpPr>
        <p:spPr>
          <a:xfrm flipH="1">
            <a:off x="1585050" y="9806668"/>
            <a:ext cx="3394009" cy="4418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3" name="Google Shape;433;p14"/>
          <p:cNvSpPr/>
          <p:nvPr/>
        </p:nvSpPr>
        <p:spPr>
          <a:xfrm>
            <a:off x="523155" y="9190467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34" name="Google Shape;434;p14"/>
          <p:cNvSpPr/>
          <p:nvPr/>
        </p:nvSpPr>
        <p:spPr>
          <a:xfrm>
            <a:off x="619155" y="9304870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35" name="Google Shape;435;p14"/>
          <p:cNvSpPr/>
          <p:nvPr/>
        </p:nvSpPr>
        <p:spPr>
          <a:xfrm>
            <a:off x="855308" y="10640855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436" name="Google Shape;436;p14"/>
          <p:cNvCxnSpPr/>
          <p:nvPr/>
        </p:nvCxnSpPr>
        <p:spPr>
          <a:xfrm>
            <a:off x="697317" y="9880314"/>
            <a:ext cx="152095" cy="8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7" name="Google Shape;437;p14"/>
          <p:cNvCxnSpPr/>
          <p:nvPr/>
        </p:nvCxnSpPr>
        <p:spPr>
          <a:xfrm>
            <a:off x="693450" y="9942430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14"/>
          <p:cNvCxnSpPr/>
          <p:nvPr/>
        </p:nvCxnSpPr>
        <p:spPr>
          <a:xfrm>
            <a:off x="696855" y="9755242"/>
            <a:ext cx="46820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39" name="Google Shape;439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695804" y="9413916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0" name="Google Shape;440;p14"/>
          <p:cNvSpPr/>
          <p:nvPr/>
        </p:nvSpPr>
        <p:spPr>
          <a:xfrm>
            <a:off x="906319" y="9404861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441" name="Google Shape;441;p14"/>
          <p:cNvSpPr/>
          <p:nvPr/>
        </p:nvSpPr>
        <p:spPr>
          <a:xfrm rot="-8664357">
            <a:off x="1062079" y="9432083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42" name="Google Shape;442;p14"/>
          <p:cNvCxnSpPr/>
          <p:nvPr/>
        </p:nvCxnSpPr>
        <p:spPr>
          <a:xfrm rot="10800000" flipH="1">
            <a:off x="693451" y="9821520"/>
            <a:ext cx="362321" cy="23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3" name="Google Shape;443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14030"/>
          <a:stretch/>
        </p:blipFill>
        <p:spPr>
          <a:xfrm>
            <a:off x="699991" y="10056902"/>
            <a:ext cx="474686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14"/>
          <p:cNvSpPr/>
          <p:nvPr/>
        </p:nvSpPr>
        <p:spPr>
          <a:xfrm>
            <a:off x="696654" y="10033032"/>
            <a:ext cx="478023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47" name="Google Shape;447;p14"/>
          <p:cNvCxnSpPr/>
          <p:nvPr/>
        </p:nvCxnSpPr>
        <p:spPr>
          <a:xfrm flipH="1">
            <a:off x="9268422" y="3059000"/>
            <a:ext cx="22112" cy="314199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8" name="Google Shape;448;p14"/>
          <p:cNvCxnSpPr>
            <a:cxnSpLocks/>
          </p:cNvCxnSpPr>
          <p:nvPr/>
        </p:nvCxnSpPr>
        <p:spPr>
          <a:xfrm>
            <a:off x="9268422" y="3035199"/>
            <a:ext cx="1668542" cy="2380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14"/>
          <p:cNvCxnSpPr/>
          <p:nvPr/>
        </p:nvCxnSpPr>
        <p:spPr>
          <a:xfrm>
            <a:off x="2139409" y="7631286"/>
            <a:ext cx="3216921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00;p13">
            <a:extLst>
              <a:ext uri="{FF2B5EF4-FFF2-40B4-BE49-F238E27FC236}">
                <a16:creationId xmlns:a16="http://schemas.microsoft.com/office/drawing/2014/main" id="{9E9EB65A-B49D-441B-832C-E67DD6B1DA73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</a:t>
            </a:r>
            <a:r>
              <a:rPr lang="en-US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is tracking incoming patients and doctors and nurses have access to smartphones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accesses and downloads incoming patient profiles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2 server stores patient profiles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2 triages and tags incoming and current patients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Doctors and nurses subscribe to specific patients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Doctors and nurses view the triaged list of their patients or access individual patient profiles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E777D4B-091F-46F5-9867-098BD1436AE4}"/>
              </a:ext>
            </a:extLst>
          </p:cNvPr>
          <p:cNvSpPr txBox="1"/>
          <p:nvPr/>
        </p:nvSpPr>
        <p:spPr>
          <a:xfrm>
            <a:off x="5250504" y="5720425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40FCCD7-C3F6-4209-BF9A-2083A779ABC7}"/>
              </a:ext>
            </a:extLst>
          </p:cNvPr>
          <p:cNvSpPr txBox="1"/>
          <p:nvPr/>
        </p:nvSpPr>
        <p:spPr>
          <a:xfrm>
            <a:off x="4051460" y="7160052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FA72199-7FF4-460B-A2A7-47AF4B0942CA}"/>
              </a:ext>
            </a:extLst>
          </p:cNvPr>
          <p:cNvSpPr txBox="1"/>
          <p:nvPr/>
        </p:nvSpPr>
        <p:spPr>
          <a:xfrm>
            <a:off x="6183419" y="8588383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9D1DBBF-B4E2-4CF3-BAC9-00A68F9EA39D}"/>
              </a:ext>
            </a:extLst>
          </p:cNvPr>
          <p:cNvSpPr txBox="1"/>
          <p:nvPr/>
        </p:nvSpPr>
        <p:spPr>
          <a:xfrm>
            <a:off x="3009740" y="9305840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03DACE7-29FB-4160-8F47-01E314FE9FFA}"/>
              </a:ext>
            </a:extLst>
          </p:cNvPr>
          <p:cNvSpPr txBox="1"/>
          <p:nvPr/>
        </p:nvSpPr>
        <p:spPr>
          <a:xfrm>
            <a:off x="727205" y="8725716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</a:t>
            </a:r>
          </a:p>
        </p:txBody>
      </p:sp>
      <p:cxnSp>
        <p:nvCxnSpPr>
          <p:cNvPr id="91" name="Google Shape;399;p14">
            <a:extLst>
              <a:ext uri="{FF2B5EF4-FFF2-40B4-BE49-F238E27FC236}">
                <a16:creationId xmlns:a16="http://schemas.microsoft.com/office/drawing/2014/main" id="{EB890A8C-2A86-4471-AA0C-4A8EE8C7E76A}"/>
              </a:ext>
            </a:extLst>
          </p:cNvPr>
          <p:cNvCxnSpPr>
            <a:cxnSpLocks/>
          </p:cNvCxnSpPr>
          <p:nvPr/>
        </p:nvCxnSpPr>
        <p:spPr>
          <a:xfrm>
            <a:off x="1381624" y="6182090"/>
            <a:ext cx="0" cy="68226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5568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/>
          <p:nvPr/>
        </p:nvSpPr>
        <p:spPr>
          <a:xfrm>
            <a:off x="2854" y="5187745"/>
            <a:ext cx="10098487" cy="5784064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86261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603408" y="6758813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24" name="Google Shape;324;p14"/>
          <p:cNvSpPr/>
          <p:nvPr/>
        </p:nvSpPr>
        <p:spPr>
          <a:xfrm>
            <a:off x="5162565" y="9041397"/>
            <a:ext cx="2304480" cy="15525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25" name="Google Shape;325;p14"/>
          <p:cNvSpPr/>
          <p:nvPr/>
        </p:nvSpPr>
        <p:spPr>
          <a:xfrm>
            <a:off x="5260102" y="9157629"/>
            <a:ext cx="2109360" cy="13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5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7" name="Google Shape;397;p14"/>
          <p:cNvCxnSpPr/>
          <p:nvPr/>
        </p:nvCxnSpPr>
        <p:spPr>
          <a:xfrm rot="10800000">
            <a:off x="1371408" y="6202034"/>
            <a:ext cx="0" cy="68397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8" name="Google Shape;398;p14"/>
          <p:cNvCxnSpPr>
            <a:cxnSpLocks/>
          </p:cNvCxnSpPr>
          <p:nvPr/>
        </p:nvCxnSpPr>
        <p:spPr>
          <a:xfrm flipV="1">
            <a:off x="1371408" y="6192029"/>
            <a:ext cx="7919126" cy="1001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9" name="Google Shape;399;p14"/>
          <p:cNvCxnSpPr/>
          <p:nvPr/>
        </p:nvCxnSpPr>
        <p:spPr>
          <a:xfrm>
            <a:off x="5334554" y="7630245"/>
            <a:ext cx="17669" cy="1264109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0" name="Google Shape;400;p14"/>
          <p:cNvSpPr/>
          <p:nvPr/>
        </p:nvSpPr>
        <p:spPr>
          <a:xfrm>
            <a:off x="5358269" y="9264384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1" name="Google Shape;401;p14"/>
          <p:cNvSpPr/>
          <p:nvPr/>
        </p:nvSpPr>
        <p:spPr>
          <a:xfrm>
            <a:off x="5308134" y="9235934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2" name="Google Shape;402;p14"/>
          <p:cNvSpPr txBox="1"/>
          <p:nvPr/>
        </p:nvSpPr>
        <p:spPr>
          <a:xfrm>
            <a:off x="5323230" y="9258933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03" name="Google Shape;403;p14"/>
          <p:cNvSpPr/>
          <p:nvPr/>
        </p:nvSpPr>
        <p:spPr>
          <a:xfrm rot="-8664357">
            <a:off x="5565297" y="9307875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04" name="Google Shape;404;p14"/>
          <p:cNvCxnSpPr/>
          <p:nvPr/>
        </p:nvCxnSpPr>
        <p:spPr>
          <a:xfrm>
            <a:off x="5741311" y="9316108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5" name="Google Shape;405;p14"/>
          <p:cNvCxnSpPr/>
          <p:nvPr/>
        </p:nvCxnSpPr>
        <p:spPr>
          <a:xfrm>
            <a:off x="5748003" y="9353827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6" name="Google Shape;406;p14"/>
          <p:cNvSpPr/>
          <p:nvPr/>
        </p:nvSpPr>
        <p:spPr>
          <a:xfrm>
            <a:off x="5340900" y="9275347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7" name="Google Shape;407;p14"/>
          <p:cNvSpPr txBox="1"/>
          <p:nvPr/>
        </p:nvSpPr>
        <p:spPr>
          <a:xfrm>
            <a:off x="5327315" y="925996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</a:t>
            </a:r>
            <a:endParaRPr sz="1120"/>
          </a:p>
        </p:txBody>
      </p:sp>
      <p:sp>
        <p:nvSpPr>
          <p:cNvPr id="408" name="Google Shape;408;p14"/>
          <p:cNvSpPr/>
          <p:nvPr/>
        </p:nvSpPr>
        <p:spPr>
          <a:xfrm>
            <a:off x="5373677" y="9573627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5323542" y="9545177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0" name="Google Shape;410;p14"/>
          <p:cNvSpPr txBox="1"/>
          <p:nvPr/>
        </p:nvSpPr>
        <p:spPr>
          <a:xfrm>
            <a:off x="5338639" y="9568176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1" name="Google Shape;411;p14"/>
          <p:cNvSpPr/>
          <p:nvPr/>
        </p:nvSpPr>
        <p:spPr>
          <a:xfrm rot="-8664357">
            <a:off x="5580707" y="9617119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12" name="Google Shape;412;p14"/>
          <p:cNvCxnSpPr/>
          <p:nvPr/>
        </p:nvCxnSpPr>
        <p:spPr>
          <a:xfrm>
            <a:off x="5756720" y="962535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3" name="Google Shape;413;p14"/>
          <p:cNvCxnSpPr/>
          <p:nvPr/>
        </p:nvCxnSpPr>
        <p:spPr>
          <a:xfrm>
            <a:off x="5763412" y="9663070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4" name="Google Shape;414;p14"/>
          <p:cNvSpPr/>
          <p:nvPr/>
        </p:nvSpPr>
        <p:spPr>
          <a:xfrm>
            <a:off x="5356309" y="9584590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5" name="Google Shape;415;p14"/>
          <p:cNvSpPr txBox="1"/>
          <p:nvPr/>
        </p:nvSpPr>
        <p:spPr>
          <a:xfrm>
            <a:off x="5342724" y="9569209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2</a:t>
            </a:r>
            <a:endParaRPr sz="1120"/>
          </a:p>
        </p:txBody>
      </p:sp>
      <p:sp>
        <p:nvSpPr>
          <p:cNvPr id="416" name="Google Shape;416;p14"/>
          <p:cNvSpPr/>
          <p:nvPr/>
        </p:nvSpPr>
        <p:spPr>
          <a:xfrm>
            <a:off x="5369593" y="9883588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7" name="Google Shape;417;p14"/>
          <p:cNvSpPr/>
          <p:nvPr/>
        </p:nvSpPr>
        <p:spPr>
          <a:xfrm>
            <a:off x="5319458" y="9855138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18" name="Google Shape;418;p14"/>
          <p:cNvSpPr txBox="1"/>
          <p:nvPr/>
        </p:nvSpPr>
        <p:spPr>
          <a:xfrm>
            <a:off x="5334554" y="9878137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19" name="Google Shape;419;p14"/>
          <p:cNvSpPr/>
          <p:nvPr/>
        </p:nvSpPr>
        <p:spPr>
          <a:xfrm rot="-8664357">
            <a:off x="5576622" y="9927079"/>
            <a:ext cx="108866" cy="47769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0" name="Google Shape;420;p14"/>
          <p:cNvCxnSpPr/>
          <p:nvPr/>
        </p:nvCxnSpPr>
        <p:spPr>
          <a:xfrm>
            <a:off x="5752635" y="9935312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14"/>
          <p:cNvCxnSpPr/>
          <p:nvPr/>
        </p:nvCxnSpPr>
        <p:spPr>
          <a:xfrm>
            <a:off x="5759327" y="9973031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2" name="Google Shape;422;p14"/>
          <p:cNvSpPr/>
          <p:nvPr/>
        </p:nvSpPr>
        <p:spPr>
          <a:xfrm>
            <a:off x="5352224" y="9894551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3" name="Google Shape;423;p14"/>
          <p:cNvSpPr txBox="1"/>
          <p:nvPr/>
        </p:nvSpPr>
        <p:spPr>
          <a:xfrm>
            <a:off x="5338642" y="9879171"/>
            <a:ext cx="197521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3</a:t>
            </a:r>
            <a:endParaRPr sz="1120"/>
          </a:p>
        </p:txBody>
      </p:sp>
      <p:sp>
        <p:nvSpPr>
          <p:cNvPr id="424" name="Google Shape;424;p14"/>
          <p:cNvSpPr/>
          <p:nvPr/>
        </p:nvSpPr>
        <p:spPr>
          <a:xfrm>
            <a:off x="5373677" y="10188263"/>
            <a:ext cx="1893316" cy="155819"/>
          </a:xfrm>
          <a:prstGeom prst="roundRect">
            <a:avLst>
              <a:gd name="adj" fmla="val 16667"/>
            </a:avLst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5" name="Google Shape;425;p14"/>
          <p:cNvSpPr/>
          <p:nvPr/>
        </p:nvSpPr>
        <p:spPr>
          <a:xfrm>
            <a:off x="5323542" y="10159812"/>
            <a:ext cx="238333" cy="230670"/>
          </a:xfrm>
          <a:prstGeom prst="ellipse">
            <a:avLst/>
          </a:prstGeom>
          <a:solidFill>
            <a:srgbClr val="D6D6D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26" name="Google Shape;426;p14"/>
          <p:cNvSpPr txBox="1"/>
          <p:nvPr/>
        </p:nvSpPr>
        <p:spPr>
          <a:xfrm>
            <a:off x="5338639" y="10182812"/>
            <a:ext cx="731520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1.</a:t>
            </a:r>
            <a:endParaRPr sz="1120"/>
          </a:p>
        </p:txBody>
      </p:sp>
      <p:sp>
        <p:nvSpPr>
          <p:cNvPr id="427" name="Google Shape;427;p14"/>
          <p:cNvSpPr/>
          <p:nvPr/>
        </p:nvSpPr>
        <p:spPr>
          <a:xfrm rot="-8664357">
            <a:off x="5580706" y="10231754"/>
            <a:ext cx="108866" cy="47769"/>
          </a:xfrm>
          <a:prstGeom prst="homePlate">
            <a:avLst>
              <a:gd name="adj" fmla="val 50000"/>
            </a:avLst>
          </a:prstGeom>
          <a:solidFill>
            <a:srgbClr val="33660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428" name="Google Shape;428;p14"/>
          <p:cNvCxnSpPr/>
          <p:nvPr/>
        </p:nvCxnSpPr>
        <p:spPr>
          <a:xfrm>
            <a:off x="5756719" y="1023998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9" name="Google Shape;429;p14"/>
          <p:cNvCxnSpPr/>
          <p:nvPr/>
        </p:nvCxnSpPr>
        <p:spPr>
          <a:xfrm>
            <a:off x="5763411" y="10277706"/>
            <a:ext cx="805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14"/>
          <p:cNvSpPr/>
          <p:nvPr/>
        </p:nvSpPr>
        <p:spPr>
          <a:xfrm>
            <a:off x="5356308" y="10199226"/>
            <a:ext cx="173386" cy="15581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431" name="Google Shape;431;p14"/>
          <p:cNvSpPr txBox="1"/>
          <p:nvPr/>
        </p:nvSpPr>
        <p:spPr>
          <a:xfrm>
            <a:off x="5342726" y="10183845"/>
            <a:ext cx="193436" cy="18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40" tIns="36560" rIns="73140" bIns="36560" anchor="t" anchorCtr="0">
            <a:spAutoFit/>
          </a:bodyPr>
          <a:lstStyle/>
          <a:p>
            <a:r>
              <a:rPr lang="en" sz="720"/>
              <a:t>4</a:t>
            </a:r>
            <a:endParaRPr sz="1120"/>
          </a:p>
        </p:txBody>
      </p:sp>
      <p:cxnSp>
        <p:nvCxnSpPr>
          <p:cNvPr id="447" name="Google Shape;447;p14"/>
          <p:cNvCxnSpPr/>
          <p:nvPr/>
        </p:nvCxnSpPr>
        <p:spPr>
          <a:xfrm flipH="1">
            <a:off x="9268422" y="3059000"/>
            <a:ext cx="22112" cy="314199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8" name="Google Shape;448;p14"/>
          <p:cNvCxnSpPr>
            <a:cxnSpLocks/>
          </p:cNvCxnSpPr>
          <p:nvPr/>
        </p:nvCxnSpPr>
        <p:spPr>
          <a:xfrm>
            <a:off x="9268422" y="3035199"/>
            <a:ext cx="1668542" cy="2380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9" name="Google Shape;449;p14"/>
          <p:cNvCxnSpPr/>
          <p:nvPr/>
        </p:nvCxnSpPr>
        <p:spPr>
          <a:xfrm>
            <a:off x="2139409" y="7631286"/>
            <a:ext cx="3216921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00;p13">
            <a:extLst>
              <a:ext uri="{FF2B5EF4-FFF2-40B4-BE49-F238E27FC236}">
                <a16:creationId xmlns:a16="http://schemas.microsoft.com/office/drawing/2014/main" id="{9E9EB65A-B49D-441B-832C-E67DD6B1DA73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</a:t>
            </a:r>
            <a:r>
              <a:rPr lang="en-US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is tracking incoming patients and doctors and nurses not not have access to smartphones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accesses and downloads incoming patient profiles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2 server stores patient profiles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App 2 triages and tags incoming and current patients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Monitor displays triaged list of patients and doctors or nurses can look at individual patient profiles if necessary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E777D4B-091F-46F5-9867-098BD1436AE4}"/>
              </a:ext>
            </a:extLst>
          </p:cNvPr>
          <p:cNvSpPr txBox="1"/>
          <p:nvPr/>
        </p:nvSpPr>
        <p:spPr>
          <a:xfrm>
            <a:off x="5250504" y="5720425"/>
            <a:ext cx="490807" cy="461665"/>
          </a:xfrm>
          <a:prstGeom prst="rect">
            <a:avLst/>
          </a:prstGeom>
          <a:noFill/>
          <a:ln>
            <a:solidFill>
              <a:srgbClr val="82806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40FCCD7-C3F6-4209-BF9A-2083A779ABC7}"/>
              </a:ext>
            </a:extLst>
          </p:cNvPr>
          <p:cNvSpPr txBox="1"/>
          <p:nvPr/>
        </p:nvSpPr>
        <p:spPr>
          <a:xfrm>
            <a:off x="4051460" y="7160052"/>
            <a:ext cx="490807" cy="461665"/>
          </a:xfrm>
          <a:prstGeom prst="rect">
            <a:avLst/>
          </a:prstGeom>
          <a:noFill/>
          <a:ln>
            <a:solidFill>
              <a:srgbClr val="82806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FA72199-7FF4-460B-A2A7-47AF4B0942CA}"/>
              </a:ext>
            </a:extLst>
          </p:cNvPr>
          <p:cNvSpPr txBox="1"/>
          <p:nvPr/>
        </p:nvSpPr>
        <p:spPr>
          <a:xfrm>
            <a:off x="6183419" y="8588383"/>
            <a:ext cx="794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3. 4.</a:t>
            </a:r>
          </a:p>
        </p:txBody>
      </p:sp>
    </p:spTree>
    <p:extLst>
      <p:ext uri="{BB962C8B-B14F-4D97-AF65-F5344CB8AC3E}">
        <p14:creationId xmlns:p14="http://schemas.microsoft.com/office/powerpoint/2010/main" val="7787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/>
          <p:nvPr/>
        </p:nvSpPr>
        <p:spPr>
          <a:xfrm>
            <a:off x="2854" y="5187745"/>
            <a:ext cx="10542888" cy="5784064"/>
          </a:xfrm>
          <a:prstGeom prst="rect">
            <a:avLst/>
          </a:prstGeom>
          <a:solidFill>
            <a:srgbClr val="B0B4A2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11" name="Google Shape;31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5165" y="-2293373"/>
            <a:ext cx="36575" cy="365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2" name="Google Shape;312;p14"/>
          <p:cNvSpPr/>
          <p:nvPr/>
        </p:nvSpPr>
        <p:spPr>
          <a:xfrm>
            <a:off x="10101341" y="-1"/>
            <a:ext cx="4541520" cy="5186261"/>
          </a:xfrm>
          <a:prstGeom prst="rect">
            <a:avLst/>
          </a:prstGeom>
          <a:solidFill>
            <a:srgbClr val="AAC1E0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0100727" y="5184490"/>
            <a:ext cx="4542132" cy="5788309"/>
          </a:xfrm>
          <a:prstGeom prst="rect">
            <a:avLst/>
          </a:prstGeom>
          <a:solidFill>
            <a:srgbClr val="E4A0A5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603408" y="6758813"/>
            <a:ext cx="1536000" cy="1493684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23" name="Google Shape;323;p14"/>
          <p:cNvCxnSpPr/>
          <p:nvPr/>
        </p:nvCxnSpPr>
        <p:spPr>
          <a:xfrm flipH="1">
            <a:off x="2139409" y="7184176"/>
            <a:ext cx="8264529" cy="6415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0" name="Google Shape;330;p14"/>
          <p:cNvSpPr/>
          <p:nvPr/>
        </p:nvSpPr>
        <p:spPr>
          <a:xfrm>
            <a:off x="10632303" y="6273092"/>
            <a:ext cx="822960" cy="168384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1" name="Google Shape;331;p14"/>
          <p:cNvSpPr/>
          <p:nvPr/>
        </p:nvSpPr>
        <p:spPr>
          <a:xfrm>
            <a:off x="10728303" y="6387495"/>
            <a:ext cx="630960" cy="127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2" name="Google Shape;332;p14"/>
          <p:cNvSpPr/>
          <p:nvPr/>
        </p:nvSpPr>
        <p:spPr>
          <a:xfrm>
            <a:off x="10971757" y="7730698"/>
            <a:ext cx="110456" cy="107077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3" name="Google Shape;333;p14"/>
          <p:cNvSpPr/>
          <p:nvPr/>
        </p:nvSpPr>
        <p:spPr>
          <a:xfrm>
            <a:off x="11791370" y="7631286"/>
            <a:ext cx="2701950" cy="1734891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4" name="Google Shape;334;p14"/>
          <p:cNvSpPr/>
          <p:nvPr/>
        </p:nvSpPr>
        <p:spPr>
          <a:xfrm>
            <a:off x="11860082" y="7731690"/>
            <a:ext cx="2526115" cy="154449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35" name="Google Shape;335;p14"/>
          <p:cNvSpPr/>
          <p:nvPr/>
        </p:nvSpPr>
        <p:spPr>
          <a:xfrm>
            <a:off x="11614666" y="9368833"/>
            <a:ext cx="2878651" cy="714946"/>
          </a:xfrm>
          <a:prstGeom prst="parallelogram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45" name="Google Shape;345;p14"/>
          <p:cNvCxnSpPr/>
          <p:nvPr/>
        </p:nvCxnSpPr>
        <p:spPr>
          <a:xfrm>
            <a:off x="10856114" y="691417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14"/>
          <p:cNvCxnSpPr/>
          <p:nvPr/>
        </p:nvCxnSpPr>
        <p:spPr>
          <a:xfrm>
            <a:off x="10856113" y="6970629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14"/>
          <p:cNvCxnSpPr/>
          <p:nvPr/>
        </p:nvCxnSpPr>
        <p:spPr>
          <a:xfrm>
            <a:off x="10856113" y="7030381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14"/>
          <p:cNvCxnSpPr/>
          <p:nvPr/>
        </p:nvCxnSpPr>
        <p:spPr>
          <a:xfrm>
            <a:off x="10862685" y="7083023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14"/>
          <p:cNvCxnSpPr/>
          <p:nvPr/>
        </p:nvCxnSpPr>
        <p:spPr>
          <a:xfrm>
            <a:off x="10862685" y="7138268"/>
            <a:ext cx="2933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14"/>
          <p:cNvCxnSpPr/>
          <p:nvPr/>
        </p:nvCxnSpPr>
        <p:spPr>
          <a:xfrm>
            <a:off x="10862684" y="7190590"/>
            <a:ext cx="222030" cy="6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3" name="Google Shape;353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14030"/>
          <a:stretch/>
        </p:blipFill>
        <p:spPr>
          <a:xfrm>
            <a:off x="10863181" y="7254490"/>
            <a:ext cx="388206" cy="34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4"/>
          <p:cNvSpPr/>
          <p:nvPr/>
        </p:nvSpPr>
        <p:spPr>
          <a:xfrm>
            <a:off x="10863181" y="7298555"/>
            <a:ext cx="389040" cy="2589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11239034" y="1849360"/>
            <a:ext cx="2619600" cy="17656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6" name="Google Shape;356;p14"/>
          <p:cNvSpPr/>
          <p:nvPr/>
        </p:nvSpPr>
        <p:spPr>
          <a:xfrm>
            <a:off x="11307641" y="1849360"/>
            <a:ext cx="630960" cy="17688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7" name="Google Shape;357;p14"/>
          <p:cNvSpPr/>
          <p:nvPr/>
        </p:nvSpPr>
        <p:spPr>
          <a:xfrm>
            <a:off x="11239034" y="2026456"/>
            <a:ext cx="2619600" cy="4360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8" name="Google Shape;358;p14"/>
          <p:cNvSpPr/>
          <p:nvPr/>
        </p:nvSpPr>
        <p:spPr>
          <a:xfrm>
            <a:off x="11787674" y="2093266"/>
            <a:ext cx="1975018" cy="106099"/>
          </a:xfrm>
          <a:prstGeom prst="flowChartTerminator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59" name="Google Shape;359;p14"/>
          <p:cNvSpPr/>
          <p:nvPr/>
        </p:nvSpPr>
        <p:spPr>
          <a:xfrm>
            <a:off x="11582009" y="2093266"/>
            <a:ext cx="82080" cy="10656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0" name="Google Shape;360;p14"/>
          <p:cNvSpPr/>
          <p:nvPr/>
        </p:nvSpPr>
        <p:spPr>
          <a:xfrm>
            <a:off x="12046521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1" name="Google Shape;361;p14"/>
          <p:cNvSpPr/>
          <p:nvPr/>
        </p:nvSpPr>
        <p:spPr>
          <a:xfrm>
            <a:off x="11732697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2" name="Google Shape;362;p14"/>
          <p:cNvSpPr/>
          <p:nvPr/>
        </p:nvSpPr>
        <p:spPr>
          <a:xfrm>
            <a:off x="11418873" y="2285463"/>
            <a:ext cx="82080" cy="106560"/>
          </a:xfrm>
          <a:prstGeom prst="rect">
            <a:avLst/>
          </a:prstGeom>
          <a:solidFill>
            <a:srgbClr val="FFE79D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63" name="Google Shape;363;p14"/>
          <p:cNvSpPr/>
          <p:nvPr/>
        </p:nvSpPr>
        <p:spPr>
          <a:xfrm>
            <a:off x="11307641" y="2450738"/>
            <a:ext cx="2454960" cy="106536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67" name="Google Shape;367;p14"/>
          <p:cNvCxnSpPr/>
          <p:nvPr/>
        </p:nvCxnSpPr>
        <p:spPr>
          <a:xfrm>
            <a:off x="11760578" y="2671333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8" name="Google Shape;368;p14"/>
          <p:cNvCxnSpPr/>
          <p:nvPr/>
        </p:nvCxnSpPr>
        <p:spPr>
          <a:xfrm>
            <a:off x="11760578" y="2731085"/>
            <a:ext cx="4222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9" name="Google Shape;369;p14"/>
          <p:cNvCxnSpPr/>
          <p:nvPr/>
        </p:nvCxnSpPr>
        <p:spPr>
          <a:xfrm>
            <a:off x="11760578" y="2804118"/>
            <a:ext cx="36533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0" name="Google Shape;370;p14"/>
          <p:cNvCxnSpPr/>
          <p:nvPr/>
        </p:nvCxnSpPr>
        <p:spPr>
          <a:xfrm>
            <a:off x="11399225" y="2876319"/>
            <a:ext cx="7836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p14" descr="Vital Signs Icons - Download Free Vector Icons | Noun Project"/>
          <p:cNvPicPr preferRelativeResize="0"/>
          <p:nvPr/>
        </p:nvPicPr>
        <p:blipFill rotWithShape="1">
          <a:blip r:embed="rId5">
            <a:alphaModFix/>
          </a:blip>
          <a:srcRect l="12955" r="14030"/>
          <a:stretch/>
        </p:blipFill>
        <p:spPr>
          <a:xfrm>
            <a:off x="11408478" y="3059068"/>
            <a:ext cx="401974" cy="36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4"/>
          <p:cNvSpPr/>
          <p:nvPr/>
        </p:nvSpPr>
        <p:spPr>
          <a:xfrm>
            <a:off x="11405138" y="3035199"/>
            <a:ext cx="639819" cy="3804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73" name="Google Shape;373;p14" descr="Vital Signs Icons - Download Free Vector Icons | Noun Project"/>
          <p:cNvPicPr preferRelativeResize="0"/>
          <p:nvPr/>
        </p:nvPicPr>
        <p:blipFill rotWithShape="1">
          <a:blip r:embed="rId4">
            <a:alphaModFix/>
          </a:blip>
          <a:srcRect l="12955" r="43842"/>
          <a:stretch/>
        </p:blipFill>
        <p:spPr>
          <a:xfrm>
            <a:off x="11808035" y="3059003"/>
            <a:ext cx="237846" cy="36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1398175" y="2534993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14"/>
          <p:cNvSpPr/>
          <p:nvPr/>
        </p:nvSpPr>
        <p:spPr>
          <a:xfrm>
            <a:off x="11608690" y="2525938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cxnSp>
        <p:nvCxnSpPr>
          <p:cNvPr id="378" name="Google Shape;378;p14"/>
          <p:cNvCxnSpPr/>
          <p:nvPr/>
        </p:nvCxnSpPr>
        <p:spPr>
          <a:xfrm rot="10800000">
            <a:off x="12752329" y="3698241"/>
            <a:ext cx="22854" cy="3807414"/>
          </a:xfrm>
          <a:prstGeom prst="straightConnector1">
            <a:avLst/>
          </a:prstGeom>
          <a:noFill/>
          <a:ln w="38100" cap="flat" cmpd="sng">
            <a:solidFill>
              <a:srgbClr val="BB3F4A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79" name="Google Shape;379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87280" y="2503369"/>
            <a:ext cx="1121282" cy="96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807277" y="2535632"/>
            <a:ext cx="189810" cy="174442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4"/>
          <p:cNvSpPr/>
          <p:nvPr/>
        </p:nvSpPr>
        <p:spPr>
          <a:xfrm>
            <a:off x="12890079" y="2544561"/>
            <a:ext cx="441268" cy="103246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12856119" y="2557759"/>
            <a:ext cx="91439" cy="8111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3" name="Google Shape;383;p14"/>
          <p:cNvCxnSpPr/>
          <p:nvPr/>
        </p:nvCxnSpPr>
        <p:spPr>
          <a:xfrm>
            <a:off x="12968179" y="2575857"/>
            <a:ext cx="33909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4" name="Google Shape;384;p14"/>
          <p:cNvCxnSpPr/>
          <p:nvPr/>
        </p:nvCxnSpPr>
        <p:spPr>
          <a:xfrm>
            <a:off x="12968178" y="2613669"/>
            <a:ext cx="24417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5" name="Google Shape;385;p14"/>
          <p:cNvSpPr/>
          <p:nvPr/>
        </p:nvSpPr>
        <p:spPr>
          <a:xfrm rot="-8664357">
            <a:off x="11774253" y="2553160"/>
            <a:ext cx="108866" cy="47769"/>
          </a:xfrm>
          <a:prstGeom prst="homePlate">
            <a:avLst>
              <a:gd name="adj" fmla="val 50000"/>
            </a:avLst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1395821" y="2944899"/>
            <a:ext cx="7493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7" name="Google Shape;387;p14" descr="Middle East - Political map | Geo Map - Asia | Political map of Asia | Middle  East Map In Blue Png Format"/>
          <p:cNvPicPr preferRelativeResize="0"/>
          <p:nvPr/>
        </p:nvPicPr>
        <p:blipFill rotWithShape="1">
          <a:blip r:embed="rId7">
            <a:alphaModFix/>
          </a:blip>
          <a:srcRect t="14041"/>
          <a:stretch/>
        </p:blipFill>
        <p:spPr>
          <a:xfrm>
            <a:off x="12288460" y="7922326"/>
            <a:ext cx="1726860" cy="1271014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14"/>
          <p:cNvSpPr/>
          <p:nvPr/>
        </p:nvSpPr>
        <p:spPr>
          <a:xfrm>
            <a:off x="13396267" y="8158423"/>
            <a:ext cx="176702" cy="159795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389" name="Google Shape;389;p14"/>
          <p:cNvSpPr/>
          <p:nvPr/>
        </p:nvSpPr>
        <p:spPr>
          <a:xfrm>
            <a:off x="12835409" y="8048829"/>
            <a:ext cx="560856" cy="183027"/>
          </a:xfrm>
          <a:custGeom>
            <a:avLst/>
            <a:gdLst/>
            <a:ahLst/>
            <a:cxnLst/>
            <a:rect l="l" t="t" r="r" b="b"/>
            <a:pathLst>
              <a:path w="572629" h="229023" extrusionOk="0">
                <a:moveTo>
                  <a:pt x="0" y="0"/>
                </a:moveTo>
                <a:cubicBezTo>
                  <a:pt x="1588" y="3969"/>
                  <a:pt x="2851" y="8083"/>
                  <a:pt x="4763" y="11906"/>
                </a:cubicBezTo>
                <a:cubicBezTo>
                  <a:pt x="8079" y="18539"/>
                  <a:pt x="11401" y="20926"/>
                  <a:pt x="16669" y="26194"/>
                </a:cubicBezTo>
                <a:cubicBezTo>
                  <a:pt x="21432" y="25400"/>
                  <a:pt x="26222" y="24759"/>
                  <a:pt x="30957" y="23812"/>
                </a:cubicBezTo>
                <a:cubicBezTo>
                  <a:pt x="34166" y="23170"/>
                  <a:pt x="37226" y="21105"/>
                  <a:pt x="40482" y="21431"/>
                </a:cubicBezTo>
                <a:cubicBezTo>
                  <a:pt x="50481" y="22431"/>
                  <a:pt x="54584" y="26071"/>
                  <a:pt x="61913" y="30956"/>
                </a:cubicBezTo>
                <a:cubicBezTo>
                  <a:pt x="63500" y="35719"/>
                  <a:pt x="65457" y="40374"/>
                  <a:pt x="66675" y="45244"/>
                </a:cubicBezTo>
                <a:cubicBezTo>
                  <a:pt x="67469" y="48419"/>
                  <a:pt x="67768" y="51761"/>
                  <a:pt x="69057" y="54769"/>
                </a:cubicBezTo>
                <a:cubicBezTo>
                  <a:pt x="70184" y="57399"/>
                  <a:pt x="71392" y="60395"/>
                  <a:pt x="73819" y="61912"/>
                </a:cubicBezTo>
                <a:cubicBezTo>
                  <a:pt x="80682" y="66201"/>
                  <a:pt x="94701" y="67774"/>
                  <a:pt x="102394" y="69056"/>
                </a:cubicBezTo>
                <a:cubicBezTo>
                  <a:pt x="103516" y="72422"/>
                  <a:pt x="107157" y="82739"/>
                  <a:pt x="107157" y="85725"/>
                </a:cubicBezTo>
                <a:cubicBezTo>
                  <a:pt x="107157" y="89772"/>
                  <a:pt x="105569" y="93662"/>
                  <a:pt x="104775" y="97631"/>
                </a:cubicBezTo>
                <a:cubicBezTo>
                  <a:pt x="105569" y="103981"/>
                  <a:pt x="106012" y="110385"/>
                  <a:pt x="107157" y="116681"/>
                </a:cubicBezTo>
                <a:cubicBezTo>
                  <a:pt x="107606" y="119151"/>
                  <a:pt x="107970" y="121865"/>
                  <a:pt x="109538" y="123825"/>
                </a:cubicBezTo>
                <a:cubicBezTo>
                  <a:pt x="111326" y="126060"/>
                  <a:pt x="114052" y="127460"/>
                  <a:pt x="116682" y="128587"/>
                </a:cubicBezTo>
                <a:cubicBezTo>
                  <a:pt x="119690" y="129876"/>
                  <a:pt x="123032" y="130175"/>
                  <a:pt x="126207" y="130969"/>
                </a:cubicBezTo>
                <a:cubicBezTo>
                  <a:pt x="127001" y="138906"/>
                  <a:pt x="125287" y="147519"/>
                  <a:pt x="128588" y="154781"/>
                </a:cubicBezTo>
                <a:cubicBezTo>
                  <a:pt x="129942" y="157760"/>
                  <a:pt x="134918" y="156452"/>
                  <a:pt x="138113" y="157162"/>
                </a:cubicBezTo>
                <a:cubicBezTo>
                  <a:pt x="142064" y="158040"/>
                  <a:pt x="146050" y="158750"/>
                  <a:pt x="150019" y="159544"/>
                </a:cubicBezTo>
                <a:cubicBezTo>
                  <a:pt x="141035" y="173020"/>
                  <a:pt x="143033" y="166784"/>
                  <a:pt x="147638" y="192881"/>
                </a:cubicBezTo>
                <a:cubicBezTo>
                  <a:pt x="148510" y="197825"/>
                  <a:pt x="147637" y="205582"/>
                  <a:pt x="152400" y="207169"/>
                </a:cubicBezTo>
                <a:cubicBezTo>
                  <a:pt x="162259" y="210455"/>
                  <a:pt x="157455" y="208158"/>
                  <a:pt x="166688" y="214312"/>
                </a:cubicBezTo>
                <a:cubicBezTo>
                  <a:pt x="170657" y="212725"/>
                  <a:pt x="175779" y="212767"/>
                  <a:pt x="178594" y="209550"/>
                </a:cubicBezTo>
                <a:cubicBezTo>
                  <a:pt x="181900" y="205772"/>
                  <a:pt x="181769" y="200025"/>
                  <a:pt x="183357" y="195262"/>
                </a:cubicBezTo>
                <a:cubicBezTo>
                  <a:pt x="184151" y="192881"/>
                  <a:pt x="183650" y="189511"/>
                  <a:pt x="185738" y="188119"/>
                </a:cubicBezTo>
                <a:cubicBezTo>
                  <a:pt x="188119" y="186531"/>
                  <a:pt x="190322" y="184636"/>
                  <a:pt x="192882" y="183356"/>
                </a:cubicBezTo>
                <a:cubicBezTo>
                  <a:pt x="195127" y="182234"/>
                  <a:pt x="197644" y="181769"/>
                  <a:pt x="200025" y="180975"/>
                </a:cubicBezTo>
                <a:lnTo>
                  <a:pt x="214313" y="171450"/>
                </a:lnTo>
                <a:lnTo>
                  <a:pt x="221457" y="166687"/>
                </a:lnTo>
                <a:cubicBezTo>
                  <a:pt x="223044" y="163512"/>
                  <a:pt x="225475" y="160633"/>
                  <a:pt x="226219" y="157162"/>
                </a:cubicBezTo>
                <a:cubicBezTo>
                  <a:pt x="227890" y="149362"/>
                  <a:pt x="224581" y="140240"/>
                  <a:pt x="228600" y="133350"/>
                </a:cubicBezTo>
                <a:cubicBezTo>
                  <a:pt x="231130" y="129014"/>
                  <a:pt x="238711" y="131372"/>
                  <a:pt x="242888" y="128587"/>
                </a:cubicBezTo>
                <a:cubicBezTo>
                  <a:pt x="245269" y="127000"/>
                  <a:pt x="247833" y="125657"/>
                  <a:pt x="250032" y="123825"/>
                </a:cubicBezTo>
                <a:cubicBezTo>
                  <a:pt x="257937" y="117237"/>
                  <a:pt x="255445" y="116356"/>
                  <a:pt x="264319" y="111919"/>
                </a:cubicBezTo>
                <a:cubicBezTo>
                  <a:pt x="266564" y="110796"/>
                  <a:pt x="269082" y="110331"/>
                  <a:pt x="271463" y="109537"/>
                </a:cubicBezTo>
                <a:lnTo>
                  <a:pt x="304800" y="111919"/>
                </a:lnTo>
                <a:cubicBezTo>
                  <a:pt x="310134" y="113994"/>
                  <a:pt x="309563" y="123031"/>
                  <a:pt x="314325" y="126206"/>
                </a:cubicBezTo>
                <a:lnTo>
                  <a:pt x="321469" y="130969"/>
                </a:lnTo>
                <a:cubicBezTo>
                  <a:pt x="330994" y="130175"/>
                  <a:pt x="340551" y="129704"/>
                  <a:pt x="350044" y="128587"/>
                </a:cubicBezTo>
                <a:cubicBezTo>
                  <a:pt x="354064" y="128114"/>
                  <a:pt x="357919" y="126572"/>
                  <a:pt x="361950" y="126206"/>
                </a:cubicBezTo>
                <a:cubicBezTo>
                  <a:pt x="375412" y="124982"/>
                  <a:pt x="388938" y="124619"/>
                  <a:pt x="402432" y="123825"/>
                </a:cubicBezTo>
                <a:cubicBezTo>
                  <a:pt x="410381" y="121175"/>
                  <a:pt x="410137" y="121054"/>
                  <a:pt x="419100" y="119062"/>
                </a:cubicBezTo>
                <a:cubicBezTo>
                  <a:pt x="423051" y="118184"/>
                  <a:pt x="427080" y="117663"/>
                  <a:pt x="431007" y="116681"/>
                </a:cubicBezTo>
                <a:cubicBezTo>
                  <a:pt x="433442" y="116072"/>
                  <a:pt x="435737" y="114989"/>
                  <a:pt x="438150" y="114300"/>
                </a:cubicBezTo>
                <a:cubicBezTo>
                  <a:pt x="441297" y="113401"/>
                  <a:pt x="444500" y="112713"/>
                  <a:pt x="447675" y="111919"/>
                </a:cubicBezTo>
                <a:lnTo>
                  <a:pt x="461963" y="114300"/>
                </a:lnTo>
                <a:cubicBezTo>
                  <a:pt x="465945" y="115024"/>
                  <a:pt x="470502" y="114436"/>
                  <a:pt x="473869" y="116681"/>
                </a:cubicBezTo>
                <a:cubicBezTo>
                  <a:pt x="475958" y="118073"/>
                  <a:pt x="475031" y="121631"/>
                  <a:pt x="476250" y="123825"/>
                </a:cubicBezTo>
                <a:cubicBezTo>
                  <a:pt x="479030" y="128828"/>
                  <a:pt x="482600" y="133350"/>
                  <a:pt x="485775" y="138112"/>
                </a:cubicBezTo>
                <a:lnTo>
                  <a:pt x="500063" y="159544"/>
                </a:lnTo>
                <a:cubicBezTo>
                  <a:pt x="501650" y="161925"/>
                  <a:pt x="503920" y="163972"/>
                  <a:pt x="504825" y="166687"/>
                </a:cubicBezTo>
                <a:lnTo>
                  <a:pt x="507207" y="173831"/>
                </a:lnTo>
                <a:cubicBezTo>
                  <a:pt x="506413" y="179387"/>
                  <a:pt x="504495" y="184897"/>
                  <a:pt x="504825" y="190500"/>
                </a:cubicBezTo>
                <a:cubicBezTo>
                  <a:pt x="505300" y="198581"/>
                  <a:pt x="507029" y="206633"/>
                  <a:pt x="509588" y="214312"/>
                </a:cubicBezTo>
                <a:cubicBezTo>
                  <a:pt x="510382" y="216693"/>
                  <a:pt x="510194" y="219681"/>
                  <a:pt x="511969" y="221456"/>
                </a:cubicBezTo>
                <a:cubicBezTo>
                  <a:pt x="513744" y="223231"/>
                  <a:pt x="516622" y="223526"/>
                  <a:pt x="519113" y="223837"/>
                </a:cubicBezTo>
                <a:cubicBezTo>
                  <a:pt x="529382" y="225121"/>
                  <a:pt x="539750" y="225425"/>
                  <a:pt x="550069" y="226219"/>
                </a:cubicBezTo>
                <a:cubicBezTo>
                  <a:pt x="555091" y="227474"/>
                  <a:pt x="566810" y="231848"/>
                  <a:pt x="571500" y="226219"/>
                </a:cubicBezTo>
                <a:cubicBezTo>
                  <a:pt x="574041" y="223170"/>
                  <a:pt x="571500" y="218281"/>
                  <a:pt x="571500" y="214312"/>
                </a:cubicBezTo>
              </a:path>
            </a:pathLst>
          </a:custGeom>
          <a:noFill/>
          <a:ln w="25400" cap="flat" cmpd="sng">
            <a:solidFill>
              <a:srgbClr val="C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pic>
        <p:nvPicPr>
          <p:cNvPr id="390" name="Google Shape;390;p14" descr="Pinpoint Icons - Download Free Vector Icons | Noun Projec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692045" y="7863997"/>
            <a:ext cx="232384" cy="21357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4"/>
          <p:cNvSpPr/>
          <p:nvPr/>
        </p:nvSpPr>
        <p:spPr>
          <a:xfrm>
            <a:off x="12812561" y="7887823"/>
            <a:ext cx="540245" cy="116225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sp>
        <p:nvSpPr>
          <p:cNvPr id="392" name="Google Shape;392;p14"/>
          <p:cNvSpPr/>
          <p:nvPr/>
        </p:nvSpPr>
        <p:spPr>
          <a:xfrm>
            <a:off x="12752263" y="7894540"/>
            <a:ext cx="111949" cy="100909"/>
          </a:xfrm>
          <a:prstGeom prst="ellipse">
            <a:avLst/>
          </a:prstGeom>
          <a:solidFill>
            <a:srgbClr val="FAED46"/>
          </a:solidFill>
          <a:ln>
            <a:noFill/>
          </a:ln>
        </p:spPr>
        <p:txBody>
          <a:bodyPr spcFirstLastPara="1" wrap="square" lIns="73140" tIns="36560" rIns="73140" bIns="36560" anchor="ctr" anchorCtr="0">
            <a:noAutofit/>
          </a:bodyPr>
          <a:lstStyle/>
          <a:p>
            <a:pPr algn="ctr"/>
            <a:endParaRPr sz="1120">
              <a:solidFill>
                <a:schemeClr val="lt1"/>
              </a:solidFill>
            </a:endParaRPr>
          </a:p>
        </p:txBody>
      </p:sp>
      <p:cxnSp>
        <p:nvCxnSpPr>
          <p:cNvPr id="393" name="Google Shape;393;p14"/>
          <p:cNvCxnSpPr/>
          <p:nvPr/>
        </p:nvCxnSpPr>
        <p:spPr>
          <a:xfrm>
            <a:off x="12890661" y="7919119"/>
            <a:ext cx="4151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4"/>
          <p:cNvCxnSpPr/>
          <p:nvPr/>
        </p:nvCxnSpPr>
        <p:spPr>
          <a:xfrm>
            <a:off x="12890664" y="7956932"/>
            <a:ext cx="29894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5" name="Google Shape;395;p14" descr="Person icon - Free download on Iconfinder"/>
          <p:cNvPicPr preferRelativeResize="0"/>
          <p:nvPr/>
        </p:nvPicPr>
        <p:blipFill rotWithShape="1">
          <a:blip r:embed="rId6">
            <a:alphaModFix/>
          </a:blip>
          <a:srcRect t="1" b="13719"/>
          <a:stretch/>
        </p:blipFill>
        <p:spPr>
          <a:xfrm>
            <a:off x="10863180" y="6545404"/>
            <a:ext cx="314305" cy="2711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6" name="Google Shape;396;p14"/>
          <p:cNvSpPr/>
          <p:nvPr/>
        </p:nvSpPr>
        <p:spPr>
          <a:xfrm>
            <a:off x="11073695" y="6536349"/>
            <a:ext cx="114190" cy="113686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143020" tIns="143020" rIns="143020" bIns="143020" anchor="ctr" anchorCtr="0">
            <a:noAutofit/>
          </a:bodyPr>
          <a:lstStyle/>
          <a:p>
            <a:endParaRPr sz="112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9CEC3F7-1477-4269-8FF1-2AD5AD10ED33}"/>
              </a:ext>
            </a:extLst>
          </p:cNvPr>
          <p:cNvSpPr/>
          <p:nvPr/>
        </p:nvSpPr>
        <p:spPr>
          <a:xfrm>
            <a:off x="11720568" y="5695127"/>
            <a:ext cx="542926" cy="1047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8661F95-5CBA-4D82-93B5-CDB59D1D4423}"/>
              </a:ext>
            </a:extLst>
          </p:cNvPr>
          <p:cNvSpPr/>
          <p:nvPr/>
        </p:nvSpPr>
        <p:spPr>
          <a:xfrm>
            <a:off x="12122626" y="5244667"/>
            <a:ext cx="71811" cy="351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Picture 4" descr="Police elements walkie talkie - Transparent PNG &amp; SVG vector file">
            <a:extLst>
              <a:ext uri="{FF2B5EF4-FFF2-40B4-BE49-F238E27FC236}">
                <a16:creationId xmlns:a16="http://schemas.microsoft.com/office/drawing/2014/main" id="{E7BD4C20-559B-4733-99B3-206D298BE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357" y="5146437"/>
            <a:ext cx="1682569" cy="168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7" name="Google Shape;100;p13">
            <a:extLst>
              <a:ext uri="{FF2B5EF4-FFF2-40B4-BE49-F238E27FC236}">
                <a16:creationId xmlns:a16="http://schemas.microsoft.com/office/drawing/2014/main" id="{320BDAD1-3A93-4D2A-99F4-C125F881CA45}"/>
              </a:ext>
            </a:extLst>
          </p:cNvPr>
          <p:cNvSpPr txBox="1"/>
          <p:nvPr/>
        </p:nvSpPr>
        <p:spPr>
          <a:xfrm>
            <a:off x="14907060" y="20882"/>
            <a:ext cx="7948427" cy="8630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8775" tIns="178775" rIns="178775" bIns="17877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 of Information when EMS arrives at </a:t>
            </a:r>
            <a:r>
              <a:rPr lang="en-US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and patient profile is already on the App 2 server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App 1 server alerts </a:t>
            </a: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when patient is 15 minutes away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EMS arrives on scene and RFID alerts App 2 to change patients status from being in-transport to in-</a:t>
            </a:r>
            <a:r>
              <a:rPr lang="en-U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MTF</a:t>
            </a:r>
            <a:endParaRPr lang="en" sz="2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397;p14">
            <a:extLst>
              <a:ext uri="{FF2B5EF4-FFF2-40B4-BE49-F238E27FC236}">
                <a16:creationId xmlns:a16="http://schemas.microsoft.com/office/drawing/2014/main" id="{D6609B24-D98B-4D2A-8B9E-D2C314823B2E}"/>
              </a:ext>
            </a:extLst>
          </p:cNvPr>
          <p:cNvCxnSpPr>
            <a:cxnSpLocks/>
          </p:cNvCxnSpPr>
          <p:nvPr/>
        </p:nvCxnSpPr>
        <p:spPr>
          <a:xfrm>
            <a:off x="9268422" y="3069783"/>
            <a:ext cx="1384034" cy="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398;p14">
            <a:extLst>
              <a:ext uri="{FF2B5EF4-FFF2-40B4-BE49-F238E27FC236}">
                <a16:creationId xmlns:a16="http://schemas.microsoft.com/office/drawing/2014/main" id="{E8FCA4DA-B7D7-4789-AE90-EEEFDE84E357}"/>
              </a:ext>
            </a:extLst>
          </p:cNvPr>
          <p:cNvCxnSpPr>
            <a:cxnSpLocks/>
          </p:cNvCxnSpPr>
          <p:nvPr/>
        </p:nvCxnSpPr>
        <p:spPr>
          <a:xfrm flipV="1">
            <a:off x="1371408" y="6192029"/>
            <a:ext cx="7919126" cy="10010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447;p14">
            <a:extLst>
              <a:ext uri="{FF2B5EF4-FFF2-40B4-BE49-F238E27FC236}">
                <a16:creationId xmlns:a16="http://schemas.microsoft.com/office/drawing/2014/main" id="{2A2B41F3-E681-43AA-948F-9704BB20044D}"/>
              </a:ext>
            </a:extLst>
          </p:cNvPr>
          <p:cNvCxnSpPr/>
          <p:nvPr/>
        </p:nvCxnSpPr>
        <p:spPr>
          <a:xfrm flipH="1">
            <a:off x="9268422" y="3059000"/>
            <a:ext cx="22112" cy="3141991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C7F71641-5850-44D5-965D-1ACC8F8FAE69}"/>
              </a:ext>
            </a:extLst>
          </p:cNvPr>
          <p:cNvSpPr txBox="1"/>
          <p:nvPr/>
        </p:nvSpPr>
        <p:spPr>
          <a:xfrm>
            <a:off x="5250504" y="5720425"/>
            <a:ext cx="490807" cy="461665"/>
          </a:xfrm>
          <a:prstGeom prst="rect">
            <a:avLst/>
          </a:prstGeom>
          <a:noFill/>
          <a:ln>
            <a:solidFill>
              <a:srgbClr val="82806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</p:txBody>
      </p:sp>
      <p:cxnSp>
        <p:nvCxnSpPr>
          <p:cNvPr id="174" name="Google Shape;399;p14">
            <a:extLst>
              <a:ext uri="{FF2B5EF4-FFF2-40B4-BE49-F238E27FC236}">
                <a16:creationId xmlns:a16="http://schemas.microsoft.com/office/drawing/2014/main" id="{69EE76A2-684D-43E1-90D7-C655E1489132}"/>
              </a:ext>
            </a:extLst>
          </p:cNvPr>
          <p:cNvCxnSpPr>
            <a:cxnSpLocks/>
          </p:cNvCxnSpPr>
          <p:nvPr/>
        </p:nvCxnSpPr>
        <p:spPr>
          <a:xfrm>
            <a:off x="1370574" y="6181448"/>
            <a:ext cx="0" cy="561345"/>
          </a:xfrm>
          <a:prstGeom prst="straightConnector1">
            <a:avLst/>
          </a:prstGeom>
          <a:noFill/>
          <a:ln w="38100" cap="flat" cmpd="sng">
            <a:solidFill>
              <a:srgbClr val="82806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0F706F2-397E-4992-A5AE-37D442593809}"/>
              </a:ext>
            </a:extLst>
          </p:cNvPr>
          <p:cNvSpPr txBox="1"/>
          <p:nvPr/>
        </p:nvSpPr>
        <p:spPr>
          <a:xfrm>
            <a:off x="5768273" y="6729421"/>
            <a:ext cx="490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32484785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3264</Words>
  <Application>Microsoft Office PowerPoint</Application>
  <PresentationFormat>Custom</PresentationFormat>
  <Paragraphs>736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Lilita One</vt:lpstr>
      <vt:lpstr>Nunito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Alexandria Miera</dc:creator>
  <cp:lastModifiedBy>Alexandria Miera</cp:lastModifiedBy>
  <cp:revision>29</cp:revision>
  <dcterms:modified xsi:type="dcterms:W3CDTF">2022-01-24T16:18:01Z</dcterms:modified>
</cp:coreProperties>
</file>