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57" r:id="rId6"/>
    <p:sldId id="258" r:id="rId7"/>
    <p:sldId id="259"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92528"/>
    <a:srgbClr val="DB7F86"/>
    <a:srgbClr val="E4A0A5"/>
    <a:srgbClr val="D6B4AA"/>
    <a:srgbClr val="B0B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C8CF1-021C-46E0-8E40-E76DCF069583}" v="19" dt="2021-05-09T02:50:57.27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7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ia Miera" userId="1af29bc8bc37ace4" providerId="LiveId" clId="{AEA5EC5E-3C91-4EE1-9529-BC366D01F028}"/>
    <pc:docChg chg="undo custSel modSld">
      <pc:chgData name="Alexandria Miera" userId="1af29bc8bc37ace4" providerId="LiveId" clId="{AEA5EC5E-3C91-4EE1-9529-BC366D01F028}" dt="2021-04-20T19:49:58.303" v="398" actId="20577"/>
      <pc:docMkLst>
        <pc:docMk/>
      </pc:docMkLst>
      <pc:sldChg chg="addSp delSp modSp mod">
        <pc:chgData name="Alexandria Miera" userId="1af29bc8bc37ace4" providerId="LiveId" clId="{AEA5EC5E-3C91-4EE1-9529-BC366D01F028}" dt="2021-04-20T19:49:58.303" v="398" actId="20577"/>
        <pc:sldMkLst>
          <pc:docMk/>
          <pc:sldMk cId="826708791" sldId="258"/>
        </pc:sldMkLst>
        <pc:spChg chg="del mod">
          <ac:chgData name="Alexandria Miera" userId="1af29bc8bc37ace4" providerId="LiveId" clId="{AEA5EC5E-3C91-4EE1-9529-BC366D01F028}" dt="2021-04-20T17:29:19.616" v="372" actId="478"/>
          <ac:spMkLst>
            <pc:docMk/>
            <pc:sldMk cId="826708791" sldId="258"/>
            <ac:spMk id="22" creationId="{854FD873-F5E1-4E22-98D2-758C11C14DDE}"/>
          </ac:spMkLst>
        </pc:spChg>
        <pc:spChg chg="add mod">
          <ac:chgData name="Alexandria Miera" userId="1af29bc8bc37ace4" providerId="LiveId" clId="{AEA5EC5E-3C91-4EE1-9529-BC366D01F028}" dt="2021-04-13T01:59:25.536" v="187" actId="1076"/>
          <ac:spMkLst>
            <pc:docMk/>
            <pc:sldMk cId="826708791" sldId="258"/>
            <ac:spMk id="23" creationId="{182A08F2-82DB-4746-9E21-6C17A240C260}"/>
          </ac:spMkLst>
        </pc:spChg>
        <pc:spChg chg="add del mod">
          <ac:chgData name="Alexandria Miera" userId="1af29bc8bc37ace4" providerId="LiveId" clId="{AEA5EC5E-3C91-4EE1-9529-BC366D01F028}" dt="2021-04-13T02:00:31.169" v="204" actId="478"/>
          <ac:spMkLst>
            <pc:docMk/>
            <pc:sldMk cId="826708791" sldId="258"/>
            <ac:spMk id="27" creationId="{CF17D149-84E3-42EE-BDA2-F25403154760}"/>
          </ac:spMkLst>
        </pc:spChg>
        <pc:spChg chg="mod">
          <ac:chgData name="Alexandria Miera" userId="1af29bc8bc37ace4" providerId="LiveId" clId="{AEA5EC5E-3C91-4EE1-9529-BC366D01F028}" dt="2021-04-13T03:44:29.381" v="246" actId="1076"/>
          <ac:spMkLst>
            <pc:docMk/>
            <pc:sldMk cId="826708791" sldId="258"/>
            <ac:spMk id="38" creationId="{903B7EEB-B379-4071-B301-D79093194C99}"/>
          </ac:spMkLst>
        </pc:spChg>
        <pc:spChg chg="mod">
          <ac:chgData name="Alexandria Miera" userId="1af29bc8bc37ace4" providerId="LiveId" clId="{AEA5EC5E-3C91-4EE1-9529-BC366D01F028}" dt="2021-04-13T01:59:25.536" v="187" actId="1076"/>
          <ac:spMkLst>
            <pc:docMk/>
            <pc:sldMk cId="826708791" sldId="258"/>
            <ac:spMk id="40" creationId="{46E8E80F-3E81-49EB-ABA0-CCB73FF8A0D9}"/>
          </ac:spMkLst>
        </pc:spChg>
        <pc:spChg chg="mod">
          <ac:chgData name="Alexandria Miera" userId="1af29bc8bc37ace4" providerId="LiveId" clId="{AEA5EC5E-3C91-4EE1-9529-BC366D01F028}" dt="2021-04-13T01:59:25.536" v="187" actId="1076"/>
          <ac:spMkLst>
            <pc:docMk/>
            <pc:sldMk cId="826708791" sldId="258"/>
            <ac:spMk id="42" creationId="{825018D8-E160-4645-9DE8-E5FD43B32BDE}"/>
          </ac:spMkLst>
        </pc:spChg>
        <pc:spChg chg="mod">
          <ac:chgData name="Alexandria Miera" userId="1af29bc8bc37ace4" providerId="LiveId" clId="{AEA5EC5E-3C91-4EE1-9529-BC366D01F028}" dt="2021-04-13T01:59:25.536" v="187" actId="1076"/>
          <ac:spMkLst>
            <pc:docMk/>
            <pc:sldMk cId="826708791" sldId="258"/>
            <ac:spMk id="44" creationId="{BF67E385-F92B-4522-938F-EB4365C78D35}"/>
          </ac:spMkLst>
        </pc:spChg>
        <pc:spChg chg="mod">
          <ac:chgData name="Alexandria Miera" userId="1af29bc8bc37ace4" providerId="LiveId" clId="{AEA5EC5E-3C91-4EE1-9529-BC366D01F028}" dt="2021-04-13T01:59:25.536" v="187" actId="1076"/>
          <ac:spMkLst>
            <pc:docMk/>
            <pc:sldMk cId="826708791" sldId="258"/>
            <ac:spMk id="46" creationId="{E1C49371-4AF8-464B-AD7F-2BDADF0B45C5}"/>
          </ac:spMkLst>
        </pc:spChg>
        <pc:spChg chg="mod">
          <ac:chgData name="Alexandria Miera" userId="1af29bc8bc37ace4" providerId="LiveId" clId="{AEA5EC5E-3C91-4EE1-9529-BC366D01F028}" dt="2021-04-13T03:44:39.292" v="248" actId="1076"/>
          <ac:spMkLst>
            <pc:docMk/>
            <pc:sldMk cId="826708791" sldId="258"/>
            <ac:spMk id="48" creationId="{1480F230-114A-4FC4-90E6-B4CCB2735CA2}"/>
          </ac:spMkLst>
        </pc:spChg>
        <pc:spChg chg="add mod">
          <ac:chgData name="Alexandria Miera" userId="1af29bc8bc37ace4" providerId="LiveId" clId="{AEA5EC5E-3C91-4EE1-9529-BC366D01F028}" dt="2021-04-20T17:30:44.064" v="385" actId="14100"/>
          <ac:spMkLst>
            <pc:docMk/>
            <pc:sldMk cId="826708791" sldId="258"/>
            <ac:spMk id="66" creationId="{85A7441A-EE26-48C7-B826-3F26EB8748FC}"/>
          </ac:spMkLst>
        </pc:spChg>
        <pc:spChg chg="add mod">
          <ac:chgData name="Alexandria Miera" userId="1af29bc8bc37ace4" providerId="LiveId" clId="{AEA5EC5E-3C91-4EE1-9529-BC366D01F028}" dt="2021-04-20T19:49:58.303" v="398" actId="20577"/>
          <ac:spMkLst>
            <pc:docMk/>
            <pc:sldMk cId="826708791" sldId="258"/>
            <ac:spMk id="67" creationId="{A1F03D79-5AD9-4565-BD65-B1E9FFF6820D}"/>
          </ac:spMkLst>
        </pc:spChg>
        <pc:spChg chg="add mod">
          <ac:chgData name="Alexandria Miera" userId="1af29bc8bc37ace4" providerId="LiveId" clId="{AEA5EC5E-3C91-4EE1-9529-BC366D01F028}" dt="2021-04-20T17:09:13.185" v="319" actId="20577"/>
          <ac:spMkLst>
            <pc:docMk/>
            <pc:sldMk cId="826708791" sldId="258"/>
            <ac:spMk id="68" creationId="{C7A742D7-2776-46F1-BB85-12EC8CFE035D}"/>
          </ac:spMkLst>
        </pc:spChg>
        <pc:spChg chg="add mod">
          <ac:chgData name="Alexandria Miera" userId="1af29bc8bc37ace4" providerId="LiveId" clId="{AEA5EC5E-3C91-4EE1-9529-BC366D01F028}" dt="2021-04-20T17:13:27.076" v="350" actId="20577"/>
          <ac:spMkLst>
            <pc:docMk/>
            <pc:sldMk cId="826708791" sldId="258"/>
            <ac:spMk id="70" creationId="{6BD1D509-9457-4D7B-BB12-522C1C885F9B}"/>
          </ac:spMkLst>
        </pc:spChg>
        <pc:spChg chg="del mod">
          <ac:chgData name="Alexandria Miera" userId="1af29bc8bc37ace4" providerId="LiveId" clId="{AEA5EC5E-3C91-4EE1-9529-BC366D01F028}" dt="2021-04-20T17:29:20.557" v="373" actId="478"/>
          <ac:spMkLst>
            <pc:docMk/>
            <pc:sldMk cId="826708791" sldId="258"/>
            <ac:spMk id="77" creationId="{0D56051B-2049-4BC2-932B-1081DBEF4DDF}"/>
          </ac:spMkLst>
        </pc:spChg>
        <pc:spChg chg="del mod">
          <ac:chgData name="Alexandria Miera" userId="1af29bc8bc37ace4" providerId="LiveId" clId="{AEA5EC5E-3C91-4EE1-9529-BC366D01F028}" dt="2021-04-20T17:29:21.157" v="374" actId="478"/>
          <ac:spMkLst>
            <pc:docMk/>
            <pc:sldMk cId="826708791" sldId="258"/>
            <ac:spMk id="78" creationId="{4DDF9158-0DC7-4D07-AEC2-883AC72D30BD}"/>
          </ac:spMkLst>
        </pc:spChg>
        <pc:spChg chg="del mod">
          <ac:chgData name="Alexandria Miera" userId="1af29bc8bc37ace4" providerId="LiveId" clId="{AEA5EC5E-3C91-4EE1-9529-BC366D01F028}" dt="2021-04-20T17:29:21.660" v="375" actId="478"/>
          <ac:spMkLst>
            <pc:docMk/>
            <pc:sldMk cId="826708791" sldId="258"/>
            <ac:spMk id="79" creationId="{FF1806A5-B354-4C48-A996-E4C14B326894}"/>
          </ac:spMkLst>
        </pc:spChg>
        <pc:spChg chg="del mod">
          <ac:chgData name="Alexandria Miera" userId="1af29bc8bc37ace4" providerId="LiveId" clId="{AEA5EC5E-3C91-4EE1-9529-BC366D01F028}" dt="2021-04-20T17:29:22.533" v="376" actId="478"/>
          <ac:spMkLst>
            <pc:docMk/>
            <pc:sldMk cId="826708791" sldId="258"/>
            <ac:spMk id="80" creationId="{3532DFE5-4B35-4344-8872-842C0363C49C}"/>
          </ac:spMkLst>
        </pc:spChg>
        <pc:spChg chg="del mod">
          <ac:chgData name="Alexandria Miera" userId="1af29bc8bc37ace4" providerId="LiveId" clId="{AEA5EC5E-3C91-4EE1-9529-BC366D01F028}" dt="2021-04-20T17:29:23.166" v="377" actId="478"/>
          <ac:spMkLst>
            <pc:docMk/>
            <pc:sldMk cId="826708791" sldId="258"/>
            <ac:spMk id="81" creationId="{136C0C30-1C65-4274-B0FD-F89A67909181}"/>
          </ac:spMkLst>
        </pc:spChg>
        <pc:spChg chg="add del mod">
          <ac:chgData name="Alexandria Miera" userId="1af29bc8bc37ace4" providerId="LiveId" clId="{AEA5EC5E-3C91-4EE1-9529-BC366D01F028}" dt="2021-04-20T17:29:24.096" v="378" actId="478"/>
          <ac:spMkLst>
            <pc:docMk/>
            <pc:sldMk cId="826708791" sldId="258"/>
            <ac:spMk id="86" creationId="{38EB5C9A-4F5F-4274-9D15-46CEF660B9C8}"/>
          </ac:spMkLst>
        </pc:spChg>
        <pc:spChg chg="add mod">
          <ac:chgData name="Alexandria Miera" userId="1af29bc8bc37ace4" providerId="LiveId" clId="{AEA5EC5E-3C91-4EE1-9529-BC366D01F028}" dt="2021-04-13T01:59:25.536" v="187" actId="1076"/>
          <ac:spMkLst>
            <pc:docMk/>
            <pc:sldMk cId="826708791" sldId="258"/>
            <ac:spMk id="88" creationId="{5B3EEBBD-DA76-4D06-8EBB-1D874CCB2AC5}"/>
          </ac:spMkLst>
        </pc:spChg>
        <pc:spChg chg="add mod">
          <ac:chgData name="Alexandria Miera" userId="1af29bc8bc37ace4" providerId="LiveId" clId="{AEA5EC5E-3C91-4EE1-9529-BC366D01F028}" dt="2021-04-13T01:59:25.536" v="187" actId="1076"/>
          <ac:spMkLst>
            <pc:docMk/>
            <pc:sldMk cId="826708791" sldId="258"/>
            <ac:spMk id="89" creationId="{FF742B02-D68F-456F-B9C1-471B54C4422B}"/>
          </ac:spMkLst>
        </pc:spChg>
        <pc:spChg chg="add mod ord">
          <ac:chgData name="Alexandria Miera" userId="1af29bc8bc37ace4" providerId="LiveId" clId="{AEA5EC5E-3C91-4EE1-9529-BC366D01F028}" dt="2021-04-13T01:59:25.536" v="187" actId="1076"/>
          <ac:spMkLst>
            <pc:docMk/>
            <pc:sldMk cId="826708791" sldId="258"/>
            <ac:spMk id="90" creationId="{D7CAC800-CB3D-4D67-A0A0-7C0A88F9DC5C}"/>
          </ac:spMkLst>
        </pc:spChg>
        <pc:spChg chg="add del mod">
          <ac:chgData name="Alexandria Miera" userId="1af29bc8bc37ace4" providerId="LiveId" clId="{AEA5EC5E-3C91-4EE1-9529-BC366D01F028}" dt="2021-04-13T01:44:56.419" v="36" actId="478"/>
          <ac:spMkLst>
            <pc:docMk/>
            <pc:sldMk cId="826708791" sldId="258"/>
            <ac:spMk id="91" creationId="{0D23DC65-F90D-4607-9FEE-790DE3CCBB79}"/>
          </ac:spMkLst>
        </pc:spChg>
        <pc:spChg chg="add mod ord">
          <ac:chgData name="Alexandria Miera" userId="1af29bc8bc37ace4" providerId="LiveId" clId="{AEA5EC5E-3C91-4EE1-9529-BC366D01F028}" dt="2021-04-13T01:59:25.536" v="187" actId="1076"/>
          <ac:spMkLst>
            <pc:docMk/>
            <pc:sldMk cId="826708791" sldId="258"/>
            <ac:spMk id="94" creationId="{1BA3CD69-C2F6-46E5-83BE-F98BEACAD10F}"/>
          </ac:spMkLst>
        </pc:spChg>
        <pc:spChg chg="add mod">
          <ac:chgData name="Alexandria Miera" userId="1af29bc8bc37ace4" providerId="LiveId" clId="{AEA5EC5E-3C91-4EE1-9529-BC366D01F028}" dt="2021-04-13T01:45:29.753" v="43" actId="571"/>
          <ac:spMkLst>
            <pc:docMk/>
            <pc:sldMk cId="826708791" sldId="258"/>
            <ac:spMk id="95" creationId="{AFFC880F-D162-42BD-98D5-A9F7EAA948A7}"/>
          </ac:spMkLst>
        </pc:spChg>
        <pc:spChg chg="add mod ord">
          <ac:chgData name="Alexandria Miera" userId="1af29bc8bc37ace4" providerId="LiveId" clId="{AEA5EC5E-3C91-4EE1-9529-BC366D01F028}" dt="2021-04-13T01:59:25.536" v="187" actId="1076"/>
          <ac:spMkLst>
            <pc:docMk/>
            <pc:sldMk cId="826708791" sldId="258"/>
            <ac:spMk id="96" creationId="{26FF6414-7A83-4CF2-AE43-3DE31946E961}"/>
          </ac:spMkLst>
        </pc:spChg>
        <pc:spChg chg="add mod ord">
          <ac:chgData name="Alexandria Miera" userId="1af29bc8bc37ace4" providerId="LiveId" clId="{AEA5EC5E-3C91-4EE1-9529-BC366D01F028}" dt="2021-04-13T01:59:25.536" v="187" actId="1076"/>
          <ac:spMkLst>
            <pc:docMk/>
            <pc:sldMk cId="826708791" sldId="258"/>
            <ac:spMk id="97" creationId="{5FD53E2B-5EBA-4681-B9A9-3AF1860D713C}"/>
          </ac:spMkLst>
        </pc:spChg>
        <pc:spChg chg="add mod ord">
          <ac:chgData name="Alexandria Miera" userId="1af29bc8bc37ace4" providerId="LiveId" clId="{AEA5EC5E-3C91-4EE1-9529-BC366D01F028}" dt="2021-04-13T01:59:25.536" v="187" actId="1076"/>
          <ac:spMkLst>
            <pc:docMk/>
            <pc:sldMk cId="826708791" sldId="258"/>
            <ac:spMk id="98" creationId="{A4726FC4-E608-47AD-81F6-9AC5224E988A}"/>
          </ac:spMkLst>
        </pc:spChg>
        <pc:spChg chg="add mod">
          <ac:chgData name="Alexandria Miera" userId="1af29bc8bc37ace4" providerId="LiveId" clId="{AEA5EC5E-3C91-4EE1-9529-BC366D01F028}" dt="2021-04-13T02:01:51.963" v="231" actId="1076"/>
          <ac:spMkLst>
            <pc:docMk/>
            <pc:sldMk cId="826708791" sldId="258"/>
            <ac:spMk id="99" creationId="{13278F5F-CC29-4E79-B7B1-4E9EE2E46807}"/>
          </ac:spMkLst>
        </pc:spChg>
        <pc:spChg chg="add mod">
          <ac:chgData name="Alexandria Miera" userId="1af29bc8bc37ace4" providerId="LiveId" clId="{AEA5EC5E-3C91-4EE1-9529-BC366D01F028}" dt="2021-04-13T02:01:51.963" v="231" actId="1076"/>
          <ac:spMkLst>
            <pc:docMk/>
            <pc:sldMk cId="826708791" sldId="258"/>
            <ac:spMk id="100" creationId="{9995D2B5-2EFB-4D34-91C7-B30CF2355F36}"/>
          </ac:spMkLst>
        </pc:spChg>
        <pc:spChg chg="add mod">
          <ac:chgData name="Alexandria Miera" userId="1af29bc8bc37ace4" providerId="LiveId" clId="{AEA5EC5E-3C91-4EE1-9529-BC366D01F028}" dt="2021-04-13T02:01:51.963" v="231" actId="1076"/>
          <ac:spMkLst>
            <pc:docMk/>
            <pc:sldMk cId="826708791" sldId="258"/>
            <ac:spMk id="101" creationId="{EB4A5CB0-1375-411C-B1AE-B8746A62F2F1}"/>
          </ac:spMkLst>
        </pc:spChg>
        <pc:spChg chg="add mod">
          <ac:chgData name="Alexandria Miera" userId="1af29bc8bc37ace4" providerId="LiveId" clId="{AEA5EC5E-3C91-4EE1-9529-BC366D01F028}" dt="2021-04-13T02:01:51.963" v="231" actId="1076"/>
          <ac:spMkLst>
            <pc:docMk/>
            <pc:sldMk cId="826708791" sldId="258"/>
            <ac:spMk id="102" creationId="{AA52AFC8-F6BE-41D8-9904-276A9297A171}"/>
          </ac:spMkLst>
        </pc:spChg>
        <pc:spChg chg="add mod">
          <ac:chgData name="Alexandria Miera" userId="1af29bc8bc37ace4" providerId="LiveId" clId="{AEA5EC5E-3C91-4EE1-9529-BC366D01F028}" dt="2021-04-13T02:01:51.963" v="231" actId="1076"/>
          <ac:spMkLst>
            <pc:docMk/>
            <pc:sldMk cId="826708791" sldId="258"/>
            <ac:spMk id="103" creationId="{5D00F317-9C32-4CB3-A98E-F15EE0EE97EE}"/>
          </ac:spMkLst>
        </pc:spChg>
        <pc:spChg chg="add mod">
          <ac:chgData name="Alexandria Miera" userId="1af29bc8bc37ace4" providerId="LiveId" clId="{AEA5EC5E-3C91-4EE1-9529-BC366D01F028}" dt="2021-04-13T03:44:52.852" v="249" actId="403"/>
          <ac:spMkLst>
            <pc:docMk/>
            <pc:sldMk cId="826708791" sldId="258"/>
            <ac:spMk id="104" creationId="{BF8B2F9E-A4B1-4B86-8CCC-1BC6DCAB229C}"/>
          </ac:spMkLst>
        </pc:spChg>
        <pc:spChg chg="add mod">
          <ac:chgData name="Alexandria Miera" userId="1af29bc8bc37ace4" providerId="LiveId" clId="{AEA5EC5E-3C91-4EE1-9529-BC366D01F028}" dt="2021-04-13T02:01:51.963" v="231" actId="1076"/>
          <ac:spMkLst>
            <pc:docMk/>
            <pc:sldMk cId="826708791" sldId="258"/>
            <ac:spMk id="105" creationId="{4CBBA4AB-A475-4C26-AB85-DA24016DF0F3}"/>
          </ac:spMkLst>
        </pc:spChg>
        <pc:spChg chg="add del mod ord">
          <ac:chgData name="Alexandria Miera" userId="1af29bc8bc37ace4" providerId="LiveId" clId="{AEA5EC5E-3C91-4EE1-9529-BC366D01F028}" dt="2021-04-13T02:00:28.993" v="203" actId="478"/>
          <ac:spMkLst>
            <pc:docMk/>
            <pc:sldMk cId="826708791" sldId="258"/>
            <ac:spMk id="106" creationId="{7EA4E880-007C-419B-98FD-2B9BDEE41850}"/>
          </ac:spMkLst>
        </pc:spChg>
        <pc:spChg chg="add mod">
          <ac:chgData name="Alexandria Miera" userId="1af29bc8bc37ace4" providerId="LiveId" clId="{AEA5EC5E-3C91-4EE1-9529-BC366D01F028}" dt="2021-04-13T02:00:59.066" v="225" actId="14100"/>
          <ac:spMkLst>
            <pc:docMk/>
            <pc:sldMk cId="826708791" sldId="258"/>
            <ac:spMk id="107" creationId="{8478AA56-3986-4B39-BBD6-3F3379F7F0FC}"/>
          </ac:spMkLst>
        </pc:spChg>
        <pc:spChg chg="del mod">
          <ac:chgData name="Alexandria Miera" userId="1af29bc8bc37ace4" providerId="LiveId" clId="{AEA5EC5E-3C91-4EE1-9529-BC366D01F028}" dt="2021-04-13T02:00:27.944" v="202" actId="478"/>
          <ac:spMkLst>
            <pc:docMk/>
            <pc:sldMk cId="826708791" sldId="258"/>
            <ac:spMk id="122" creationId="{00000000-0000-0000-0000-000000000000}"/>
          </ac:spMkLst>
        </pc:spChg>
        <pc:spChg chg="mod">
          <ac:chgData name="Alexandria Miera" userId="1af29bc8bc37ace4" providerId="LiveId" clId="{AEA5EC5E-3C91-4EE1-9529-BC366D01F028}" dt="2021-04-13T01:59:25.536" v="187" actId="1076"/>
          <ac:spMkLst>
            <pc:docMk/>
            <pc:sldMk cId="826708791" sldId="258"/>
            <ac:spMk id="123" creationId="{00000000-0000-0000-0000-000000000000}"/>
          </ac:spMkLst>
        </pc:spChg>
        <pc:spChg chg="mod">
          <ac:chgData name="Alexandria Miera" userId="1af29bc8bc37ace4" providerId="LiveId" clId="{AEA5EC5E-3C91-4EE1-9529-BC366D01F028}" dt="2021-04-13T03:40:48.842" v="245" actId="5793"/>
          <ac:spMkLst>
            <pc:docMk/>
            <pc:sldMk cId="826708791" sldId="258"/>
            <ac:spMk id="124" creationId="{00000000-0000-0000-0000-000000000000}"/>
          </ac:spMkLst>
        </pc:spChg>
        <pc:spChg chg="mod">
          <ac:chgData name="Alexandria Miera" userId="1af29bc8bc37ace4" providerId="LiveId" clId="{AEA5EC5E-3C91-4EE1-9529-BC366D01F028}" dt="2021-04-13T03:40:45.030" v="241" actId="5793"/>
          <ac:spMkLst>
            <pc:docMk/>
            <pc:sldMk cId="826708791" sldId="258"/>
            <ac:spMk id="125" creationId="{00000000-0000-0000-0000-000000000000}"/>
          </ac:spMkLst>
        </pc:spChg>
        <pc:spChg chg="mod">
          <ac:chgData name="Alexandria Miera" userId="1af29bc8bc37ace4" providerId="LiveId" clId="{AEA5EC5E-3C91-4EE1-9529-BC366D01F028}" dt="2021-04-13T03:40:40.283" v="237" actId="5793"/>
          <ac:spMkLst>
            <pc:docMk/>
            <pc:sldMk cId="826708791" sldId="258"/>
            <ac:spMk id="126" creationId="{00000000-0000-0000-0000-000000000000}"/>
          </ac:spMkLst>
        </pc:spChg>
        <pc:spChg chg="mod">
          <ac:chgData name="Alexandria Miera" userId="1af29bc8bc37ace4" providerId="LiveId" clId="{AEA5EC5E-3C91-4EE1-9529-BC366D01F028}" dt="2021-04-13T01:59:25.536" v="187" actId="1076"/>
          <ac:spMkLst>
            <pc:docMk/>
            <pc:sldMk cId="826708791" sldId="258"/>
            <ac:spMk id="127" creationId="{00000000-0000-0000-0000-000000000000}"/>
          </ac:spMkLst>
        </pc:spChg>
        <pc:spChg chg="mod">
          <ac:chgData name="Alexandria Miera" userId="1af29bc8bc37ace4" providerId="LiveId" clId="{AEA5EC5E-3C91-4EE1-9529-BC366D01F028}" dt="2021-04-13T01:59:25.536" v="187" actId="1076"/>
          <ac:spMkLst>
            <pc:docMk/>
            <pc:sldMk cId="826708791" sldId="258"/>
            <ac:spMk id="128" creationId="{00000000-0000-0000-0000-000000000000}"/>
          </ac:spMkLst>
        </pc:spChg>
        <pc:spChg chg="mod">
          <ac:chgData name="Alexandria Miera" userId="1af29bc8bc37ace4" providerId="LiveId" clId="{AEA5EC5E-3C91-4EE1-9529-BC366D01F028}" dt="2021-04-13T01:59:25.536" v="187" actId="1076"/>
          <ac:spMkLst>
            <pc:docMk/>
            <pc:sldMk cId="826708791" sldId="258"/>
            <ac:spMk id="129" creationId="{00000000-0000-0000-0000-000000000000}"/>
          </ac:spMkLst>
        </pc:spChg>
        <pc:spChg chg="mod">
          <ac:chgData name="Alexandria Miera" userId="1af29bc8bc37ace4" providerId="LiveId" clId="{AEA5EC5E-3C91-4EE1-9529-BC366D01F028}" dt="2021-04-13T01:59:25.536" v="187" actId="1076"/>
          <ac:spMkLst>
            <pc:docMk/>
            <pc:sldMk cId="826708791" sldId="258"/>
            <ac:spMk id="130" creationId="{00000000-0000-0000-0000-000000000000}"/>
          </ac:spMkLst>
        </pc:spChg>
        <pc:spChg chg="mod">
          <ac:chgData name="Alexandria Miera" userId="1af29bc8bc37ace4" providerId="LiveId" clId="{AEA5EC5E-3C91-4EE1-9529-BC366D01F028}" dt="2021-04-13T01:59:25.536" v="187" actId="1076"/>
          <ac:spMkLst>
            <pc:docMk/>
            <pc:sldMk cId="826708791" sldId="258"/>
            <ac:spMk id="131" creationId="{00000000-0000-0000-0000-000000000000}"/>
          </ac:spMkLst>
        </pc:spChg>
        <pc:spChg chg="mod">
          <ac:chgData name="Alexandria Miera" userId="1af29bc8bc37ace4" providerId="LiveId" clId="{AEA5EC5E-3C91-4EE1-9529-BC366D01F028}" dt="2021-04-13T01:59:25.536" v="187" actId="1076"/>
          <ac:spMkLst>
            <pc:docMk/>
            <pc:sldMk cId="826708791" sldId="258"/>
            <ac:spMk id="132" creationId="{00000000-0000-0000-0000-000000000000}"/>
          </ac:spMkLst>
        </pc:spChg>
        <pc:spChg chg="mod">
          <ac:chgData name="Alexandria Miera" userId="1af29bc8bc37ace4" providerId="LiveId" clId="{AEA5EC5E-3C91-4EE1-9529-BC366D01F028}" dt="2021-04-13T02:02:37.629" v="233" actId="14100"/>
          <ac:spMkLst>
            <pc:docMk/>
            <pc:sldMk cId="826708791" sldId="258"/>
            <ac:spMk id="133" creationId="{00000000-0000-0000-0000-000000000000}"/>
          </ac:spMkLst>
        </pc:spChg>
        <pc:spChg chg="mod">
          <ac:chgData name="Alexandria Miera" userId="1af29bc8bc37ace4" providerId="LiveId" clId="{AEA5EC5E-3C91-4EE1-9529-BC366D01F028}" dt="2021-04-13T01:59:25.536" v="187" actId="1076"/>
          <ac:spMkLst>
            <pc:docMk/>
            <pc:sldMk cId="826708791" sldId="258"/>
            <ac:spMk id="134" creationId="{00000000-0000-0000-0000-000000000000}"/>
          </ac:spMkLst>
        </pc:spChg>
        <pc:spChg chg="mod">
          <ac:chgData name="Alexandria Miera" userId="1af29bc8bc37ace4" providerId="LiveId" clId="{AEA5EC5E-3C91-4EE1-9529-BC366D01F028}" dt="2021-04-13T03:44:34.565" v="247" actId="1076"/>
          <ac:spMkLst>
            <pc:docMk/>
            <pc:sldMk cId="826708791" sldId="258"/>
            <ac:spMk id="135" creationId="{00000000-0000-0000-0000-000000000000}"/>
          </ac:spMkLst>
        </pc:spChg>
        <pc:spChg chg="mod">
          <ac:chgData name="Alexandria Miera" userId="1af29bc8bc37ace4" providerId="LiveId" clId="{AEA5EC5E-3C91-4EE1-9529-BC366D01F028}" dt="2021-04-13T01:59:25.536" v="187" actId="1076"/>
          <ac:spMkLst>
            <pc:docMk/>
            <pc:sldMk cId="826708791" sldId="258"/>
            <ac:spMk id="145" creationId="{00000000-0000-0000-0000-000000000000}"/>
          </ac:spMkLst>
        </pc:spChg>
        <pc:spChg chg="mod">
          <ac:chgData name="Alexandria Miera" userId="1af29bc8bc37ace4" providerId="LiveId" clId="{AEA5EC5E-3C91-4EE1-9529-BC366D01F028}" dt="2021-04-13T01:59:25.536" v="187" actId="1076"/>
          <ac:spMkLst>
            <pc:docMk/>
            <pc:sldMk cId="826708791" sldId="258"/>
            <ac:spMk id="146" creationId="{00000000-0000-0000-0000-000000000000}"/>
          </ac:spMkLst>
        </pc:spChg>
        <pc:spChg chg="mod">
          <ac:chgData name="Alexandria Miera" userId="1af29bc8bc37ace4" providerId="LiveId" clId="{AEA5EC5E-3C91-4EE1-9529-BC366D01F028}" dt="2021-04-13T01:59:25.536" v="187" actId="1076"/>
          <ac:spMkLst>
            <pc:docMk/>
            <pc:sldMk cId="826708791" sldId="258"/>
            <ac:spMk id="147" creationId="{00000000-0000-0000-0000-000000000000}"/>
          </ac:spMkLst>
        </pc:spChg>
        <pc:spChg chg="mod">
          <ac:chgData name="Alexandria Miera" userId="1af29bc8bc37ace4" providerId="LiveId" clId="{AEA5EC5E-3C91-4EE1-9529-BC366D01F028}" dt="2021-04-13T01:59:25.536" v="187" actId="1076"/>
          <ac:spMkLst>
            <pc:docMk/>
            <pc:sldMk cId="826708791" sldId="258"/>
            <ac:spMk id="148" creationId="{00000000-0000-0000-0000-000000000000}"/>
          </ac:spMkLst>
        </pc:spChg>
        <pc:picChg chg="mod">
          <ac:chgData name="Alexandria Miera" userId="1af29bc8bc37ace4" providerId="LiveId" clId="{AEA5EC5E-3C91-4EE1-9529-BC366D01F028}" dt="2021-04-13T01:59:25.536" v="187" actId="1076"/>
          <ac:picMkLst>
            <pc:docMk/>
            <pc:sldMk cId="826708791" sldId="258"/>
            <ac:picMk id="4" creationId="{798339BB-5D14-4BDE-B6C6-DEFF19878FFC}"/>
          </ac:picMkLst>
        </pc:picChg>
        <pc:picChg chg="mod">
          <ac:chgData name="Alexandria Miera" userId="1af29bc8bc37ace4" providerId="LiveId" clId="{AEA5EC5E-3C91-4EE1-9529-BC366D01F028}" dt="2021-04-13T01:59:25.536" v="187" actId="1076"/>
          <ac:picMkLst>
            <pc:docMk/>
            <pc:sldMk cId="826708791" sldId="258"/>
            <ac:picMk id="6" creationId="{E05FD3E4-7B4C-464B-9448-3A817C1EED88}"/>
          </ac:picMkLst>
        </pc:picChg>
        <pc:picChg chg="mod">
          <ac:chgData name="Alexandria Miera" userId="1af29bc8bc37ace4" providerId="LiveId" clId="{AEA5EC5E-3C91-4EE1-9529-BC366D01F028}" dt="2021-04-13T01:59:25.536" v="187" actId="1076"/>
          <ac:picMkLst>
            <pc:docMk/>
            <pc:sldMk cId="826708791" sldId="258"/>
            <ac:picMk id="8" creationId="{5CF4365A-2209-4E26-8E1F-E4ABCC6CDD04}"/>
          </ac:picMkLst>
        </pc:picChg>
        <pc:picChg chg="mod">
          <ac:chgData name="Alexandria Miera" userId="1af29bc8bc37ace4" providerId="LiveId" clId="{AEA5EC5E-3C91-4EE1-9529-BC366D01F028}" dt="2021-04-13T01:59:25.536" v="187" actId="1076"/>
          <ac:picMkLst>
            <pc:docMk/>
            <pc:sldMk cId="826708791" sldId="258"/>
            <ac:picMk id="10" creationId="{5F549A17-EE9C-445A-A8A9-7DFE93EB73A3}"/>
          </ac:picMkLst>
        </pc:picChg>
        <pc:picChg chg="mod">
          <ac:chgData name="Alexandria Miera" userId="1af29bc8bc37ace4" providerId="LiveId" clId="{AEA5EC5E-3C91-4EE1-9529-BC366D01F028}" dt="2021-04-13T03:45:58.733" v="250" actId="1076"/>
          <ac:picMkLst>
            <pc:docMk/>
            <pc:sldMk cId="826708791" sldId="258"/>
            <ac:picMk id="15" creationId="{8E3C46B2-1329-4D76-BCB5-8E85AA1D74BD}"/>
          </ac:picMkLst>
        </pc:picChg>
        <pc:picChg chg="mod">
          <ac:chgData name="Alexandria Miera" userId="1af29bc8bc37ace4" providerId="LiveId" clId="{AEA5EC5E-3C91-4EE1-9529-BC366D01F028}" dt="2021-04-13T01:59:25.536" v="187" actId="1076"/>
          <ac:picMkLst>
            <pc:docMk/>
            <pc:sldMk cId="826708791" sldId="258"/>
            <ac:picMk id="17" creationId="{C97F1093-D4F2-41C3-A13E-3D5053270F2E}"/>
          </ac:picMkLst>
        </pc:picChg>
        <pc:picChg chg="mod">
          <ac:chgData name="Alexandria Miera" userId="1af29bc8bc37ace4" providerId="LiveId" clId="{AEA5EC5E-3C91-4EE1-9529-BC366D01F028}" dt="2021-04-13T03:46:09.414" v="252" actId="1076"/>
          <ac:picMkLst>
            <pc:docMk/>
            <pc:sldMk cId="826708791" sldId="258"/>
            <ac:picMk id="21" creationId="{9D2133F1-40B4-413C-A9E0-4CE89B0B0DDA}"/>
          </ac:picMkLst>
        </pc:picChg>
        <pc:picChg chg="add del mod">
          <ac:chgData name="Alexandria Miera" userId="1af29bc8bc37ace4" providerId="LiveId" clId="{AEA5EC5E-3C91-4EE1-9529-BC366D01F028}" dt="2021-04-13T01:45:16.815" v="39" actId="478"/>
          <ac:picMkLst>
            <pc:docMk/>
            <pc:sldMk cId="826708791" sldId="258"/>
            <ac:picMk id="25" creationId="{2E84E970-211B-43F5-B603-E5BB6465311E}"/>
          </ac:picMkLst>
        </pc:picChg>
        <pc:picChg chg="add mod">
          <ac:chgData name="Alexandria Miera" userId="1af29bc8bc37ace4" providerId="LiveId" clId="{AEA5EC5E-3C91-4EE1-9529-BC366D01F028}" dt="2021-04-13T03:46:11.672" v="253" actId="1076"/>
          <ac:picMkLst>
            <pc:docMk/>
            <pc:sldMk cId="826708791" sldId="258"/>
            <ac:picMk id="82" creationId="{24C93B61-BF69-4733-BEF6-55F788E81D38}"/>
          </ac:picMkLst>
        </pc:picChg>
        <pc:picChg chg="add del mod">
          <ac:chgData name="Alexandria Miera" userId="1af29bc8bc37ace4" providerId="LiveId" clId="{AEA5EC5E-3C91-4EE1-9529-BC366D01F028}" dt="2021-04-13T01:40:44.948" v="3"/>
          <ac:picMkLst>
            <pc:docMk/>
            <pc:sldMk cId="826708791" sldId="258"/>
            <ac:picMk id="83" creationId="{C4AFA50E-3248-4966-9BF3-66890E596C8F}"/>
          </ac:picMkLst>
        </pc:picChg>
        <pc:picChg chg="add mod">
          <ac:chgData name="Alexandria Miera" userId="1af29bc8bc37ace4" providerId="LiveId" clId="{AEA5EC5E-3C91-4EE1-9529-BC366D01F028}" dt="2021-04-13T03:46:13.693" v="254" actId="1076"/>
          <ac:picMkLst>
            <pc:docMk/>
            <pc:sldMk cId="826708791" sldId="258"/>
            <ac:picMk id="84" creationId="{8BA0E5DC-81F2-48EB-9696-9C875067037C}"/>
          </ac:picMkLst>
        </pc:picChg>
        <pc:picChg chg="add mod">
          <ac:chgData name="Alexandria Miera" userId="1af29bc8bc37ace4" providerId="LiveId" clId="{AEA5EC5E-3C91-4EE1-9529-BC366D01F028}" dt="2021-04-13T03:46:17.710" v="255" actId="1076"/>
          <ac:picMkLst>
            <pc:docMk/>
            <pc:sldMk cId="826708791" sldId="258"/>
            <ac:picMk id="85" creationId="{D0253BD9-BEE5-4A0F-9B62-E81445C514B8}"/>
          </ac:picMkLst>
        </pc:picChg>
        <pc:picChg chg="mod">
          <ac:chgData name="Alexandria Miera" userId="1af29bc8bc37ace4" providerId="LiveId" clId="{AEA5EC5E-3C91-4EE1-9529-BC366D01F028}" dt="2021-04-13T03:46:02.054" v="251" actId="1076"/>
          <ac:picMkLst>
            <pc:docMk/>
            <pc:sldMk cId="826708791" sldId="258"/>
            <ac:picMk id="1034" creationId="{71291214-4FB4-47E6-A119-860F8B145732}"/>
          </ac:picMkLst>
        </pc:picChg>
        <pc:cxnChg chg="mod">
          <ac:chgData name="Alexandria Miera" userId="1af29bc8bc37ace4" providerId="LiveId" clId="{AEA5EC5E-3C91-4EE1-9529-BC366D01F028}" dt="2021-04-13T01:59:25.536" v="187" actId="1076"/>
          <ac:cxnSpMkLst>
            <pc:docMk/>
            <pc:sldMk cId="826708791" sldId="258"/>
            <ac:cxnSpMk id="36" creationId="{4D038319-B1AB-49C6-9C03-21ED71BF0FFC}"/>
          </ac:cxnSpMkLst>
        </pc:cxnChg>
        <pc:cxnChg chg="mod">
          <ac:chgData name="Alexandria Miera" userId="1af29bc8bc37ace4" providerId="LiveId" clId="{AEA5EC5E-3C91-4EE1-9529-BC366D01F028}" dt="2021-04-13T01:59:25.536" v="187" actId="1076"/>
          <ac:cxnSpMkLst>
            <pc:docMk/>
            <pc:sldMk cId="826708791" sldId="258"/>
            <ac:cxnSpMk id="39" creationId="{5BC519ED-5994-4CFC-8856-1BA12DC0685E}"/>
          </ac:cxnSpMkLst>
        </pc:cxnChg>
        <pc:cxnChg chg="mod">
          <ac:chgData name="Alexandria Miera" userId="1af29bc8bc37ace4" providerId="LiveId" clId="{AEA5EC5E-3C91-4EE1-9529-BC366D01F028}" dt="2021-04-13T01:59:25.536" v="187" actId="1076"/>
          <ac:cxnSpMkLst>
            <pc:docMk/>
            <pc:sldMk cId="826708791" sldId="258"/>
            <ac:cxnSpMk id="41" creationId="{23E161B2-820C-400C-BBB0-5C9DCA9F7D5E}"/>
          </ac:cxnSpMkLst>
        </pc:cxnChg>
        <pc:cxnChg chg="mod">
          <ac:chgData name="Alexandria Miera" userId="1af29bc8bc37ace4" providerId="LiveId" clId="{AEA5EC5E-3C91-4EE1-9529-BC366D01F028}" dt="2021-04-13T01:59:25.536" v="187" actId="1076"/>
          <ac:cxnSpMkLst>
            <pc:docMk/>
            <pc:sldMk cId="826708791" sldId="258"/>
            <ac:cxnSpMk id="43" creationId="{CB9F839F-6424-473D-BAF1-8C7CBBE62B8A}"/>
          </ac:cxnSpMkLst>
        </pc:cxnChg>
        <pc:cxnChg chg="mod">
          <ac:chgData name="Alexandria Miera" userId="1af29bc8bc37ace4" providerId="LiveId" clId="{AEA5EC5E-3C91-4EE1-9529-BC366D01F028}" dt="2021-04-13T01:59:25.536" v="187" actId="1076"/>
          <ac:cxnSpMkLst>
            <pc:docMk/>
            <pc:sldMk cId="826708791" sldId="258"/>
            <ac:cxnSpMk id="45" creationId="{548EA543-B8BB-490D-8C1B-D55EEE2CC56A}"/>
          </ac:cxnSpMkLst>
        </pc:cxnChg>
        <pc:cxnChg chg="mod">
          <ac:chgData name="Alexandria Miera" userId="1af29bc8bc37ace4" providerId="LiveId" clId="{AEA5EC5E-3C91-4EE1-9529-BC366D01F028}" dt="2021-04-13T01:59:25.536" v="187" actId="1076"/>
          <ac:cxnSpMkLst>
            <pc:docMk/>
            <pc:sldMk cId="826708791" sldId="258"/>
            <ac:cxnSpMk id="47" creationId="{A1414641-2A0A-442E-8276-5068C2948418}"/>
          </ac:cxnSpMkLst>
        </pc:cxnChg>
        <pc:cxnChg chg="mod">
          <ac:chgData name="Alexandria Miera" userId="1af29bc8bc37ace4" providerId="LiveId" clId="{AEA5EC5E-3C91-4EE1-9529-BC366D01F028}" dt="2021-04-13T01:59:25.536" v="187" actId="1076"/>
          <ac:cxnSpMkLst>
            <pc:docMk/>
            <pc:sldMk cId="826708791" sldId="258"/>
            <ac:cxnSpMk id="49" creationId="{D6EA452E-6B92-4991-AD53-97AF6682C646}"/>
          </ac:cxnSpMkLst>
        </pc:cxnChg>
      </pc:sldChg>
    </pc:docChg>
  </pc:docChgLst>
  <pc:docChgLst>
    <pc:chgData name="Alexandria" userId="d7e167aa-12b2-4766-b097-c78b02e42776" providerId="ADAL" clId="{E94C8CF1-021C-46E0-8E40-E76DCF069583}"/>
    <pc:docChg chg="undo redo custSel addSld modSld">
      <pc:chgData name="Alexandria" userId="d7e167aa-12b2-4766-b097-c78b02e42776" providerId="ADAL" clId="{E94C8CF1-021C-46E0-8E40-E76DCF069583}" dt="2021-05-09T03:39:50.332" v="1146"/>
      <pc:docMkLst>
        <pc:docMk/>
      </pc:docMkLst>
      <pc:sldChg chg="addSp delSp modSp mod">
        <pc:chgData name="Alexandria" userId="d7e167aa-12b2-4766-b097-c78b02e42776" providerId="ADAL" clId="{E94C8CF1-021C-46E0-8E40-E76DCF069583}" dt="2021-05-04T19:22:28.218" v="984" actId="1076"/>
        <pc:sldMkLst>
          <pc:docMk/>
          <pc:sldMk cId="826708791" sldId="258"/>
        </pc:sldMkLst>
        <pc:spChg chg="add del mod">
          <ac:chgData name="Alexandria" userId="d7e167aa-12b2-4766-b097-c78b02e42776" providerId="ADAL" clId="{E94C8CF1-021C-46E0-8E40-E76DCF069583}" dt="2021-04-29T02:56:29.661" v="93" actId="478"/>
          <ac:spMkLst>
            <pc:docMk/>
            <pc:sldMk cId="826708791" sldId="258"/>
            <ac:spMk id="62" creationId="{5FC60240-CC39-498C-88AC-D4E3FD86629B}"/>
          </ac:spMkLst>
        </pc:spChg>
        <pc:spChg chg="add mod">
          <ac:chgData name="Alexandria" userId="d7e167aa-12b2-4766-b097-c78b02e42776" providerId="ADAL" clId="{E94C8CF1-021C-46E0-8E40-E76DCF069583}" dt="2021-04-29T03:19:56.616" v="983" actId="1076"/>
          <ac:spMkLst>
            <pc:docMk/>
            <pc:sldMk cId="826708791" sldId="258"/>
            <ac:spMk id="63" creationId="{0B23CC1E-0961-43F0-866D-791ECC28BF08}"/>
          </ac:spMkLst>
        </pc:spChg>
        <pc:spChg chg="add mod">
          <ac:chgData name="Alexandria" userId="d7e167aa-12b2-4766-b097-c78b02e42776" providerId="ADAL" clId="{E94C8CF1-021C-46E0-8E40-E76DCF069583}" dt="2021-05-04T19:22:28.218" v="984" actId="1076"/>
          <ac:spMkLst>
            <pc:docMk/>
            <pc:sldMk cId="826708791" sldId="258"/>
            <ac:spMk id="64" creationId="{26217D07-1027-43B5-B271-1E29CAB3E769}"/>
          </ac:spMkLst>
        </pc:spChg>
        <pc:spChg chg="add mod">
          <ac:chgData name="Alexandria" userId="d7e167aa-12b2-4766-b097-c78b02e42776" providerId="ADAL" clId="{E94C8CF1-021C-46E0-8E40-E76DCF069583}" dt="2021-04-29T03:16:56.086" v="952" actId="1076"/>
          <ac:spMkLst>
            <pc:docMk/>
            <pc:sldMk cId="826708791" sldId="258"/>
            <ac:spMk id="65" creationId="{D58E22EE-8EE9-4A4B-BBFB-3E9A4A8C8B78}"/>
          </ac:spMkLst>
        </pc:spChg>
        <pc:spChg chg="mod">
          <ac:chgData name="Alexandria" userId="d7e167aa-12b2-4766-b097-c78b02e42776" providerId="ADAL" clId="{E94C8CF1-021C-46E0-8E40-E76DCF069583}" dt="2021-04-29T02:56:43.605" v="94" actId="1076"/>
          <ac:spMkLst>
            <pc:docMk/>
            <pc:sldMk cId="826708791" sldId="258"/>
            <ac:spMk id="66" creationId="{85A7441A-EE26-48C7-B826-3F26EB8748FC}"/>
          </ac:spMkLst>
        </pc:spChg>
        <pc:spChg chg="mod">
          <ac:chgData name="Alexandria" userId="d7e167aa-12b2-4766-b097-c78b02e42776" providerId="ADAL" clId="{E94C8CF1-021C-46E0-8E40-E76DCF069583}" dt="2021-04-29T03:17:01.493" v="953" actId="1076"/>
          <ac:spMkLst>
            <pc:docMk/>
            <pc:sldMk cId="826708791" sldId="258"/>
            <ac:spMk id="67" creationId="{A1F03D79-5AD9-4565-BD65-B1E9FFF6820D}"/>
          </ac:spMkLst>
        </pc:spChg>
        <pc:spChg chg="mod">
          <ac:chgData name="Alexandria" userId="d7e167aa-12b2-4766-b097-c78b02e42776" providerId="ADAL" clId="{E94C8CF1-021C-46E0-8E40-E76DCF069583}" dt="2021-04-29T03:02:26.710" v="151" actId="1076"/>
          <ac:spMkLst>
            <pc:docMk/>
            <pc:sldMk cId="826708791" sldId="258"/>
            <ac:spMk id="68" creationId="{C7A742D7-2776-46F1-BB85-12EC8CFE035D}"/>
          </ac:spMkLst>
        </pc:spChg>
        <pc:spChg chg="mod">
          <ac:chgData name="Alexandria" userId="d7e167aa-12b2-4766-b097-c78b02e42776" providerId="ADAL" clId="{E94C8CF1-021C-46E0-8E40-E76DCF069583}" dt="2021-04-29T03:15:08.694" v="854" actId="20577"/>
          <ac:spMkLst>
            <pc:docMk/>
            <pc:sldMk cId="826708791" sldId="258"/>
            <ac:spMk id="70" creationId="{6BD1D509-9457-4D7B-BB12-522C1C885F9B}"/>
          </ac:spMkLst>
        </pc:spChg>
        <pc:spChg chg="mod">
          <ac:chgData name="Alexandria" userId="d7e167aa-12b2-4766-b097-c78b02e42776" providerId="ADAL" clId="{E94C8CF1-021C-46E0-8E40-E76DCF069583}" dt="2021-04-27T20:15:05.542" v="12" actId="14100"/>
          <ac:spMkLst>
            <pc:docMk/>
            <pc:sldMk cId="826708791" sldId="258"/>
            <ac:spMk id="99" creationId="{13278F5F-CC29-4E79-B7B1-4E9EE2E46807}"/>
          </ac:spMkLst>
        </pc:spChg>
        <pc:spChg chg="mod">
          <ac:chgData name="Alexandria" userId="d7e167aa-12b2-4766-b097-c78b02e42776" providerId="ADAL" clId="{E94C8CF1-021C-46E0-8E40-E76DCF069583}" dt="2021-04-27T20:14:59.574" v="10" actId="20577"/>
          <ac:spMkLst>
            <pc:docMk/>
            <pc:sldMk cId="826708791" sldId="258"/>
            <ac:spMk id="100" creationId="{9995D2B5-2EFB-4D34-91C7-B30CF2355F36}"/>
          </ac:spMkLst>
        </pc:spChg>
        <pc:spChg chg="del">
          <ac:chgData name="Alexandria" userId="d7e167aa-12b2-4766-b097-c78b02e42776" providerId="ADAL" clId="{E94C8CF1-021C-46E0-8E40-E76DCF069583}" dt="2021-04-27T20:15:01.821" v="11" actId="478"/>
          <ac:spMkLst>
            <pc:docMk/>
            <pc:sldMk cId="826708791" sldId="258"/>
            <ac:spMk id="105" creationId="{4CBBA4AB-A475-4C26-AB85-DA24016DF0F3}"/>
          </ac:spMkLst>
        </pc:spChg>
        <pc:spChg chg="mod">
          <ac:chgData name="Alexandria" userId="d7e167aa-12b2-4766-b097-c78b02e42776" providerId="ADAL" clId="{E94C8CF1-021C-46E0-8E40-E76DCF069583}" dt="2021-04-29T03:14:08.784" v="840" actId="20577"/>
          <ac:spMkLst>
            <pc:docMk/>
            <pc:sldMk cId="826708791" sldId="258"/>
            <ac:spMk id="107" creationId="{8478AA56-3986-4B39-BBD6-3F3379F7F0FC}"/>
          </ac:spMkLst>
        </pc:spChg>
      </pc:sldChg>
      <pc:sldChg chg="addSp delSp modSp add mod setBg">
        <pc:chgData name="Alexandria" userId="d7e167aa-12b2-4766-b097-c78b02e42776" providerId="ADAL" clId="{E94C8CF1-021C-46E0-8E40-E76DCF069583}" dt="2021-05-09T03:39:50.332" v="1146"/>
        <pc:sldMkLst>
          <pc:docMk/>
          <pc:sldMk cId="695048544" sldId="259"/>
        </pc:sldMkLst>
        <pc:spChg chg="mod">
          <ac:chgData name="Alexandria" userId="d7e167aa-12b2-4766-b097-c78b02e42776" providerId="ADAL" clId="{E94C8CF1-021C-46E0-8E40-E76DCF069583}" dt="2021-05-09T02:50:52.723" v="1118" actId="1076"/>
          <ac:spMkLst>
            <pc:docMk/>
            <pc:sldMk cId="695048544" sldId="259"/>
            <ac:spMk id="23" creationId="{182A08F2-82DB-4746-9E21-6C17A240C260}"/>
          </ac:spMkLst>
        </pc:spChg>
        <pc:spChg chg="mod">
          <ac:chgData name="Alexandria" userId="d7e167aa-12b2-4766-b097-c78b02e42776" providerId="ADAL" clId="{E94C8CF1-021C-46E0-8E40-E76DCF069583}" dt="2021-05-09T02:50:20.552" v="1112" actId="255"/>
          <ac:spMkLst>
            <pc:docMk/>
            <pc:sldMk cId="695048544" sldId="259"/>
            <ac:spMk id="38" creationId="{903B7EEB-B379-4071-B301-D79093194C99}"/>
          </ac:spMkLst>
        </pc:spChg>
        <pc:spChg chg="mod">
          <ac:chgData name="Alexandria" userId="d7e167aa-12b2-4766-b097-c78b02e42776" providerId="ADAL" clId="{E94C8CF1-021C-46E0-8E40-E76DCF069583}" dt="2021-05-09T02:50:20.552" v="1112" actId="255"/>
          <ac:spMkLst>
            <pc:docMk/>
            <pc:sldMk cId="695048544" sldId="259"/>
            <ac:spMk id="40" creationId="{46E8E80F-3E81-49EB-ABA0-CCB73FF8A0D9}"/>
          </ac:spMkLst>
        </pc:spChg>
        <pc:spChg chg="mod">
          <ac:chgData name="Alexandria" userId="d7e167aa-12b2-4766-b097-c78b02e42776" providerId="ADAL" clId="{E94C8CF1-021C-46E0-8E40-E76DCF069583}" dt="2021-05-09T02:50:20.552" v="1112" actId="255"/>
          <ac:spMkLst>
            <pc:docMk/>
            <pc:sldMk cId="695048544" sldId="259"/>
            <ac:spMk id="42" creationId="{825018D8-E160-4645-9DE8-E5FD43B32BDE}"/>
          </ac:spMkLst>
        </pc:spChg>
        <pc:spChg chg="mod">
          <ac:chgData name="Alexandria" userId="d7e167aa-12b2-4766-b097-c78b02e42776" providerId="ADAL" clId="{E94C8CF1-021C-46E0-8E40-E76DCF069583}" dt="2021-05-09T02:50:20.552" v="1112" actId="255"/>
          <ac:spMkLst>
            <pc:docMk/>
            <pc:sldMk cId="695048544" sldId="259"/>
            <ac:spMk id="44" creationId="{BF67E385-F92B-4522-938F-EB4365C78D35}"/>
          </ac:spMkLst>
        </pc:spChg>
        <pc:spChg chg="mod">
          <ac:chgData name="Alexandria" userId="d7e167aa-12b2-4766-b097-c78b02e42776" providerId="ADAL" clId="{E94C8CF1-021C-46E0-8E40-E76DCF069583}" dt="2021-05-09T02:50:20.552" v="1112" actId="255"/>
          <ac:spMkLst>
            <pc:docMk/>
            <pc:sldMk cId="695048544" sldId="259"/>
            <ac:spMk id="46" creationId="{E1C49371-4AF8-464B-AD7F-2BDADF0B45C5}"/>
          </ac:spMkLst>
        </pc:spChg>
        <pc:spChg chg="mod">
          <ac:chgData name="Alexandria" userId="d7e167aa-12b2-4766-b097-c78b02e42776" providerId="ADAL" clId="{E94C8CF1-021C-46E0-8E40-E76DCF069583}" dt="2021-05-09T02:50:20.552" v="1112" actId="255"/>
          <ac:spMkLst>
            <pc:docMk/>
            <pc:sldMk cId="695048544" sldId="259"/>
            <ac:spMk id="48" creationId="{1480F230-114A-4FC4-90E6-B4CCB2735CA2}"/>
          </ac:spMkLst>
        </pc:spChg>
        <pc:spChg chg="mod">
          <ac:chgData name="Alexandria" userId="d7e167aa-12b2-4766-b097-c78b02e42776" providerId="ADAL" clId="{E94C8CF1-021C-46E0-8E40-E76DCF069583}" dt="2021-05-09T02:50:32.398" v="1114" actId="20577"/>
          <ac:spMkLst>
            <pc:docMk/>
            <pc:sldMk cId="695048544" sldId="259"/>
            <ac:spMk id="63" creationId="{0B23CC1E-0961-43F0-866D-791ECC28BF08}"/>
          </ac:spMkLst>
        </pc:spChg>
        <pc:spChg chg="mod">
          <ac:chgData name="Alexandria" userId="d7e167aa-12b2-4766-b097-c78b02e42776" providerId="ADAL" clId="{E94C8CF1-021C-46E0-8E40-E76DCF069583}" dt="2021-05-09T03:39:50.332" v="1146"/>
          <ac:spMkLst>
            <pc:docMk/>
            <pc:sldMk cId="695048544" sldId="259"/>
            <ac:spMk id="64" creationId="{26217D07-1027-43B5-B271-1E29CAB3E769}"/>
          </ac:spMkLst>
        </pc:spChg>
        <pc:spChg chg="mod">
          <ac:chgData name="Alexandria" userId="d7e167aa-12b2-4766-b097-c78b02e42776" providerId="ADAL" clId="{E94C8CF1-021C-46E0-8E40-E76DCF069583}" dt="2021-05-09T02:50:20.552" v="1112" actId="255"/>
          <ac:spMkLst>
            <pc:docMk/>
            <pc:sldMk cId="695048544" sldId="259"/>
            <ac:spMk id="65" creationId="{D58E22EE-8EE9-4A4B-BBFB-3E9A4A8C8B78}"/>
          </ac:spMkLst>
        </pc:spChg>
        <pc:spChg chg="mod">
          <ac:chgData name="Alexandria" userId="d7e167aa-12b2-4766-b097-c78b02e42776" providerId="ADAL" clId="{E94C8CF1-021C-46E0-8E40-E76DCF069583}" dt="2021-05-09T02:50:20.552" v="1112" actId="255"/>
          <ac:spMkLst>
            <pc:docMk/>
            <pc:sldMk cId="695048544" sldId="259"/>
            <ac:spMk id="66" creationId="{85A7441A-EE26-48C7-B826-3F26EB8748FC}"/>
          </ac:spMkLst>
        </pc:spChg>
        <pc:spChg chg="mod">
          <ac:chgData name="Alexandria" userId="d7e167aa-12b2-4766-b097-c78b02e42776" providerId="ADAL" clId="{E94C8CF1-021C-46E0-8E40-E76DCF069583}" dt="2021-05-09T03:39:23.317" v="1135"/>
          <ac:spMkLst>
            <pc:docMk/>
            <pc:sldMk cId="695048544" sldId="259"/>
            <ac:spMk id="67" creationId="{A1F03D79-5AD9-4565-BD65-B1E9FFF6820D}"/>
          </ac:spMkLst>
        </pc:spChg>
        <pc:spChg chg="mod">
          <ac:chgData name="Alexandria" userId="d7e167aa-12b2-4766-b097-c78b02e42776" providerId="ADAL" clId="{E94C8CF1-021C-46E0-8E40-E76DCF069583}" dt="2021-05-09T02:41:23.607" v="1021" actId="113"/>
          <ac:spMkLst>
            <pc:docMk/>
            <pc:sldMk cId="695048544" sldId="259"/>
            <ac:spMk id="68" creationId="{C7A742D7-2776-46F1-BB85-12EC8CFE035D}"/>
          </ac:spMkLst>
        </pc:spChg>
        <pc:spChg chg="del mod">
          <ac:chgData name="Alexandria" userId="d7e167aa-12b2-4766-b097-c78b02e42776" providerId="ADAL" clId="{E94C8CF1-021C-46E0-8E40-E76DCF069583}" dt="2021-05-09T02:45:56.265" v="1089" actId="478"/>
          <ac:spMkLst>
            <pc:docMk/>
            <pc:sldMk cId="695048544" sldId="259"/>
            <ac:spMk id="70" creationId="{6BD1D509-9457-4D7B-BB12-522C1C885F9B}"/>
          </ac:spMkLst>
        </pc:spChg>
        <pc:spChg chg="add del mod">
          <ac:chgData name="Alexandria" userId="d7e167aa-12b2-4766-b097-c78b02e42776" providerId="ADAL" clId="{E94C8CF1-021C-46E0-8E40-E76DCF069583}" dt="2021-05-09T02:43:36.459" v="1045" actId="478"/>
          <ac:spMkLst>
            <pc:docMk/>
            <pc:sldMk cId="695048544" sldId="259"/>
            <ac:spMk id="71" creationId="{7A67F6A7-CB2C-457E-98E9-CD4E72B75EEB}"/>
          </ac:spMkLst>
        </pc:spChg>
        <pc:spChg chg="add del mod">
          <ac:chgData name="Alexandria" userId="d7e167aa-12b2-4766-b097-c78b02e42776" providerId="ADAL" clId="{E94C8CF1-021C-46E0-8E40-E76DCF069583}" dt="2021-05-09T02:43:37.049" v="1046" actId="478"/>
          <ac:spMkLst>
            <pc:docMk/>
            <pc:sldMk cId="695048544" sldId="259"/>
            <ac:spMk id="72" creationId="{C2C3AED6-EA76-4B8B-822A-852AD91AA44A}"/>
          </ac:spMkLst>
        </pc:spChg>
        <pc:spChg chg="add del mod">
          <ac:chgData name="Alexandria" userId="d7e167aa-12b2-4766-b097-c78b02e42776" providerId="ADAL" clId="{E94C8CF1-021C-46E0-8E40-E76DCF069583}" dt="2021-05-09T02:50:45.928" v="1116" actId="478"/>
          <ac:spMkLst>
            <pc:docMk/>
            <pc:sldMk cId="695048544" sldId="259"/>
            <ac:spMk id="75" creationId="{9230A836-AEC7-4C9E-B4B1-12AD856A8414}"/>
          </ac:spMkLst>
        </pc:spChg>
        <pc:spChg chg="add del mod">
          <ac:chgData name="Alexandria" userId="d7e167aa-12b2-4766-b097-c78b02e42776" providerId="ADAL" clId="{E94C8CF1-021C-46E0-8E40-E76DCF069583}" dt="2021-05-09T02:50:44.885" v="1115" actId="478"/>
          <ac:spMkLst>
            <pc:docMk/>
            <pc:sldMk cId="695048544" sldId="259"/>
            <ac:spMk id="76" creationId="{7B1E9DAF-260A-41FC-AC4E-ACDEDF901EFB}"/>
          </ac:spMkLst>
        </pc:spChg>
        <pc:spChg chg="add mod">
          <ac:chgData name="Alexandria" userId="d7e167aa-12b2-4766-b097-c78b02e42776" providerId="ADAL" clId="{E94C8CF1-021C-46E0-8E40-E76DCF069583}" dt="2021-05-09T02:50:56.074" v="1120" actId="1076"/>
          <ac:spMkLst>
            <pc:docMk/>
            <pc:sldMk cId="695048544" sldId="259"/>
            <ac:spMk id="77" creationId="{7365A3D8-4384-4C41-A5A5-144DA25444C7}"/>
          </ac:spMkLst>
        </pc:spChg>
        <pc:spChg chg="add mod">
          <ac:chgData name="Alexandria" userId="d7e167aa-12b2-4766-b097-c78b02e42776" providerId="ADAL" clId="{E94C8CF1-021C-46E0-8E40-E76DCF069583}" dt="2021-05-09T02:50:59.724" v="1122" actId="1076"/>
          <ac:spMkLst>
            <pc:docMk/>
            <pc:sldMk cId="695048544" sldId="259"/>
            <ac:spMk id="78" creationId="{E7191351-1618-460D-AAF8-537967067D6B}"/>
          </ac:spMkLst>
        </pc:spChg>
        <pc:spChg chg="del mod">
          <ac:chgData name="Alexandria" userId="d7e167aa-12b2-4766-b097-c78b02e42776" providerId="ADAL" clId="{E94C8CF1-021C-46E0-8E40-E76DCF069583}" dt="2021-05-09T02:39:44.949" v="1004" actId="478"/>
          <ac:spMkLst>
            <pc:docMk/>
            <pc:sldMk cId="695048544" sldId="259"/>
            <ac:spMk id="88" creationId="{5B3EEBBD-DA76-4D06-8EBB-1D874CCB2AC5}"/>
          </ac:spMkLst>
        </pc:spChg>
        <pc:spChg chg="del mod">
          <ac:chgData name="Alexandria" userId="d7e167aa-12b2-4766-b097-c78b02e42776" providerId="ADAL" clId="{E94C8CF1-021C-46E0-8E40-E76DCF069583}" dt="2021-05-09T02:39:45.687" v="1005" actId="478"/>
          <ac:spMkLst>
            <pc:docMk/>
            <pc:sldMk cId="695048544" sldId="259"/>
            <ac:spMk id="89" creationId="{FF742B02-D68F-456F-B9C1-471B54C4422B}"/>
          </ac:spMkLst>
        </pc:spChg>
        <pc:spChg chg="mod">
          <ac:chgData name="Alexandria" userId="d7e167aa-12b2-4766-b097-c78b02e42776" providerId="ADAL" clId="{E94C8CF1-021C-46E0-8E40-E76DCF069583}" dt="2021-05-09T02:50:20.552" v="1112" actId="255"/>
          <ac:spMkLst>
            <pc:docMk/>
            <pc:sldMk cId="695048544" sldId="259"/>
            <ac:spMk id="90" creationId="{D7CAC800-CB3D-4D67-A0A0-7C0A88F9DC5C}"/>
          </ac:spMkLst>
        </pc:spChg>
        <pc:spChg chg="mod">
          <ac:chgData name="Alexandria" userId="d7e167aa-12b2-4766-b097-c78b02e42776" providerId="ADAL" clId="{E94C8CF1-021C-46E0-8E40-E76DCF069583}" dt="2021-05-09T02:50:20.552" v="1112" actId="255"/>
          <ac:spMkLst>
            <pc:docMk/>
            <pc:sldMk cId="695048544" sldId="259"/>
            <ac:spMk id="94" creationId="{1BA3CD69-C2F6-46E5-83BE-F98BEACAD10F}"/>
          </ac:spMkLst>
        </pc:spChg>
        <pc:spChg chg="mod">
          <ac:chgData name="Alexandria" userId="d7e167aa-12b2-4766-b097-c78b02e42776" providerId="ADAL" clId="{E94C8CF1-021C-46E0-8E40-E76DCF069583}" dt="2021-05-09T02:50:20.552" v="1112" actId="255"/>
          <ac:spMkLst>
            <pc:docMk/>
            <pc:sldMk cId="695048544" sldId="259"/>
            <ac:spMk id="96" creationId="{26FF6414-7A83-4CF2-AE43-3DE31946E961}"/>
          </ac:spMkLst>
        </pc:spChg>
        <pc:spChg chg="mod">
          <ac:chgData name="Alexandria" userId="d7e167aa-12b2-4766-b097-c78b02e42776" providerId="ADAL" clId="{E94C8CF1-021C-46E0-8E40-E76DCF069583}" dt="2021-05-09T02:50:20.552" v="1112" actId="255"/>
          <ac:spMkLst>
            <pc:docMk/>
            <pc:sldMk cId="695048544" sldId="259"/>
            <ac:spMk id="97" creationId="{5FD53E2B-5EBA-4681-B9A9-3AF1860D713C}"/>
          </ac:spMkLst>
        </pc:spChg>
        <pc:spChg chg="mod">
          <ac:chgData name="Alexandria" userId="d7e167aa-12b2-4766-b097-c78b02e42776" providerId="ADAL" clId="{E94C8CF1-021C-46E0-8E40-E76DCF069583}" dt="2021-05-09T02:50:20.552" v="1112" actId="255"/>
          <ac:spMkLst>
            <pc:docMk/>
            <pc:sldMk cId="695048544" sldId="259"/>
            <ac:spMk id="98" creationId="{A4726FC4-E608-47AD-81F6-9AC5224E988A}"/>
          </ac:spMkLst>
        </pc:spChg>
        <pc:spChg chg="mod">
          <ac:chgData name="Alexandria" userId="d7e167aa-12b2-4766-b097-c78b02e42776" providerId="ADAL" clId="{E94C8CF1-021C-46E0-8E40-E76DCF069583}" dt="2021-05-09T02:41:23.607" v="1021" actId="113"/>
          <ac:spMkLst>
            <pc:docMk/>
            <pc:sldMk cId="695048544" sldId="259"/>
            <ac:spMk id="99" creationId="{13278F5F-CC29-4E79-B7B1-4E9EE2E46807}"/>
          </ac:spMkLst>
        </pc:spChg>
        <pc:spChg chg="mod">
          <ac:chgData name="Alexandria" userId="d7e167aa-12b2-4766-b097-c78b02e42776" providerId="ADAL" clId="{E94C8CF1-021C-46E0-8E40-E76DCF069583}" dt="2021-05-09T02:41:23.607" v="1021" actId="113"/>
          <ac:spMkLst>
            <pc:docMk/>
            <pc:sldMk cId="695048544" sldId="259"/>
            <ac:spMk id="100" creationId="{9995D2B5-2EFB-4D34-91C7-B30CF2355F36}"/>
          </ac:spMkLst>
        </pc:spChg>
        <pc:spChg chg="mod">
          <ac:chgData name="Alexandria" userId="d7e167aa-12b2-4766-b097-c78b02e42776" providerId="ADAL" clId="{E94C8CF1-021C-46E0-8E40-E76DCF069583}" dt="2021-05-09T02:41:23.607" v="1021" actId="113"/>
          <ac:spMkLst>
            <pc:docMk/>
            <pc:sldMk cId="695048544" sldId="259"/>
            <ac:spMk id="101" creationId="{EB4A5CB0-1375-411C-B1AE-B8746A62F2F1}"/>
          </ac:spMkLst>
        </pc:spChg>
        <pc:spChg chg="mod">
          <ac:chgData name="Alexandria" userId="d7e167aa-12b2-4766-b097-c78b02e42776" providerId="ADAL" clId="{E94C8CF1-021C-46E0-8E40-E76DCF069583}" dt="2021-05-09T02:41:23.607" v="1021" actId="113"/>
          <ac:spMkLst>
            <pc:docMk/>
            <pc:sldMk cId="695048544" sldId="259"/>
            <ac:spMk id="102" creationId="{AA52AFC8-F6BE-41D8-9904-276A9297A171}"/>
          </ac:spMkLst>
        </pc:spChg>
        <pc:spChg chg="mod">
          <ac:chgData name="Alexandria" userId="d7e167aa-12b2-4766-b097-c78b02e42776" providerId="ADAL" clId="{E94C8CF1-021C-46E0-8E40-E76DCF069583}" dt="2021-05-09T02:41:23.607" v="1021" actId="113"/>
          <ac:spMkLst>
            <pc:docMk/>
            <pc:sldMk cId="695048544" sldId="259"/>
            <ac:spMk id="103" creationId="{5D00F317-9C32-4CB3-A98E-F15EE0EE97EE}"/>
          </ac:spMkLst>
        </pc:spChg>
        <pc:spChg chg="mod">
          <ac:chgData name="Alexandria" userId="d7e167aa-12b2-4766-b097-c78b02e42776" providerId="ADAL" clId="{E94C8CF1-021C-46E0-8E40-E76DCF069583}" dt="2021-05-09T02:41:23.607" v="1021" actId="113"/>
          <ac:spMkLst>
            <pc:docMk/>
            <pc:sldMk cId="695048544" sldId="259"/>
            <ac:spMk id="104" creationId="{BF8B2F9E-A4B1-4B86-8CCC-1BC6DCAB229C}"/>
          </ac:spMkLst>
        </pc:spChg>
        <pc:spChg chg="mod">
          <ac:chgData name="Alexandria" userId="d7e167aa-12b2-4766-b097-c78b02e42776" providerId="ADAL" clId="{E94C8CF1-021C-46E0-8E40-E76DCF069583}" dt="2021-05-09T02:50:20.552" v="1112" actId="255"/>
          <ac:spMkLst>
            <pc:docMk/>
            <pc:sldMk cId="695048544" sldId="259"/>
            <ac:spMk id="123"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4"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5"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6"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7"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8"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29"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0"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1"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2"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3"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4"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35"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45"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46"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47" creationId="{00000000-0000-0000-0000-000000000000}"/>
          </ac:spMkLst>
        </pc:spChg>
        <pc:spChg chg="mod">
          <ac:chgData name="Alexandria" userId="d7e167aa-12b2-4766-b097-c78b02e42776" providerId="ADAL" clId="{E94C8CF1-021C-46E0-8E40-E76DCF069583}" dt="2021-05-09T02:50:20.552" v="1112" actId="255"/>
          <ac:spMkLst>
            <pc:docMk/>
            <pc:sldMk cId="695048544" sldId="259"/>
            <ac:spMk id="148" creationId="{00000000-0000-0000-0000-000000000000}"/>
          </ac:spMkLst>
        </pc:spChg>
        <pc:picChg chg="add del mod">
          <ac:chgData name="Alexandria" userId="d7e167aa-12b2-4766-b097-c78b02e42776" providerId="ADAL" clId="{E94C8CF1-021C-46E0-8E40-E76DCF069583}" dt="2021-05-09T02:37:40.218" v="988" actId="478"/>
          <ac:picMkLst>
            <pc:docMk/>
            <pc:sldMk cId="695048544" sldId="259"/>
            <ac:picMk id="3" creationId="{03D98A69-2763-428E-B069-9A74FCA7D0B0}"/>
          </ac:picMkLst>
        </pc:picChg>
        <pc:picChg chg="mod">
          <ac:chgData name="Alexandria" userId="d7e167aa-12b2-4766-b097-c78b02e42776" providerId="ADAL" clId="{E94C8CF1-021C-46E0-8E40-E76DCF069583}" dt="2021-05-09T02:50:20.552" v="1112" actId="255"/>
          <ac:picMkLst>
            <pc:docMk/>
            <pc:sldMk cId="695048544" sldId="259"/>
            <ac:picMk id="4" creationId="{798339BB-5D14-4BDE-B6C6-DEFF19878FFC}"/>
          </ac:picMkLst>
        </pc:picChg>
        <pc:picChg chg="mod">
          <ac:chgData name="Alexandria" userId="d7e167aa-12b2-4766-b097-c78b02e42776" providerId="ADAL" clId="{E94C8CF1-021C-46E0-8E40-E76DCF069583}" dt="2021-05-09T02:50:20.552" v="1112" actId="255"/>
          <ac:picMkLst>
            <pc:docMk/>
            <pc:sldMk cId="695048544" sldId="259"/>
            <ac:picMk id="6" creationId="{E05FD3E4-7B4C-464B-9448-3A817C1EED88}"/>
          </ac:picMkLst>
        </pc:picChg>
        <pc:picChg chg="add del mod">
          <ac:chgData name="Alexandria" userId="d7e167aa-12b2-4766-b097-c78b02e42776" providerId="ADAL" clId="{E94C8CF1-021C-46E0-8E40-E76DCF069583}" dt="2021-05-09T02:38:58.709" v="999" actId="478"/>
          <ac:picMkLst>
            <pc:docMk/>
            <pc:sldMk cId="695048544" sldId="259"/>
            <ac:picMk id="7" creationId="{B88A5C1F-BC5B-499A-9ECF-E6B92AA66FC4}"/>
          </ac:picMkLst>
        </pc:picChg>
        <pc:picChg chg="mod">
          <ac:chgData name="Alexandria" userId="d7e167aa-12b2-4766-b097-c78b02e42776" providerId="ADAL" clId="{E94C8CF1-021C-46E0-8E40-E76DCF069583}" dt="2021-05-09T02:50:20.552" v="1112" actId="255"/>
          <ac:picMkLst>
            <pc:docMk/>
            <pc:sldMk cId="695048544" sldId="259"/>
            <ac:picMk id="8" creationId="{5CF4365A-2209-4E26-8E1F-E4ABCC6CDD04}"/>
          </ac:picMkLst>
        </pc:picChg>
        <pc:picChg chg="mod">
          <ac:chgData name="Alexandria" userId="d7e167aa-12b2-4766-b097-c78b02e42776" providerId="ADAL" clId="{E94C8CF1-021C-46E0-8E40-E76DCF069583}" dt="2021-05-09T02:50:20.552" v="1112" actId="255"/>
          <ac:picMkLst>
            <pc:docMk/>
            <pc:sldMk cId="695048544" sldId="259"/>
            <ac:picMk id="10" creationId="{5F549A17-EE9C-445A-A8A9-7DFE93EB73A3}"/>
          </ac:picMkLst>
        </pc:picChg>
        <pc:picChg chg="add del mod">
          <ac:chgData name="Alexandria" userId="d7e167aa-12b2-4766-b097-c78b02e42776" providerId="ADAL" clId="{E94C8CF1-021C-46E0-8E40-E76DCF069583}" dt="2021-05-09T02:40:02.527" v="1011" actId="478"/>
          <ac:picMkLst>
            <pc:docMk/>
            <pc:sldMk cId="695048544" sldId="259"/>
            <ac:picMk id="11" creationId="{815908B5-95ED-4E0A-8B18-860236FBAF2F}"/>
          </ac:picMkLst>
        </pc:picChg>
        <pc:picChg chg="add del">
          <ac:chgData name="Alexandria" userId="d7e167aa-12b2-4766-b097-c78b02e42776" providerId="ADAL" clId="{E94C8CF1-021C-46E0-8E40-E76DCF069583}" dt="2021-05-09T02:41:09.792" v="1018" actId="478"/>
          <ac:picMkLst>
            <pc:docMk/>
            <pc:sldMk cId="695048544" sldId="259"/>
            <ac:picMk id="13" creationId="{73A925F6-41EA-45BB-8CA8-EED249958304}"/>
          </ac:picMkLst>
        </pc:picChg>
        <pc:picChg chg="mod">
          <ac:chgData name="Alexandria" userId="d7e167aa-12b2-4766-b097-c78b02e42776" providerId="ADAL" clId="{E94C8CF1-021C-46E0-8E40-E76DCF069583}" dt="2021-05-09T02:50:20.552" v="1112" actId="255"/>
          <ac:picMkLst>
            <pc:docMk/>
            <pc:sldMk cId="695048544" sldId="259"/>
            <ac:picMk id="15" creationId="{8E3C46B2-1329-4D76-BCB5-8E85AA1D74BD}"/>
          </ac:picMkLst>
        </pc:picChg>
        <pc:picChg chg="mod">
          <ac:chgData name="Alexandria" userId="d7e167aa-12b2-4766-b097-c78b02e42776" providerId="ADAL" clId="{E94C8CF1-021C-46E0-8E40-E76DCF069583}" dt="2021-05-09T02:50:20.552" v="1112" actId="255"/>
          <ac:picMkLst>
            <pc:docMk/>
            <pc:sldMk cId="695048544" sldId="259"/>
            <ac:picMk id="17" creationId="{C97F1093-D4F2-41C3-A13E-3D5053270F2E}"/>
          </ac:picMkLst>
        </pc:picChg>
        <pc:picChg chg="mod">
          <ac:chgData name="Alexandria" userId="d7e167aa-12b2-4766-b097-c78b02e42776" providerId="ADAL" clId="{E94C8CF1-021C-46E0-8E40-E76DCF069583}" dt="2021-05-09T02:50:20.552" v="1112" actId="255"/>
          <ac:picMkLst>
            <pc:docMk/>
            <pc:sldMk cId="695048544" sldId="259"/>
            <ac:picMk id="21" creationId="{9D2133F1-40B4-413C-A9E0-4CE89B0B0DDA}"/>
          </ac:picMkLst>
        </pc:picChg>
        <pc:picChg chg="mod">
          <ac:chgData name="Alexandria" userId="d7e167aa-12b2-4766-b097-c78b02e42776" providerId="ADAL" clId="{E94C8CF1-021C-46E0-8E40-E76DCF069583}" dt="2021-05-09T02:50:20.552" v="1112" actId="255"/>
          <ac:picMkLst>
            <pc:docMk/>
            <pc:sldMk cId="695048544" sldId="259"/>
            <ac:picMk id="82" creationId="{24C93B61-BF69-4733-BEF6-55F788E81D38}"/>
          </ac:picMkLst>
        </pc:picChg>
        <pc:picChg chg="mod">
          <ac:chgData name="Alexandria" userId="d7e167aa-12b2-4766-b097-c78b02e42776" providerId="ADAL" clId="{E94C8CF1-021C-46E0-8E40-E76DCF069583}" dt="2021-05-09T02:50:20.552" v="1112" actId="255"/>
          <ac:picMkLst>
            <pc:docMk/>
            <pc:sldMk cId="695048544" sldId="259"/>
            <ac:picMk id="84" creationId="{8BA0E5DC-81F2-48EB-9696-9C875067037C}"/>
          </ac:picMkLst>
        </pc:picChg>
        <pc:picChg chg="mod">
          <ac:chgData name="Alexandria" userId="d7e167aa-12b2-4766-b097-c78b02e42776" providerId="ADAL" clId="{E94C8CF1-021C-46E0-8E40-E76DCF069583}" dt="2021-05-09T02:50:20.552" v="1112" actId="255"/>
          <ac:picMkLst>
            <pc:docMk/>
            <pc:sldMk cId="695048544" sldId="259"/>
            <ac:picMk id="85" creationId="{D0253BD9-BEE5-4A0F-9B62-E81445C514B8}"/>
          </ac:picMkLst>
        </pc:picChg>
        <pc:picChg chg="mod">
          <ac:chgData name="Alexandria" userId="d7e167aa-12b2-4766-b097-c78b02e42776" providerId="ADAL" clId="{E94C8CF1-021C-46E0-8E40-E76DCF069583}" dt="2021-05-09T02:50:20.552" v="1112" actId="255"/>
          <ac:picMkLst>
            <pc:docMk/>
            <pc:sldMk cId="695048544" sldId="259"/>
            <ac:picMk id="1034" creationId="{71291214-4FB4-47E6-A119-860F8B145732}"/>
          </ac:picMkLst>
        </pc:picChg>
        <pc:cxnChg chg="mod">
          <ac:chgData name="Alexandria" userId="d7e167aa-12b2-4766-b097-c78b02e42776" providerId="ADAL" clId="{E94C8CF1-021C-46E0-8E40-E76DCF069583}" dt="2021-05-09T02:50:20.552" v="1112" actId="255"/>
          <ac:cxnSpMkLst>
            <pc:docMk/>
            <pc:sldMk cId="695048544" sldId="259"/>
            <ac:cxnSpMk id="36" creationId="{4D038319-B1AB-49C6-9C03-21ED71BF0FFC}"/>
          </ac:cxnSpMkLst>
        </pc:cxnChg>
        <pc:cxnChg chg="mod">
          <ac:chgData name="Alexandria" userId="d7e167aa-12b2-4766-b097-c78b02e42776" providerId="ADAL" clId="{E94C8CF1-021C-46E0-8E40-E76DCF069583}" dt="2021-05-09T02:50:20.552" v="1112" actId="255"/>
          <ac:cxnSpMkLst>
            <pc:docMk/>
            <pc:sldMk cId="695048544" sldId="259"/>
            <ac:cxnSpMk id="39" creationId="{5BC519ED-5994-4CFC-8856-1BA12DC0685E}"/>
          </ac:cxnSpMkLst>
        </pc:cxnChg>
        <pc:cxnChg chg="mod">
          <ac:chgData name="Alexandria" userId="d7e167aa-12b2-4766-b097-c78b02e42776" providerId="ADAL" clId="{E94C8CF1-021C-46E0-8E40-E76DCF069583}" dt="2021-05-09T02:50:20.552" v="1112" actId="255"/>
          <ac:cxnSpMkLst>
            <pc:docMk/>
            <pc:sldMk cId="695048544" sldId="259"/>
            <ac:cxnSpMk id="41" creationId="{23E161B2-820C-400C-BBB0-5C9DCA9F7D5E}"/>
          </ac:cxnSpMkLst>
        </pc:cxnChg>
        <pc:cxnChg chg="mod">
          <ac:chgData name="Alexandria" userId="d7e167aa-12b2-4766-b097-c78b02e42776" providerId="ADAL" clId="{E94C8CF1-021C-46E0-8E40-E76DCF069583}" dt="2021-05-09T02:50:20.552" v="1112" actId="255"/>
          <ac:cxnSpMkLst>
            <pc:docMk/>
            <pc:sldMk cId="695048544" sldId="259"/>
            <ac:cxnSpMk id="43" creationId="{CB9F839F-6424-473D-BAF1-8C7CBBE62B8A}"/>
          </ac:cxnSpMkLst>
        </pc:cxnChg>
        <pc:cxnChg chg="mod">
          <ac:chgData name="Alexandria" userId="d7e167aa-12b2-4766-b097-c78b02e42776" providerId="ADAL" clId="{E94C8CF1-021C-46E0-8E40-E76DCF069583}" dt="2021-05-09T02:50:20.552" v="1112" actId="255"/>
          <ac:cxnSpMkLst>
            <pc:docMk/>
            <pc:sldMk cId="695048544" sldId="259"/>
            <ac:cxnSpMk id="45" creationId="{548EA543-B8BB-490D-8C1B-D55EEE2CC56A}"/>
          </ac:cxnSpMkLst>
        </pc:cxnChg>
        <pc:cxnChg chg="mod">
          <ac:chgData name="Alexandria" userId="d7e167aa-12b2-4766-b097-c78b02e42776" providerId="ADAL" clId="{E94C8CF1-021C-46E0-8E40-E76DCF069583}" dt="2021-05-09T02:50:20.552" v="1112" actId="255"/>
          <ac:cxnSpMkLst>
            <pc:docMk/>
            <pc:sldMk cId="695048544" sldId="259"/>
            <ac:cxnSpMk id="47" creationId="{A1414641-2A0A-442E-8276-5068C2948418}"/>
          </ac:cxnSpMkLst>
        </pc:cxnChg>
        <pc:cxnChg chg="mod">
          <ac:chgData name="Alexandria" userId="d7e167aa-12b2-4766-b097-c78b02e42776" providerId="ADAL" clId="{E94C8CF1-021C-46E0-8E40-E76DCF069583}" dt="2021-05-09T02:50:20.552" v="1112" actId="255"/>
          <ac:cxnSpMkLst>
            <pc:docMk/>
            <pc:sldMk cId="695048544" sldId="259"/>
            <ac:cxnSpMk id="49" creationId="{D6EA452E-6B92-4991-AD53-97AF6682C64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815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svg"/><Relationship Id="rId15" Type="http://schemas.openxmlformats.org/officeDocument/2006/relationships/image" Target="../media/image13.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0.png"/><Relationship Id="rId12" Type="http://schemas.microsoft.com/office/2007/relationships/hdphoto" Target="../media/hdphoto1.wdp"/><Relationship Id="rId17"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9.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Optimizing time…"/>
          <p:cNvSpPr txBox="1">
            <a:spLocks noGrp="1"/>
          </p:cNvSpPr>
          <p:nvPr>
            <p:ph type="ctrTitle"/>
          </p:nvPr>
        </p:nvSpPr>
        <p:spPr>
          <a:prstGeom prst="rect">
            <a:avLst/>
          </a:prstGeom>
        </p:spPr>
        <p:txBody>
          <a:bodyPr/>
          <a:lstStyle/>
          <a:p>
            <a:pPr defTabSz="502412">
              <a:defRPr sz="6880"/>
            </a:pPr>
            <a:r>
              <a:t>Optimizing time </a:t>
            </a:r>
          </a:p>
          <a:p>
            <a:pPr defTabSz="502412">
              <a:defRPr sz="6880"/>
            </a:pPr>
            <a:r>
              <a:t>from injury </a:t>
            </a:r>
          </a:p>
          <a:p>
            <a:pPr defTabSz="502412">
              <a:defRPr sz="6880"/>
            </a:pPr>
            <a:r>
              <a:t>to in hospital care</a:t>
            </a:r>
          </a:p>
        </p:txBody>
      </p:sp>
      <p:sp>
        <p:nvSpPr>
          <p:cNvPr id="120" name="Following Schmid (2012), Our J Oper Res: Solving the dynamic ambulance relocation and dispatching problem using approximate dynamic programming"/>
          <p:cNvSpPr txBox="1">
            <a:spLocks noGrp="1"/>
          </p:cNvSpPr>
          <p:nvPr>
            <p:ph type="subTitle" sz="quarter" idx="1"/>
          </p:nvPr>
        </p:nvSpPr>
        <p:spPr>
          <a:prstGeom prst="rect">
            <a:avLst/>
          </a:prstGeom>
        </p:spPr>
        <p:txBody>
          <a:bodyPr/>
          <a:lstStyle>
            <a:lvl1pPr defTabSz="368045">
              <a:defRPr sz="2331"/>
            </a:lvl1pPr>
          </a:lstStyle>
          <a:p>
            <a:r>
              <a:t>Following Schmid (2012), Our J Oper Res: Solving the dynamic ambulance relocation and dispatching problem using approximate dynamic programming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mes and their intervals"/>
          <p:cNvSpPr txBox="1">
            <a:spLocks noGrp="1"/>
          </p:cNvSpPr>
          <p:nvPr>
            <p:ph type="title"/>
          </p:nvPr>
        </p:nvSpPr>
        <p:spPr>
          <a:prstGeom prst="rect">
            <a:avLst/>
          </a:prstGeom>
        </p:spPr>
        <p:txBody>
          <a:bodyPr/>
          <a:lstStyle>
            <a:lvl1pPr defTabSz="554990">
              <a:defRPr sz="7600"/>
            </a:lvl1pPr>
          </a:lstStyle>
          <a:p>
            <a:r>
              <a:t>Times and their intervals</a:t>
            </a:r>
          </a:p>
        </p:txBody>
      </p:sp>
      <p:sp>
        <p:nvSpPr>
          <p:cNvPr id="123" name="Line"/>
          <p:cNvSpPr/>
          <p:nvPr/>
        </p:nvSpPr>
        <p:spPr>
          <a:xfrm>
            <a:off x="732481" y="4509988"/>
            <a:ext cx="11539837" cy="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4" name="t_i"/>
          <p:cNvSpPr txBox="1"/>
          <p:nvPr/>
        </p:nvSpPr>
        <p:spPr>
          <a:xfrm>
            <a:off x="877011" y="4646117"/>
            <a:ext cx="430378"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t_i</a:t>
            </a:r>
          </a:p>
        </p:txBody>
      </p:sp>
      <p:sp>
        <p:nvSpPr>
          <p:cNvPr id="125" name="t_r"/>
          <p:cNvSpPr txBox="1"/>
          <p:nvPr/>
        </p:nvSpPr>
        <p:spPr>
          <a:xfrm>
            <a:off x="1672894" y="4646117"/>
            <a:ext cx="464212"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t_r</a:t>
            </a:r>
          </a:p>
        </p:txBody>
      </p:sp>
      <p:sp>
        <p:nvSpPr>
          <p:cNvPr id="126" name="a_r"/>
          <p:cNvSpPr txBox="1"/>
          <p:nvPr/>
        </p:nvSpPr>
        <p:spPr>
          <a:xfrm>
            <a:off x="2553462" y="4646117"/>
            <a:ext cx="531877"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a_r</a:t>
            </a:r>
          </a:p>
        </p:txBody>
      </p:sp>
      <p:sp>
        <p:nvSpPr>
          <p:cNvPr id="127" name="s_r^p"/>
          <p:cNvSpPr txBox="1"/>
          <p:nvPr/>
        </p:nvSpPr>
        <p:spPr>
          <a:xfrm>
            <a:off x="3271723" y="4646117"/>
            <a:ext cx="884226"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s_r^p</a:t>
            </a:r>
          </a:p>
        </p:txBody>
      </p:sp>
      <p:sp>
        <p:nvSpPr>
          <p:cNvPr id="128" name="e_r^p"/>
          <p:cNvSpPr txBox="1"/>
          <p:nvPr/>
        </p:nvSpPr>
        <p:spPr>
          <a:xfrm>
            <a:off x="4505248" y="4646117"/>
            <a:ext cx="895504"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e_r^p</a:t>
            </a:r>
          </a:p>
        </p:txBody>
      </p:sp>
      <p:sp>
        <p:nvSpPr>
          <p:cNvPr id="129" name="s_r^h"/>
          <p:cNvSpPr txBox="1"/>
          <p:nvPr/>
        </p:nvSpPr>
        <p:spPr>
          <a:xfrm>
            <a:off x="5723026" y="4646117"/>
            <a:ext cx="872948"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s_r^h</a:t>
            </a:r>
          </a:p>
        </p:txBody>
      </p:sp>
      <p:sp>
        <p:nvSpPr>
          <p:cNvPr id="130" name="e_r^h"/>
          <p:cNvSpPr txBox="1"/>
          <p:nvPr/>
        </p:nvSpPr>
        <p:spPr>
          <a:xfrm>
            <a:off x="8041487" y="4646117"/>
            <a:ext cx="884226"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e_r^h</a:t>
            </a:r>
          </a:p>
        </p:txBody>
      </p:sp>
      <p:sp>
        <p:nvSpPr>
          <p:cNvPr id="131" name="(a_r’)"/>
          <p:cNvSpPr txBox="1"/>
          <p:nvPr/>
        </p:nvSpPr>
        <p:spPr>
          <a:xfrm>
            <a:off x="8925001" y="4646117"/>
            <a:ext cx="774498"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(a_r’)</a:t>
            </a:r>
          </a:p>
        </p:txBody>
      </p:sp>
      <p:sp>
        <p:nvSpPr>
          <p:cNvPr id="132" name="s_r’^p"/>
          <p:cNvSpPr txBox="1"/>
          <p:nvPr/>
        </p:nvSpPr>
        <p:spPr>
          <a:xfrm>
            <a:off x="10742320" y="4646117"/>
            <a:ext cx="968960" cy="461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t>s_r’^p</a:t>
            </a:r>
          </a:p>
        </p:txBody>
      </p:sp>
      <p:sp>
        <p:nvSpPr>
          <p:cNvPr id="133" name="Line"/>
          <p:cNvSpPr/>
          <p:nvPr/>
        </p:nvSpPr>
        <p:spPr>
          <a:xfrm flipV="1">
            <a:off x="9296598" y="3967460"/>
            <a:ext cx="431250" cy="550863"/>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34" name="Line"/>
          <p:cNvSpPr/>
          <p:nvPr/>
        </p:nvSpPr>
        <p:spPr>
          <a:xfrm flipH="1">
            <a:off x="9715500" y="3972073"/>
            <a:ext cx="2551552" cy="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35" name="Time of…"/>
          <p:cNvSpPr txBox="1"/>
          <p:nvPr/>
        </p:nvSpPr>
        <p:spPr>
          <a:xfrm>
            <a:off x="686739" y="3488360"/>
            <a:ext cx="658522" cy="478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of</a:t>
            </a:r>
          </a:p>
          <a:p>
            <a:pPr>
              <a:defRPr sz="1200"/>
            </a:pPr>
            <a:r>
              <a:t>Injury</a:t>
            </a:r>
          </a:p>
        </p:txBody>
      </p:sp>
      <p:sp>
        <p:nvSpPr>
          <p:cNvPr id="136" name="Line"/>
          <p:cNvSpPr/>
          <p:nvPr/>
        </p:nvSpPr>
        <p:spPr>
          <a:xfrm flipV="1">
            <a:off x="1913931" y="41073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37" name="Line"/>
          <p:cNvSpPr/>
          <p:nvPr/>
        </p:nvSpPr>
        <p:spPr>
          <a:xfrm flipV="1">
            <a:off x="1101131" y="41454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38" name="Line"/>
          <p:cNvSpPr/>
          <p:nvPr/>
        </p:nvSpPr>
        <p:spPr>
          <a:xfrm flipV="1">
            <a:off x="2802931" y="41581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39" name="Line"/>
          <p:cNvSpPr/>
          <p:nvPr/>
        </p:nvSpPr>
        <p:spPr>
          <a:xfrm flipV="1">
            <a:off x="3590331" y="41454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0" name="Line"/>
          <p:cNvSpPr/>
          <p:nvPr/>
        </p:nvSpPr>
        <p:spPr>
          <a:xfrm flipV="1">
            <a:off x="4809531" y="3965730"/>
            <a:ext cx="1" cy="554323"/>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1" name="Line"/>
          <p:cNvSpPr/>
          <p:nvPr/>
        </p:nvSpPr>
        <p:spPr>
          <a:xfrm flipV="1">
            <a:off x="5977931" y="41454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2" name="Line"/>
          <p:cNvSpPr/>
          <p:nvPr/>
        </p:nvSpPr>
        <p:spPr>
          <a:xfrm flipV="1">
            <a:off x="8505231" y="41581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3" name="Time begin…"/>
          <p:cNvSpPr txBox="1"/>
          <p:nvPr/>
        </p:nvSpPr>
        <p:spPr>
          <a:xfrm>
            <a:off x="1342745" y="3488360"/>
            <a:ext cx="1175310" cy="66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begin</a:t>
            </a:r>
          </a:p>
          <a:p>
            <a:pPr>
              <a:defRPr sz="1200"/>
            </a:pPr>
            <a:r>
              <a:t>Record Signal,</a:t>
            </a:r>
          </a:p>
          <a:p>
            <a:pPr>
              <a:defRPr sz="1200"/>
            </a:pPr>
            <a:r>
              <a:t>Send distress</a:t>
            </a:r>
          </a:p>
        </p:txBody>
      </p:sp>
      <p:sp>
        <p:nvSpPr>
          <p:cNvPr id="144" name="Time of…"/>
          <p:cNvSpPr txBox="1"/>
          <p:nvPr/>
        </p:nvSpPr>
        <p:spPr>
          <a:xfrm>
            <a:off x="2464739" y="3488360"/>
            <a:ext cx="658522" cy="66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of</a:t>
            </a:r>
          </a:p>
          <a:p>
            <a:pPr>
              <a:defRPr sz="1200"/>
            </a:pPr>
            <a:r>
              <a:t>Assign</a:t>
            </a:r>
          </a:p>
          <a:p>
            <a:pPr>
              <a:defRPr sz="1200"/>
            </a:pPr>
            <a:r>
              <a:t>Vehicle</a:t>
            </a:r>
          </a:p>
        </p:txBody>
      </p:sp>
      <p:sp>
        <p:nvSpPr>
          <p:cNvPr id="145" name="Time of…"/>
          <p:cNvSpPr txBox="1"/>
          <p:nvPr/>
        </p:nvSpPr>
        <p:spPr>
          <a:xfrm>
            <a:off x="3144672" y="3488360"/>
            <a:ext cx="822656" cy="66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rPr dirty="0"/>
              <a:t>Time of</a:t>
            </a:r>
          </a:p>
          <a:p>
            <a:pPr>
              <a:defRPr sz="1200"/>
            </a:pPr>
            <a:r>
              <a:rPr dirty="0"/>
              <a:t>Arrival</a:t>
            </a:r>
          </a:p>
          <a:p>
            <a:pPr>
              <a:defRPr sz="1200"/>
            </a:pPr>
            <a:r>
              <a:rPr dirty="0"/>
              <a:t>of service</a:t>
            </a:r>
          </a:p>
        </p:txBody>
      </p:sp>
      <p:sp>
        <p:nvSpPr>
          <p:cNvPr id="146" name="Time of…"/>
          <p:cNvSpPr txBox="1"/>
          <p:nvPr/>
        </p:nvSpPr>
        <p:spPr>
          <a:xfrm>
            <a:off x="4152188" y="3488360"/>
            <a:ext cx="1246024" cy="478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of</a:t>
            </a:r>
          </a:p>
          <a:p>
            <a:pPr>
              <a:defRPr sz="1200"/>
            </a:pPr>
            <a:r>
              <a:t>Begin transport</a:t>
            </a:r>
          </a:p>
        </p:txBody>
      </p:sp>
      <p:sp>
        <p:nvSpPr>
          <p:cNvPr id="147" name="Time of…"/>
          <p:cNvSpPr txBox="1"/>
          <p:nvPr/>
        </p:nvSpPr>
        <p:spPr>
          <a:xfrm>
            <a:off x="5511165" y="3488360"/>
            <a:ext cx="941071" cy="66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of</a:t>
            </a:r>
          </a:p>
          <a:p>
            <a:pPr>
              <a:defRPr sz="1200"/>
            </a:pPr>
            <a:r>
              <a:t>Arrive field </a:t>
            </a:r>
          </a:p>
          <a:p>
            <a:pPr>
              <a:defRPr sz="1200"/>
            </a:pPr>
            <a:r>
              <a:t>Hospital</a:t>
            </a:r>
          </a:p>
        </p:txBody>
      </p:sp>
      <p:sp>
        <p:nvSpPr>
          <p:cNvPr id="148" name="Time of…"/>
          <p:cNvSpPr txBox="1"/>
          <p:nvPr/>
        </p:nvSpPr>
        <p:spPr>
          <a:xfrm>
            <a:off x="6436766" y="3488360"/>
            <a:ext cx="1299668" cy="668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r>
              <a:t>Time of</a:t>
            </a:r>
          </a:p>
          <a:p>
            <a:pPr>
              <a:defRPr sz="1200"/>
            </a:pPr>
            <a:r>
              <a:t>Transfer patient </a:t>
            </a:r>
          </a:p>
          <a:p>
            <a:pPr>
              <a:defRPr sz="1200"/>
            </a:pPr>
            <a:r>
              <a:t>History, vitals</a:t>
            </a:r>
          </a:p>
        </p:txBody>
      </p:sp>
      <p:sp>
        <p:nvSpPr>
          <p:cNvPr id="149" name="Line"/>
          <p:cNvSpPr/>
          <p:nvPr/>
        </p:nvSpPr>
        <p:spPr>
          <a:xfrm flipV="1">
            <a:off x="7070131" y="4170805"/>
            <a:ext cx="1" cy="374648"/>
          </a:xfrm>
          <a:prstGeom prst="line">
            <a:avLst/>
          </a:prstGeom>
          <a:ln w="38100">
            <a:solidFill>
              <a:srgbClr val="000000"/>
            </a:solidFill>
            <a:custDash>
              <a:ds d="200000" sp="200000"/>
            </a:custDash>
            <a:miter lim="400000"/>
            <a:headEnd type="stealth"/>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50" name="}"/>
          <p:cNvSpPr txBox="1"/>
          <p:nvPr/>
        </p:nvSpPr>
        <p:spPr>
          <a:xfrm rot="5400000">
            <a:off x="1394967"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
        <p:nvSpPr>
          <p:cNvPr id="151" name="}"/>
          <p:cNvSpPr txBox="1"/>
          <p:nvPr/>
        </p:nvSpPr>
        <p:spPr>
          <a:xfrm rot="5400000">
            <a:off x="2233168"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
        <p:nvSpPr>
          <p:cNvPr id="152" name="}"/>
          <p:cNvSpPr txBox="1"/>
          <p:nvPr/>
        </p:nvSpPr>
        <p:spPr>
          <a:xfrm rot="5400000">
            <a:off x="3071368"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
        <p:nvSpPr>
          <p:cNvPr id="153" name="}"/>
          <p:cNvSpPr txBox="1"/>
          <p:nvPr/>
        </p:nvSpPr>
        <p:spPr>
          <a:xfrm rot="5400000">
            <a:off x="4188968"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
        <p:nvSpPr>
          <p:cNvPr id="154" name="}"/>
          <p:cNvSpPr txBox="1"/>
          <p:nvPr/>
        </p:nvSpPr>
        <p:spPr>
          <a:xfrm rot="5400000">
            <a:off x="5408168"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
        <p:nvSpPr>
          <p:cNvPr id="155" name="}"/>
          <p:cNvSpPr txBox="1"/>
          <p:nvPr/>
        </p:nvSpPr>
        <p:spPr>
          <a:xfrm rot="5400000">
            <a:off x="6627368" y="4945220"/>
            <a:ext cx="283465" cy="69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b="0"/>
            </a:lvl1pPr>
          </a:lstStyle>
          <a:p>
            <a: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A4726FC4-E608-47AD-81F6-9AC5224E988A}"/>
              </a:ext>
            </a:extLst>
          </p:cNvPr>
          <p:cNvSpPr/>
          <p:nvPr/>
        </p:nvSpPr>
        <p:spPr>
          <a:xfrm>
            <a:off x="9680044" y="6783723"/>
            <a:ext cx="3324756" cy="272810"/>
          </a:xfrm>
          <a:prstGeom prst="rect">
            <a:avLst/>
          </a:prstGeom>
          <a:solidFill>
            <a:srgbClr val="E19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endParaRPr>
          </a:p>
        </p:txBody>
      </p:sp>
      <p:sp>
        <p:nvSpPr>
          <p:cNvPr id="97" name="Rectangle 96">
            <a:extLst>
              <a:ext uri="{FF2B5EF4-FFF2-40B4-BE49-F238E27FC236}">
                <a16:creationId xmlns:a16="http://schemas.microsoft.com/office/drawing/2014/main" id="{5FD53E2B-5EBA-4681-B9A9-3AF1860D713C}"/>
              </a:ext>
            </a:extLst>
          </p:cNvPr>
          <p:cNvSpPr/>
          <p:nvPr/>
        </p:nvSpPr>
        <p:spPr>
          <a:xfrm>
            <a:off x="8870582" y="6783726"/>
            <a:ext cx="809459" cy="272810"/>
          </a:xfrm>
          <a:prstGeom prst="rect">
            <a:avLst/>
          </a:prstGeom>
          <a:solidFill>
            <a:srgbClr val="E8C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96" name="Rectangle 95">
            <a:extLst>
              <a:ext uri="{FF2B5EF4-FFF2-40B4-BE49-F238E27FC236}">
                <a16:creationId xmlns:a16="http://schemas.microsoft.com/office/drawing/2014/main" id="{26FF6414-7A83-4CF2-AE43-3DE31946E961}"/>
              </a:ext>
            </a:extLst>
          </p:cNvPr>
          <p:cNvSpPr/>
          <p:nvPr/>
        </p:nvSpPr>
        <p:spPr>
          <a:xfrm>
            <a:off x="5426413" y="6787160"/>
            <a:ext cx="3446529" cy="269376"/>
          </a:xfrm>
          <a:prstGeom prst="rect">
            <a:avLst/>
          </a:prstGeom>
          <a:solidFill>
            <a:srgbClr val="BDC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94" name="Rectangle 93">
            <a:extLst>
              <a:ext uri="{FF2B5EF4-FFF2-40B4-BE49-F238E27FC236}">
                <a16:creationId xmlns:a16="http://schemas.microsoft.com/office/drawing/2014/main" id="{1BA3CD69-C2F6-46E5-83BE-F98BEACAD10F}"/>
              </a:ext>
            </a:extLst>
          </p:cNvPr>
          <p:cNvSpPr/>
          <p:nvPr/>
        </p:nvSpPr>
        <p:spPr>
          <a:xfrm>
            <a:off x="3146322" y="6788877"/>
            <a:ext cx="2286637" cy="271093"/>
          </a:xfrm>
          <a:prstGeom prst="rect">
            <a:avLst/>
          </a:prstGeom>
          <a:solidFill>
            <a:srgbClr val="E19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endParaRPr>
          </a:p>
        </p:txBody>
      </p:sp>
      <p:sp>
        <p:nvSpPr>
          <p:cNvPr id="90" name="Rectangle 89">
            <a:extLst>
              <a:ext uri="{FF2B5EF4-FFF2-40B4-BE49-F238E27FC236}">
                <a16:creationId xmlns:a16="http://schemas.microsoft.com/office/drawing/2014/main" id="{D7CAC800-CB3D-4D67-A0A0-7C0A88F9DC5C}"/>
              </a:ext>
            </a:extLst>
          </p:cNvPr>
          <p:cNvSpPr/>
          <p:nvPr/>
        </p:nvSpPr>
        <p:spPr>
          <a:xfrm>
            <a:off x="225" y="6790595"/>
            <a:ext cx="3146097" cy="269376"/>
          </a:xfrm>
          <a:prstGeom prst="rect">
            <a:avLst/>
          </a:prstGeom>
          <a:solidFill>
            <a:srgbClr val="E8C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123" name="Line"/>
          <p:cNvSpPr/>
          <p:nvPr/>
        </p:nvSpPr>
        <p:spPr>
          <a:xfrm>
            <a:off x="866231" y="6919683"/>
            <a:ext cx="11539837" cy="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chemeClr val="tx1">
                  <a:lumMod val="85000"/>
                  <a:lumOff val="15000"/>
                </a:schemeClr>
              </a:solidFill>
              <a:latin typeface="Calibri" panose="020F0502020204030204" pitchFamily="34" charset="0"/>
              <a:cs typeface="Calibri" panose="020F0502020204030204" pitchFamily="34" charset="0"/>
            </a:endParaRPr>
          </a:p>
        </p:txBody>
      </p:sp>
      <p:sp>
        <p:nvSpPr>
          <p:cNvPr id="124" name="t_i"/>
          <p:cNvSpPr txBox="1"/>
          <p:nvPr/>
        </p:nvSpPr>
        <p:spPr>
          <a:xfrm>
            <a:off x="895368" y="7081501"/>
            <a:ext cx="347852"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t_</a:t>
            </a:r>
            <a:r>
              <a:rPr sz="1800" dirty="0">
                <a:solidFill>
                  <a:schemeClr val="tx1">
                    <a:lumMod val="85000"/>
                    <a:lumOff val="15000"/>
                  </a:schemeClr>
                </a:solidFill>
                <a:latin typeface="Calibri" panose="020F0502020204030204" pitchFamily="34" charset="0"/>
                <a:cs typeface="Calibri" panose="020F0502020204030204" pitchFamily="34" charset="0"/>
              </a:rPr>
              <a:t>i</a:t>
            </a:r>
          </a:p>
        </p:txBody>
      </p:sp>
      <p:sp>
        <p:nvSpPr>
          <p:cNvPr id="125" name="t_r"/>
          <p:cNvSpPr txBox="1"/>
          <p:nvPr/>
        </p:nvSpPr>
        <p:spPr>
          <a:xfrm>
            <a:off x="1680051" y="7086592"/>
            <a:ext cx="375104"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t_</a:t>
            </a:r>
            <a:r>
              <a:rPr sz="1800" dirty="0">
                <a:solidFill>
                  <a:schemeClr val="tx1">
                    <a:lumMod val="85000"/>
                    <a:lumOff val="15000"/>
                  </a:schemeClr>
                </a:solidFill>
                <a:latin typeface="Calibri" panose="020F0502020204030204" pitchFamily="34" charset="0"/>
                <a:cs typeface="Calibri" panose="020F0502020204030204" pitchFamily="34" charset="0"/>
              </a:rPr>
              <a:t>r</a:t>
            </a:r>
          </a:p>
        </p:txBody>
      </p:sp>
      <p:sp>
        <p:nvSpPr>
          <p:cNvPr id="126" name="a_r"/>
          <p:cNvSpPr txBox="1"/>
          <p:nvPr/>
        </p:nvSpPr>
        <p:spPr>
          <a:xfrm>
            <a:off x="2530695" y="7081501"/>
            <a:ext cx="408766"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a_</a:t>
            </a:r>
            <a:r>
              <a:rPr sz="1800" dirty="0">
                <a:solidFill>
                  <a:schemeClr val="tx1">
                    <a:lumMod val="85000"/>
                    <a:lumOff val="15000"/>
                  </a:schemeClr>
                </a:solidFill>
                <a:latin typeface="Calibri" panose="020F0502020204030204" pitchFamily="34" charset="0"/>
                <a:cs typeface="Calibri" panose="020F0502020204030204" pitchFamily="34" charset="0"/>
              </a:rPr>
              <a:t>r</a:t>
            </a:r>
          </a:p>
        </p:txBody>
      </p:sp>
      <p:sp>
        <p:nvSpPr>
          <p:cNvPr id="127" name="s_r^p"/>
          <p:cNvSpPr txBox="1"/>
          <p:nvPr/>
        </p:nvSpPr>
        <p:spPr>
          <a:xfrm>
            <a:off x="3428971" y="7081501"/>
            <a:ext cx="509755"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s_r</a:t>
            </a:r>
            <a:r>
              <a:rPr sz="1800" baseline="30000" dirty="0">
                <a:solidFill>
                  <a:schemeClr val="tx1">
                    <a:lumMod val="85000"/>
                    <a:lumOff val="15000"/>
                  </a:schemeClr>
                </a:solidFill>
                <a:latin typeface="Calibri" panose="020F0502020204030204" pitchFamily="34" charset="0"/>
                <a:cs typeface="Calibri" panose="020F0502020204030204" pitchFamily="34" charset="0"/>
              </a:rPr>
              <a:t>p</a:t>
            </a:r>
          </a:p>
        </p:txBody>
      </p:sp>
      <p:sp>
        <p:nvSpPr>
          <p:cNvPr id="128" name="e_r^p"/>
          <p:cNvSpPr txBox="1"/>
          <p:nvPr/>
        </p:nvSpPr>
        <p:spPr>
          <a:xfrm>
            <a:off x="4643052" y="7081500"/>
            <a:ext cx="493725"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e_r</a:t>
            </a:r>
            <a:r>
              <a:rPr sz="1800" baseline="30000" dirty="0">
                <a:solidFill>
                  <a:schemeClr val="tx1">
                    <a:lumMod val="85000"/>
                    <a:lumOff val="15000"/>
                  </a:schemeClr>
                </a:solidFill>
                <a:latin typeface="Calibri" panose="020F0502020204030204" pitchFamily="34" charset="0"/>
                <a:cs typeface="Calibri" panose="020F0502020204030204" pitchFamily="34" charset="0"/>
              </a:rPr>
              <a:t>p</a:t>
            </a:r>
          </a:p>
        </p:txBody>
      </p:sp>
      <p:sp>
        <p:nvSpPr>
          <p:cNvPr id="129" name="s_r^h"/>
          <p:cNvSpPr txBox="1"/>
          <p:nvPr/>
        </p:nvSpPr>
        <p:spPr>
          <a:xfrm>
            <a:off x="5817027" y="7081499"/>
            <a:ext cx="468077"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s_r</a:t>
            </a:r>
            <a:r>
              <a:rPr sz="1800" baseline="30000" dirty="0">
                <a:solidFill>
                  <a:schemeClr val="tx1">
                    <a:lumMod val="85000"/>
                    <a:lumOff val="15000"/>
                  </a:schemeClr>
                </a:solidFill>
                <a:latin typeface="Calibri" panose="020F0502020204030204" pitchFamily="34" charset="0"/>
                <a:cs typeface="Calibri" panose="020F0502020204030204" pitchFamily="34" charset="0"/>
              </a:rPr>
              <a:t>h</a:t>
            </a:r>
          </a:p>
        </p:txBody>
      </p:sp>
      <p:sp>
        <p:nvSpPr>
          <p:cNvPr id="130" name="e_r^h"/>
          <p:cNvSpPr txBox="1"/>
          <p:nvPr/>
        </p:nvSpPr>
        <p:spPr>
          <a:xfrm>
            <a:off x="8236850" y="7087304"/>
            <a:ext cx="493725"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e_r</a:t>
            </a:r>
            <a:r>
              <a:rPr sz="1800" baseline="30000" dirty="0">
                <a:solidFill>
                  <a:schemeClr val="tx1">
                    <a:lumMod val="85000"/>
                    <a:lumOff val="15000"/>
                  </a:schemeClr>
                </a:solidFill>
                <a:latin typeface="Calibri" panose="020F0502020204030204" pitchFamily="34" charset="0"/>
                <a:cs typeface="Calibri" panose="020F0502020204030204" pitchFamily="34" charset="0"/>
              </a:rPr>
              <a:t>h</a:t>
            </a:r>
          </a:p>
        </p:txBody>
      </p:sp>
      <p:sp>
        <p:nvSpPr>
          <p:cNvPr id="131" name="(a_r’)"/>
          <p:cNvSpPr txBox="1"/>
          <p:nvPr/>
        </p:nvSpPr>
        <p:spPr>
          <a:xfrm>
            <a:off x="9079126" y="7087304"/>
            <a:ext cx="466474"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a_r</a:t>
            </a:r>
            <a:r>
              <a:rPr lang="en-US" sz="1800" dirty="0">
                <a:solidFill>
                  <a:schemeClr val="tx1">
                    <a:lumMod val="85000"/>
                    <a:lumOff val="15000"/>
                  </a:schemeClr>
                </a:solidFill>
                <a:latin typeface="Calibri" panose="020F0502020204030204" pitchFamily="34" charset="0"/>
                <a:cs typeface="Calibri" panose="020F0502020204030204" pitchFamily="34" charset="0"/>
              </a:rPr>
              <a:t>’</a:t>
            </a:r>
            <a:endParaRPr sz="18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32" name="s_r’^p"/>
          <p:cNvSpPr txBox="1"/>
          <p:nvPr/>
        </p:nvSpPr>
        <p:spPr>
          <a:xfrm>
            <a:off x="9878840" y="7088146"/>
            <a:ext cx="525785"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b="0"/>
            </a:lvl1pPr>
          </a:lstStyle>
          <a:p>
            <a:r>
              <a:rPr sz="1800" dirty="0">
                <a:solidFill>
                  <a:schemeClr val="tx1">
                    <a:lumMod val="85000"/>
                    <a:lumOff val="15000"/>
                  </a:schemeClr>
                </a:solidFill>
                <a:latin typeface="Calibri" panose="020F0502020204030204" pitchFamily="34" charset="0"/>
                <a:cs typeface="Calibri" panose="020F0502020204030204" pitchFamily="34" charset="0"/>
              </a:rPr>
              <a:t>s_r</a:t>
            </a:r>
            <a:r>
              <a:rPr sz="1800" baseline="30000" dirty="0">
                <a:solidFill>
                  <a:schemeClr val="tx1">
                    <a:lumMod val="85000"/>
                    <a:lumOff val="15000"/>
                  </a:schemeClr>
                </a:solidFill>
                <a:latin typeface="Calibri" panose="020F0502020204030204" pitchFamily="34" charset="0"/>
                <a:cs typeface="Calibri" panose="020F0502020204030204" pitchFamily="34" charset="0"/>
              </a:rPr>
              <a:t>p</a:t>
            </a:r>
            <a:r>
              <a:rPr lang="en-US" sz="1800" dirty="0">
                <a:solidFill>
                  <a:schemeClr val="tx1">
                    <a:lumMod val="85000"/>
                    <a:lumOff val="15000"/>
                  </a:schemeClr>
                </a:solidFill>
                <a:latin typeface="Calibri" panose="020F0502020204030204" pitchFamily="34" charset="0"/>
                <a:cs typeface="Calibri" panose="020F0502020204030204" pitchFamily="34" charset="0"/>
              </a:rPr>
              <a:t>’</a:t>
            </a:r>
            <a:endParaRPr sz="1800" baseline="30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33" name="Line"/>
          <p:cNvSpPr/>
          <p:nvPr/>
        </p:nvSpPr>
        <p:spPr>
          <a:xfrm flipV="1">
            <a:off x="9326469" y="6309440"/>
            <a:ext cx="480501" cy="610237"/>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chemeClr val="tx1">
                  <a:lumMod val="85000"/>
                  <a:lumOff val="15000"/>
                </a:schemeClr>
              </a:solidFill>
              <a:latin typeface="Calibri" panose="020F0502020204030204" pitchFamily="34" charset="0"/>
              <a:cs typeface="Calibri" panose="020F0502020204030204" pitchFamily="34" charset="0"/>
            </a:endParaRPr>
          </a:p>
        </p:txBody>
      </p:sp>
      <p:sp>
        <p:nvSpPr>
          <p:cNvPr id="134" name="Line"/>
          <p:cNvSpPr/>
          <p:nvPr/>
        </p:nvSpPr>
        <p:spPr>
          <a:xfrm flipH="1" flipV="1">
            <a:off x="9796290" y="6311613"/>
            <a:ext cx="2562530" cy="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chemeClr val="tx1">
                  <a:lumMod val="85000"/>
                  <a:lumOff val="15000"/>
                </a:schemeClr>
              </a:solidFill>
              <a:latin typeface="Calibri" panose="020F0502020204030204" pitchFamily="34" charset="0"/>
              <a:cs typeface="Calibri" panose="020F0502020204030204" pitchFamily="34" charset="0"/>
            </a:endParaRPr>
          </a:p>
        </p:txBody>
      </p:sp>
      <p:sp>
        <p:nvSpPr>
          <p:cNvPr id="135" name="Time of…"/>
          <p:cNvSpPr txBox="1"/>
          <p:nvPr/>
        </p:nvSpPr>
        <p:spPr>
          <a:xfrm rot="2495919">
            <a:off x="129475" y="5640985"/>
            <a:ext cx="1398839"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sz="1400" dirty="0">
                <a:solidFill>
                  <a:schemeClr val="tx1">
                    <a:lumMod val="85000"/>
                    <a:lumOff val="15000"/>
                  </a:schemeClr>
                </a:solidFill>
                <a:latin typeface="Calibri" panose="020F0502020204030204" pitchFamily="34" charset="0"/>
                <a:cs typeface="Calibri" panose="020F0502020204030204" pitchFamily="34" charset="0"/>
              </a:rPr>
              <a:t>Time of</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sz="1400" dirty="0">
                <a:solidFill>
                  <a:schemeClr val="tx1">
                    <a:lumMod val="85000"/>
                    <a:lumOff val="15000"/>
                  </a:schemeClr>
                </a:solidFill>
                <a:latin typeface="Calibri" panose="020F0502020204030204" pitchFamily="34" charset="0"/>
                <a:cs typeface="Calibri" panose="020F0502020204030204" pitchFamily="34" charset="0"/>
              </a:rPr>
              <a:t>Injury</a:t>
            </a:r>
          </a:p>
        </p:txBody>
      </p:sp>
      <p:sp>
        <p:nvSpPr>
          <p:cNvPr id="145" name="Time of…"/>
          <p:cNvSpPr txBox="1"/>
          <p:nvPr/>
        </p:nvSpPr>
        <p:spPr>
          <a:xfrm>
            <a:off x="3631712" y="6022184"/>
            <a:ext cx="102657"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200"/>
            </a:pPr>
            <a:endParaRPr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6" name="Time of…"/>
          <p:cNvSpPr txBox="1"/>
          <p:nvPr/>
        </p:nvSpPr>
        <p:spPr>
          <a:xfrm>
            <a:off x="4850912" y="5926934"/>
            <a:ext cx="102656"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200"/>
            </a:pPr>
            <a:endParaRPr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7" name="Time of…"/>
          <p:cNvSpPr txBox="1"/>
          <p:nvPr/>
        </p:nvSpPr>
        <p:spPr>
          <a:xfrm>
            <a:off x="6057413" y="6022184"/>
            <a:ext cx="102656"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200"/>
            </a:pPr>
            <a:endParaRPr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8" name="Time of…"/>
          <p:cNvSpPr txBox="1"/>
          <p:nvPr/>
        </p:nvSpPr>
        <p:spPr>
          <a:xfrm>
            <a:off x="7162313" y="6022184"/>
            <a:ext cx="102656"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200"/>
            </a:pPr>
            <a:endParaRPr dirty="0">
              <a:solidFill>
                <a:schemeClr val="tx1">
                  <a:lumMod val="85000"/>
                  <a:lumOff val="15000"/>
                </a:schemeClr>
              </a:solidFill>
              <a:latin typeface="Calibri" panose="020F0502020204030204" pitchFamily="34" charset="0"/>
              <a:cs typeface="Calibri" panose="020F0502020204030204" pitchFamily="34" charset="0"/>
            </a:endParaRPr>
          </a:p>
        </p:txBody>
      </p:sp>
      <p:cxnSp>
        <p:nvCxnSpPr>
          <p:cNvPr id="36" name="Google Shape;56;p13">
            <a:extLst>
              <a:ext uri="{FF2B5EF4-FFF2-40B4-BE49-F238E27FC236}">
                <a16:creationId xmlns:a16="http://schemas.microsoft.com/office/drawing/2014/main" id="{4D038319-B1AB-49C6-9C03-21ED71BF0FFC}"/>
              </a:ext>
            </a:extLst>
          </p:cNvPr>
          <p:cNvCxnSpPr>
            <a:cxnSpLocks/>
          </p:cNvCxnSpPr>
          <p:nvPr/>
        </p:nvCxnSpPr>
        <p:spPr>
          <a:xfrm>
            <a:off x="1183417" y="6241167"/>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 name="Time of…">
            <a:extLst>
              <a:ext uri="{FF2B5EF4-FFF2-40B4-BE49-F238E27FC236}">
                <a16:creationId xmlns:a16="http://schemas.microsoft.com/office/drawing/2014/main" id="{903B7EEB-B379-4071-B301-D79093194C99}"/>
              </a:ext>
            </a:extLst>
          </p:cNvPr>
          <p:cNvSpPr txBox="1"/>
          <p:nvPr/>
        </p:nvSpPr>
        <p:spPr>
          <a:xfrm rot="2495919">
            <a:off x="470123" y="5312299"/>
            <a:ext cx="2028123"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begin: Record Signal, Send Distress</a:t>
            </a:r>
          </a:p>
        </p:txBody>
      </p:sp>
      <p:cxnSp>
        <p:nvCxnSpPr>
          <p:cNvPr id="39" name="Google Shape;56;p13">
            <a:extLst>
              <a:ext uri="{FF2B5EF4-FFF2-40B4-BE49-F238E27FC236}">
                <a16:creationId xmlns:a16="http://schemas.microsoft.com/office/drawing/2014/main" id="{5BC519ED-5994-4CFC-8856-1BA12DC0685E}"/>
              </a:ext>
            </a:extLst>
          </p:cNvPr>
          <p:cNvCxnSpPr>
            <a:cxnSpLocks/>
          </p:cNvCxnSpPr>
          <p:nvPr/>
        </p:nvCxnSpPr>
        <p:spPr>
          <a:xfrm>
            <a:off x="2002864" y="6251269"/>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0" name="Time of…">
            <a:extLst>
              <a:ext uri="{FF2B5EF4-FFF2-40B4-BE49-F238E27FC236}">
                <a16:creationId xmlns:a16="http://schemas.microsoft.com/office/drawing/2014/main" id="{46E8E80F-3E81-49EB-ABA0-CCB73FF8A0D9}"/>
              </a:ext>
            </a:extLst>
          </p:cNvPr>
          <p:cNvSpPr txBox="1"/>
          <p:nvPr/>
        </p:nvSpPr>
        <p:spPr>
          <a:xfrm rot="2495919">
            <a:off x="965052" y="5262890"/>
            <a:ext cx="2298811"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of Vehicle Assignment</a:t>
            </a:r>
          </a:p>
        </p:txBody>
      </p:sp>
      <p:cxnSp>
        <p:nvCxnSpPr>
          <p:cNvPr id="41" name="Google Shape;56;p13">
            <a:extLst>
              <a:ext uri="{FF2B5EF4-FFF2-40B4-BE49-F238E27FC236}">
                <a16:creationId xmlns:a16="http://schemas.microsoft.com/office/drawing/2014/main" id="{23E161B2-820C-400C-BBB0-5C9DCA9F7D5E}"/>
              </a:ext>
            </a:extLst>
          </p:cNvPr>
          <p:cNvCxnSpPr>
            <a:cxnSpLocks/>
          </p:cNvCxnSpPr>
          <p:nvPr/>
        </p:nvCxnSpPr>
        <p:spPr>
          <a:xfrm>
            <a:off x="2861014" y="6241166"/>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2" name="Time of…">
            <a:extLst>
              <a:ext uri="{FF2B5EF4-FFF2-40B4-BE49-F238E27FC236}">
                <a16:creationId xmlns:a16="http://schemas.microsoft.com/office/drawing/2014/main" id="{825018D8-E160-4645-9DE8-E5FD43B32BDE}"/>
              </a:ext>
            </a:extLst>
          </p:cNvPr>
          <p:cNvSpPr txBox="1"/>
          <p:nvPr/>
        </p:nvSpPr>
        <p:spPr>
          <a:xfrm rot="2495919">
            <a:off x="2022482" y="5340865"/>
            <a:ext cx="2120376"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of Arrival of Service</a:t>
            </a:r>
          </a:p>
        </p:txBody>
      </p:sp>
      <p:cxnSp>
        <p:nvCxnSpPr>
          <p:cNvPr id="43" name="Google Shape;56;p13">
            <a:extLst>
              <a:ext uri="{FF2B5EF4-FFF2-40B4-BE49-F238E27FC236}">
                <a16:creationId xmlns:a16="http://schemas.microsoft.com/office/drawing/2014/main" id="{CB9F839F-6424-473D-BAF1-8C7CBBE62B8A}"/>
              </a:ext>
            </a:extLst>
          </p:cNvPr>
          <p:cNvCxnSpPr>
            <a:cxnSpLocks/>
          </p:cNvCxnSpPr>
          <p:nvPr/>
        </p:nvCxnSpPr>
        <p:spPr>
          <a:xfrm>
            <a:off x="3683040" y="6241165"/>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Time of…">
            <a:extLst>
              <a:ext uri="{FF2B5EF4-FFF2-40B4-BE49-F238E27FC236}">
                <a16:creationId xmlns:a16="http://schemas.microsoft.com/office/drawing/2014/main" id="{BF67E385-F92B-4522-938F-EB4365C78D35}"/>
              </a:ext>
            </a:extLst>
          </p:cNvPr>
          <p:cNvSpPr txBox="1"/>
          <p:nvPr/>
        </p:nvSpPr>
        <p:spPr>
          <a:xfrm rot="2495919">
            <a:off x="3362605" y="5428048"/>
            <a:ext cx="194638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of Beginning of Transport</a:t>
            </a:r>
          </a:p>
        </p:txBody>
      </p:sp>
      <p:cxnSp>
        <p:nvCxnSpPr>
          <p:cNvPr id="45" name="Google Shape;56;p13">
            <a:extLst>
              <a:ext uri="{FF2B5EF4-FFF2-40B4-BE49-F238E27FC236}">
                <a16:creationId xmlns:a16="http://schemas.microsoft.com/office/drawing/2014/main" id="{548EA543-B8BB-490D-8C1B-D55EEE2CC56A}"/>
              </a:ext>
            </a:extLst>
          </p:cNvPr>
          <p:cNvCxnSpPr>
            <a:cxnSpLocks/>
          </p:cNvCxnSpPr>
          <p:nvPr/>
        </p:nvCxnSpPr>
        <p:spPr>
          <a:xfrm>
            <a:off x="4902240" y="6241165"/>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6" name="Time of…">
            <a:extLst>
              <a:ext uri="{FF2B5EF4-FFF2-40B4-BE49-F238E27FC236}">
                <a16:creationId xmlns:a16="http://schemas.microsoft.com/office/drawing/2014/main" id="{E1C49371-4AF8-464B-AD7F-2BDADF0B45C5}"/>
              </a:ext>
            </a:extLst>
          </p:cNvPr>
          <p:cNvSpPr txBox="1"/>
          <p:nvPr/>
        </p:nvSpPr>
        <p:spPr>
          <a:xfrm rot="2495919">
            <a:off x="4522923" y="5373604"/>
            <a:ext cx="194638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of Arrival at Field </a:t>
            </a:r>
          </a:p>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Hospital</a:t>
            </a:r>
          </a:p>
        </p:txBody>
      </p:sp>
      <p:cxnSp>
        <p:nvCxnSpPr>
          <p:cNvPr id="47" name="Google Shape;56;p13">
            <a:extLst>
              <a:ext uri="{FF2B5EF4-FFF2-40B4-BE49-F238E27FC236}">
                <a16:creationId xmlns:a16="http://schemas.microsoft.com/office/drawing/2014/main" id="{A1414641-2A0A-442E-8276-5068C2948418}"/>
              </a:ext>
            </a:extLst>
          </p:cNvPr>
          <p:cNvCxnSpPr>
            <a:cxnSpLocks/>
          </p:cNvCxnSpPr>
          <p:nvPr/>
        </p:nvCxnSpPr>
        <p:spPr>
          <a:xfrm>
            <a:off x="6130965" y="6251268"/>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ime of…">
            <a:extLst>
              <a:ext uri="{FF2B5EF4-FFF2-40B4-BE49-F238E27FC236}">
                <a16:creationId xmlns:a16="http://schemas.microsoft.com/office/drawing/2014/main" id="{1480F230-114A-4FC4-90E6-B4CCB2735CA2}"/>
              </a:ext>
            </a:extLst>
          </p:cNvPr>
          <p:cNvSpPr txBox="1"/>
          <p:nvPr/>
        </p:nvSpPr>
        <p:spPr>
          <a:xfrm rot="2495919">
            <a:off x="6615521" y="5291368"/>
            <a:ext cx="2217585"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Time of Transfer of Patient History and Vitals</a:t>
            </a:r>
          </a:p>
        </p:txBody>
      </p:sp>
      <p:cxnSp>
        <p:nvCxnSpPr>
          <p:cNvPr id="49" name="Google Shape;56;p13">
            <a:extLst>
              <a:ext uri="{FF2B5EF4-FFF2-40B4-BE49-F238E27FC236}">
                <a16:creationId xmlns:a16="http://schemas.microsoft.com/office/drawing/2014/main" id="{D6EA452E-6B92-4991-AD53-97AF6682C646}"/>
              </a:ext>
            </a:extLst>
          </p:cNvPr>
          <p:cNvCxnSpPr>
            <a:cxnSpLocks/>
          </p:cNvCxnSpPr>
          <p:nvPr/>
        </p:nvCxnSpPr>
        <p:spPr>
          <a:xfrm>
            <a:off x="8530629" y="6241165"/>
            <a:ext cx="0" cy="505881"/>
          </a:xfrm>
          <a:prstGeom prst="straightConnector1">
            <a:avLst/>
          </a:prstGeom>
          <a:ln w="38100">
            <a:solidFill>
              <a:schemeClr val="tx1">
                <a:lumMod val="85000"/>
                <a:lumOff val="1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4" name="Graphic 3" descr="Adhesive Bandage outline">
            <a:extLst>
              <a:ext uri="{FF2B5EF4-FFF2-40B4-BE49-F238E27FC236}">
                <a16:creationId xmlns:a16="http://schemas.microsoft.com/office/drawing/2014/main" id="{798339BB-5D14-4BDE-B6C6-DEFF19878F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823913" y="7429609"/>
            <a:ext cx="493497" cy="493497"/>
          </a:xfrm>
          <a:prstGeom prst="rect">
            <a:avLst/>
          </a:prstGeom>
        </p:spPr>
      </p:pic>
      <p:pic>
        <p:nvPicPr>
          <p:cNvPr id="6" name="Graphic 5" descr="Wireless router outline">
            <a:extLst>
              <a:ext uri="{FF2B5EF4-FFF2-40B4-BE49-F238E27FC236}">
                <a16:creationId xmlns:a16="http://schemas.microsoft.com/office/drawing/2014/main" id="{E05FD3E4-7B4C-464B-9448-3A817C1EED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5216" y="7410082"/>
            <a:ext cx="497918" cy="497918"/>
          </a:xfrm>
          <a:prstGeom prst="rect">
            <a:avLst/>
          </a:prstGeom>
        </p:spPr>
      </p:pic>
      <p:pic>
        <p:nvPicPr>
          <p:cNvPr id="8" name="Graphic 7" descr="Ambulance outline">
            <a:extLst>
              <a:ext uri="{FF2B5EF4-FFF2-40B4-BE49-F238E27FC236}">
                <a16:creationId xmlns:a16="http://schemas.microsoft.com/office/drawing/2014/main" id="{5CF4365A-2209-4E26-8E1F-E4ABCC6CDD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90756" y="7445049"/>
            <a:ext cx="497918" cy="497918"/>
          </a:xfrm>
          <a:prstGeom prst="rect">
            <a:avLst/>
          </a:prstGeom>
        </p:spPr>
      </p:pic>
      <p:pic>
        <p:nvPicPr>
          <p:cNvPr id="10" name="Graphic 9" descr="Ambulance with solid fill">
            <a:extLst>
              <a:ext uri="{FF2B5EF4-FFF2-40B4-BE49-F238E27FC236}">
                <a16:creationId xmlns:a16="http://schemas.microsoft.com/office/drawing/2014/main" id="{5F549A17-EE9C-445A-A8A9-7DFE93EB73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4893" y="7427402"/>
            <a:ext cx="497909" cy="497909"/>
          </a:xfrm>
          <a:prstGeom prst="rect">
            <a:avLst/>
          </a:prstGeom>
        </p:spPr>
      </p:pic>
      <p:pic>
        <p:nvPicPr>
          <p:cNvPr id="1034" name="Picture 10" descr="Road Icon png">
            <a:extLst>
              <a:ext uri="{FF2B5EF4-FFF2-40B4-BE49-F238E27FC236}">
                <a16:creationId xmlns:a16="http://schemas.microsoft.com/office/drawing/2014/main" id="{71291214-4FB4-47E6-A119-860F8B145732}"/>
              </a:ext>
            </a:extLst>
          </p:cNvPr>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10000" b="90000" l="10000" r="90000">
                        <a14:foregroundMark x1="49694" y1="33265" x2="48673" y2="65000"/>
                      </a14:backgroundRemoval>
                    </a14:imgEffect>
                  </a14:imgLayer>
                </a14:imgProps>
              </a:ext>
              <a:ext uri="{28A0092B-C50C-407E-A947-70E740481C1C}">
                <a14:useLocalDpi xmlns:a14="http://schemas.microsoft.com/office/drawing/2010/main" val="0"/>
              </a:ext>
            </a:extLst>
          </a:blip>
          <a:srcRect t="24310"/>
          <a:stretch/>
        </p:blipFill>
        <p:spPr bwMode="auto">
          <a:xfrm>
            <a:off x="4512201" y="7475446"/>
            <a:ext cx="695112" cy="52613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Hospital with solid fill">
            <a:extLst>
              <a:ext uri="{FF2B5EF4-FFF2-40B4-BE49-F238E27FC236}">
                <a16:creationId xmlns:a16="http://schemas.microsoft.com/office/drawing/2014/main" id="{8E3C46B2-1329-4D76-BCB5-8E85AA1D74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6712" y="7408491"/>
            <a:ext cx="468076" cy="468076"/>
          </a:xfrm>
          <a:prstGeom prst="rect">
            <a:avLst/>
          </a:prstGeom>
        </p:spPr>
      </p:pic>
      <p:pic>
        <p:nvPicPr>
          <p:cNvPr id="17" name="Graphic 16" descr="Clock with solid fill">
            <a:extLst>
              <a:ext uri="{FF2B5EF4-FFF2-40B4-BE49-F238E27FC236}">
                <a16:creationId xmlns:a16="http://schemas.microsoft.com/office/drawing/2014/main" id="{C97F1093-D4F2-41C3-A13E-3D5053270F2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65613" y="7410082"/>
            <a:ext cx="301294" cy="301294"/>
          </a:xfrm>
          <a:prstGeom prst="rect">
            <a:avLst/>
          </a:prstGeom>
        </p:spPr>
      </p:pic>
      <p:pic>
        <p:nvPicPr>
          <p:cNvPr id="21" name="Graphic 20" descr="Heart with pulse outline">
            <a:extLst>
              <a:ext uri="{FF2B5EF4-FFF2-40B4-BE49-F238E27FC236}">
                <a16:creationId xmlns:a16="http://schemas.microsoft.com/office/drawing/2014/main" id="{9D2133F1-40B4-413C-A9E0-4CE89B0B0DD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36850" y="7408493"/>
            <a:ext cx="468074" cy="468074"/>
          </a:xfrm>
          <a:prstGeom prst="rect">
            <a:avLst/>
          </a:prstGeom>
        </p:spPr>
      </p:pic>
      <p:pic>
        <p:nvPicPr>
          <p:cNvPr id="82" name="Graphic 81" descr="Ambulance outline">
            <a:extLst>
              <a:ext uri="{FF2B5EF4-FFF2-40B4-BE49-F238E27FC236}">
                <a16:creationId xmlns:a16="http://schemas.microsoft.com/office/drawing/2014/main" id="{24C93B61-BF69-4733-BEF6-55F788E81D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7510" y="7393963"/>
            <a:ext cx="497918" cy="497918"/>
          </a:xfrm>
          <a:prstGeom prst="rect">
            <a:avLst/>
          </a:prstGeom>
        </p:spPr>
      </p:pic>
      <p:pic>
        <p:nvPicPr>
          <p:cNvPr id="84" name="Graphic 83" descr="Ambulance with solid fill">
            <a:extLst>
              <a:ext uri="{FF2B5EF4-FFF2-40B4-BE49-F238E27FC236}">
                <a16:creationId xmlns:a16="http://schemas.microsoft.com/office/drawing/2014/main" id="{8BA0E5DC-81F2-48EB-9696-9C87506703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76030" y="7393972"/>
            <a:ext cx="497909" cy="497909"/>
          </a:xfrm>
          <a:prstGeom prst="rect">
            <a:avLst/>
          </a:prstGeom>
        </p:spPr>
      </p:pic>
      <p:pic>
        <p:nvPicPr>
          <p:cNvPr id="85" name="Graphic 84" descr="Clock with solid fill">
            <a:extLst>
              <a:ext uri="{FF2B5EF4-FFF2-40B4-BE49-F238E27FC236}">
                <a16:creationId xmlns:a16="http://schemas.microsoft.com/office/drawing/2014/main" id="{D0253BD9-BEE5-4A0F-9B62-E81445C514B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23458" y="7392714"/>
            <a:ext cx="301294" cy="301294"/>
          </a:xfrm>
          <a:prstGeom prst="rect">
            <a:avLst/>
          </a:prstGeom>
        </p:spPr>
      </p:pic>
      <p:sp>
        <p:nvSpPr>
          <p:cNvPr id="23" name="Oval 22">
            <a:extLst>
              <a:ext uri="{FF2B5EF4-FFF2-40B4-BE49-F238E27FC236}">
                <a16:creationId xmlns:a16="http://schemas.microsoft.com/office/drawing/2014/main" id="{182A08F2-82DB-4746-9E21-6C17A240C260}"/>
              </a:ext>
            </a:extLst>
          </p:cNvPr>
          <p:cNvSpPr/>
          <p:nvPr/>
        </p:nvSpPr>
        <p:spPr>
          <a:xfrm>
            <a:off x="8683382" y="8016852"/>
            <a:ext cx="66675" cy="58680"/>
          </a:xfrm>
          <a:prstGeom prst="ellipse">
            <a:avLst/>
          </a:prstGeom>
          <a:solidFill>
            <a:schemeClr val="tx1">
              <a:lumMod val="85000"/>
              <a:lumOff val="15000"/>
            </a:schemeClr>
          </a:solidFill>
          <a:ln w="12700" cap="flat">
            <a:solidFill>
              <a:schemeClr val="tx1">
                <a:lumMod val="85000"/>
                <a:lumOff val="1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Oval 87">
            <a:extLst>
              <a:ext uri="{FF2B5EF4-FFF2-40B4-BE49-F238E27FC236}">
                <a16:creationId xmlns:a16="http://schemas.microsoft.com/office/drawing/2014/main" id="{5B3EEBBD-DA76-4D06-8EBB-1D874CCB2AC5}"/>
              </a:ext>
            </a:extLst>
          </p:cNvPr>
          <p:cNvSpPr/>
          <p:nvPr/>
        </p:nvSpPr>
        <p:spPr>
          <a:xfrm>
            <a:off x="8839215" y="8016852"/>
            <a:ext cx="66675" cy="58680"/>
          </a:xfrm>
          <a:prstGeom prst="ellipse">
            <a:avLst/>
          </a:prstGeom>
          <a:solidFill>
            <a:schemeClr val="tx1">
              <a:lumMod val="85000"/>
              <a:lumOff val="15000"/>
            </a:schemeClr>
          </a:solidFill>
          <a:ln w="12700" cap="flat">
            <a:solidFill>
              <a:schemeClr val="tx1">
                <a:lumMod val="85000"/>
                <a:lumOff val="1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Oval 88">
            <a:extLst>
              <a:ext uri="{FF2B5EF4-FFF2-40B4-BE49-F238E27FC236}">
                <a16:creationId xmlns:a16="http://schemas.microsoft.com/office/drawing/2014/main" id="{FF742B02-D68F-456F-B9C1-471B54C4422B}"/>
              </a:ext>
            </a:extLst>
          </p:cNvPr>
          <p:cNvSpPr/>
          <p:nvPr/>
        </p:nvSpPr>
        <p:spPr>
          <a:xfrm>
            <a:off x="8995048" y="8016852"/>
            <a:ext cx="66675" cy="58680"/>
          </a:xfrm>
          <a:prstGeom prst="ellipse">
            <a:avLst/>
          </a:prstGeom>
          <a:solidFill>
            <a:schemeClr val="tx1">
              <a:lumMod val="85000"/>
              <a:lumOff val="15000"/>
            </a:schemeClr>
          </a:solidFill>
          <a:ln w="12700" cap="flat">
            <a:solidFill>
              <a:schemeClr val="tx1">
                <a:lumMod val="85000"/>
                <a:lumOff val="1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9" name="Rectangle 98">
            <a:extLst>
              <a:ext uri="{FF2B5EF4-FFF2-40B4-BE49-F238E27FC236}">
                <a16:creationId xmlns:a16="http://schemas.microsoft.com/office/drawing/2014/main" id="{13278F5F-CC29-4E79-B7B1-4E9EE2E46807}"/>
              </a:ext>
            </a:extLst>
          </p:cNvPr>
          <p:cNvSpPr/>
          <p:nvPr/>
        </p:nvSpPr>
        <p:spPr>
          <a:xfrm>
            <a:off x="135077" y="841211"/>
            <a:ext cx="2571750" cy="2734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100" name="TextBox 99">
            <a:extLst>
              <a:ext uri="{FF2B5EF4-FFF2-40B4-BE49-F238E27FC236}">
                <a16:creationId xmlns:a16="http://schemas.microsoft.com/office/drawing/2014/main" id="{9995D2B5-2EFB-4D34-91C7-B30CF2355F36}"/>
              </a:ext>
            </a:extLst>
          </p:cNvPr>
          <p:cNvSpPr txBox="1"/>
          <p:nvPr/>
        </p:nvSpPr>
        <p:spPr>
          <a:xfrm>
            <a:off x="1081298" y="1592131"/>
            <a:ext cx="2098238" cy="2554545"/>
          </a:xfrm>
          <a:prstGeom prst="rect">
            <a:avLst/>
          </a:prstGeom>
          <a:noFill/>
        </p:spPr>
        <p:txBody>
          <a:bodyPr wrap="square" rtlCol="0">
            <a:spAutoFit/>
          </a:bodyPr>
          <a:lstStyle/>
          <a:p>
            <a:pPr algn="l"/>
            <a:r>
              <a:rPr lang="en-US" sz="1400" dirty="0">
                <a:solidFill>
                  <a:srgbClr val="262626"/>
                </a:solidFill>
                <a:latin typeface="Calibri" panose="020F0502020204030204" pitchFamily="34" charset="0"/>
                <a:cs typeface="Calibri" panose="020F0502020204030204" pitchFamily="34" charset="0"/>
              </a:rPr>
              <a:t>Ground</a:t>
            </a:r>
          </a:p>
          <a:p>
            <a:pPr algn="l"/>
            <a:endParaRPr lang="en-US" sz="1400" dirty="0">
              <a:solidFill>
                <a:srgbClr val="262626"/>
              </a:solidFill>
              <a:latin typeface="Calibri" panose="020F0502020204030204" pitchFamily="34" charset="0"/>
              <a:cs typeface="Calibri" panose="020F0502020204030204" pitchFamily="34" charset="0"/>
            </a:endParaRPr>
          </a:p>
          <a:p>
            <a:pPr algn="l"/>
            <a:endParaRPr lang="en-US" sz="1400" dirty="0">
              <a:solidFill>
                <a:srgbClr val="262626"/>
              </a:solidFill>
              <a:latin typeface="Calibri" panose="020F0502020204030204" pitchFamily="34" charset="0"/>
              <a:cs typeface="Calibri" panose="020F0502020204030204" pitchFamily="34" charset="0"/>
            </a:endParaRPr>
          </a:p>
          <a:p>
            <a:pPr algn="l"/>
            <a:r>
              <a:rPr lang="en-US" sz="1400" dirty="0">
                <a:solidFill>
                  <a:srgbClr val="262626"/>
                </a:solidFill>
                <a:latin typeface="Calibri" panose="020F0502020204030204" pitchFamily="34" charset="0"/>
                <a:cs typeface="Calibri" panose="020F0502020204030204" pitchFamily="34" charset="0"/>
              </a:rPr>
              <a:t>Transport</a:t>
            </a:r>
          </a:p>
          <a:p>
            <a:pPr algn="l"/>
            <a:endParaRPr lang="en-US" sz="1400" dirty="0">
              <a:solidFill>
                <a:srgbClr val="262626"/>
              </a:solidFill>
              <a:latin typeface="Calibri" panose="020F0502020204030204" pitchFamily="34" charset="0"/>
              <a:cs typeface="Calibri" panose="020F0502020204030204" pitchFamily="34" charset="0"/>
            </a:endParaRPr>
          </a:p>
          <a:p>
            <a:pPr algn="l"/>
            <a:endParaRPr lang="en-US" sz="1400" dirty="0">
              <a:solidFill>
                <a:srgbClr val="262626"/>
              </a:solidFill>
              <a:latin typeface="Calibri" panose="020F0502020204030204" pitchFamily="34" charset="0"/>
              <a:cs typeface="Calibri" panose="020F0502020204030204" pitchFamily="34" charset="0"/>
            </a:endParaRPr>
          </a:p>
          <a:p>
            <a:pPr algn="l"/>
            <a:r>
              <a:rPr lang="en-US" sz="1400" dirty="0">
                <a:solidFill>
                  <a:srgbClr val="262626"/>
                </a:solidFill>
                <a:latin typeface="Calibri" panose="020F0502020204030204" pitchFamily="34" charset="0"/>
                <a:cs typeface="Calibri" panose="020F0502020204030204" pitchFamily="34" charset="0"/>
              </a:rPr>
              <a:t>Hospital</a:t>
            </a:r>
          </a:p>
          <a:p>
            <a:pPr algn="l"/>
            <a:endParaRPr lang="en-US" sz="1400" dirty="0">
              <a:solidFill>
                <a:srgbClr val="262626"/>
              </a:solidFill>
              <a:latin typeface="Calibri" panose="020F0502020204030204" pitchFamily="34" charset="0"/>
              <a:cs typeface="Calibri" panose="020F0502020204030204" pitchFamily="34" charset="0"/>
            </a:endParaRPr>
          </a:p>
          <a:p>
            <a:pPr algn="l"/>
            <a:endParaRPr lang="en-US" sz="1400" dirty="0">
              <a:solidFill>
                <a:srgbClr val="262626"/>
              </a:solidFill>
              <a:latin typeface="Calibri" panose="020F0502020204030204" pitchFamily="34" charset="0"/>
              <a:cs typeface="Calibri" panose="020F0502020204030204" pitchFamily="34" charset="0"/>
            </a:endParaRPr>
          </a:p>
          <a:p>
            <a:pPr algn="l"/>
            <a:endParaRPr lang="en-US" sz="1400" dirty="0">
              <a:solidFill>
                <a:srgbClr val="262626"/>
              </a:solidFill>
              <a:latin typeface="Calibri" panose="020F0502020204030204" pitchFamily="34" charset="0"/>
              <a:cs typeface="Calibri" panose="020F0502020204030204" pitchFamily="34" charset="0"/>
            </a:endParaRPr>
          </a:p>
          <a:p>
            <a:endParaRPr lang="en-US" sz="2000" dirty="0">
              <a:solidFill>
                <a:srgbClr val="262626"/>
              </a:solidFill>
            </a:endParaRPr>
          </a:p>
        </p:txBody>
      </p:sp>
      <p:sp>
        <p:nvSpPr>
          <p:cNvPr id="101" name="Oval 100">
            <a:extLst>
              <a:ext uri="{FF2B5EF4-FFF2-40B4-BE49-F238E27FC236}">
                <a16:creationId xmlns:a16="http://schemas.microsoft.com/office/drawing/2014/main" id="{EB4A5CB0-1375-411C-B1AE-B8746A62F2F1}"/>
              </a:ext>
            </a:extLst>
          </p:cNvPr>
          <p:cNvSpPr/>
          <p:nvPr/>
        </p:nvSpPr>
        <p:spPr>
          <a:xfrm>
            <a:off x="505232" y="1537199"/>
            <a:ext cx="404446" cy="388523"/>
          </a:xfrm>
          <a:prstGeom prst="ellipse">
            <a:avLst/>
          </a:prstGeom>
          <a:solidFill>
            <a:srgbClr val="E8C48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lumMod val="95000"/>
                  </a:schemeClr>
                </a:solidFill>
              </a:ln>
              <a:solidFill>
                <a:srgbClr val="262626"/>
              </a:solidFill>
            </a:endParaRPr>
          </a:p>
        </p:txBody>
      </p:sp>
      <p:sp>
        <p:nvSpPr>
          <p:cNvPr id="102" name="Oval 101">
            <a:extLst>
              <a:ext uri="{FF2B5EF4-FFF2-40B4-BE49-F238E27FC236}">
                <a16:creationId xmlns:a16="http://schemas.microsoft.com/office/drawing/2014/main" id="{AA52AFC8-F6BE-41D8-9904-276A9297A171}"/>
              </a:ext>
            </a:extLst>
          </p:cNvPr>
          <p:cNvSpPr/>
          <p:nvPr/>
        </p:nvSpPr>
        <p:spPr>
          <a:xfrm>
            <a:off x="500242" y="2183011"/>
            <a:ext cx="404446" cy="388523"/>
          </a:xfrm>
          <a:prstGeom prst="ellipse">
            <a:avLst/>
          </a:prstGeom>
          <a:solidFill>
            <a:srgbClr val="E19F8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103" name="Oval 102">
            <a:extLst>
              <a:ext uri="{FF2B5EF4-FFF2-40B4-BE49-F238E27FC236}">
                <a16:creationId xmlns:a16="http://schemas.microsoft.com/office/drawing/2014/main" id="{5D00F317-9C32-4CB3-A98E-F15EE0EE97EE}"/>
              </a:ext>
            </a:extLst>
          </p:cNvPr>
          <p:cNvSpPr/>
          <p:nvPr/>
        </p:nvSpPr>
        <p:spPr>
          <a:xfrm>
            <a:off x="500242" y="2828548"/>
            <a:ext cx="404446" cy="388523"/>
          </a:xfrm>
          <a:prstGeom prst="ellipse">
            <a:avLst/>
          </a:prstGeom>
          <a:solidFill>
            <a:srgbClr val="BDC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2626"/>
              </a:solidFill>
            </a:endParaRPr>
          </a:p>
        </p:txBody>
      </p:sp>
      <p:sp>
        <p:nvSpPr>
          <p:cNvPr id="104" name="TextBox 103">
            <a:extLst>
              <a:ext uri="{FF2B5EF4-FFF2-40B4-BE49-F238E27FC236}">
                <a16:creationId xmlns:a16="http://schemas.microsoft.com/office/drawing/2014/main" id="{BF8B2F9E-A4B1-4B86-8CCC-1BC6DCAB229C}"/>
              </a:ext>
            </a:extLst>
          </p:cNvPr>
          <p:cNvSpPr txBox="1"/>
          <p:nvPr/>
        </p:nvSpPr>
        <p:spPr>
          <a:xfrm>
            <a:off x="133463" y="981037"/>
            <a:ext cx="2571750" cy="369332"/>
          </a:xfrm>
          <a:prstGeom prst="rect">
            <a:avLst/>
          </a:prstGeom>
          <a:noFill/>
        </p:spPr>
        <p:txBody>
          <a:bodyPr wrap="square" rtlCol="0">
            <a:spAutoFit/>
          </a:bodyPr>
          <a:lstStyle/>
          <a:p>
            <a:pPr algn="ctr"/>
            <a:r>
              <a:rPr lang="en-US" sz="1800" b="0" dirty="0">
                <a:solidFill>
                  <a:srgbClr val="262626"/>
                </a:solidFill>
                <a:latin typeface="Calibri Light" panose="020F0302020204030204" pitchFamily="34" charset="0"/>
                <a:cs typeface="Calibri Light" panose="020F0302020204030204" pitchFamily="34" charset="0"/>
              </a:rPr>
              <a:t>Patient Status</a:t>
            </a:r>
          </a:p>
        </p:txBody>
      </p:sp>
      <p:sp>
        <p:nvSpPr>
          <p:cNvPr id="107" name="Rectangle 106">
            <a:extLst>
              <a:ext uri="{FF2B5EF4-FFF2-40B4-BE49-F238E27FC236}">
                <a16:creationId xmlns:a16="http://schemas.microsoft.com/office/drawing/2014/main" id="{8478AA56-3986-4B39-BBD6-3F3379F7F0FC}"/>
              </a:ext>
            </a:extLst>
          </p:cNvPr>
          <p:cNvSpPr/>
          <p:nvPr/>
        </p:nvSpPr>
        <p:spPr>
          <a:xfrm>
            <a:off x="0" y="0"/>
            <a:ext cx="13004800" cy="678088"/>
          </a:xfrm>
          <a:prstGeom prst="rect">
            <a:avLst/>
          </a:prstGeom>
          <a:solidFill>
            <a:schemeClr val="tx1">
              <a:lumMod val="85000"/>
              <a:lumOff val="15000"/>
            </a:schemeClr>
          </a:solidFill>
          <a:ln w="381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Calibri Light" panose="020F0302020204030204" pitchFamily="34" charset="0"/>
                <a:cs typeface="Calibri Light" panose="020F0302020204030204" pitchFamily="34" charset="0"/>
              </a:rPr>
              <a:t>Beyond the Golden Hour</a:t>
            </a:r>
          </a:p>
        </p:txBody>
      </p:sp>
      <p:sp>
        <p:nvSpPr>
          <p:cNvPr id="66" name="Right Brace 65">
            <a:extLst>
              <a:ext uri="{FF2B5EF4-FFF2-40B4-BE49-F238E27FC236}">
                <a16:creationId xmlns:a16="http://schemas.microsoft.com/office/drawing/2014/main" id="{85A7441A-EE26-48C7-B826-3F26EB8748FC}"/>
              </a:ext>
            </a:extLst>
          </p:cNvPr>
          <p:cNvSpPr/>
          <p:nvPr/>
        </p:nvSpPr>
        <p:spPr>
          <a:xfrm rot="5400000">
            <a:off x="3572185" y="5693630"/>
            <a:ext cx="227991" cy="5005527"/>
          </a:xfrm>
          <a:prstGeom prst="rightBrace">
            <a:avLst>
              <a:gd name="adj1" fmla="val 8333"/>
              <a:gd name="adj2"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7" name="Time of…">
            <a:extLst>
              <a:ext uri="{FF2B5EF4-FFF2-40B4-BE49-F238E27FC236}">
                <a16:creationId xmlns:a16="http://schemas.microsoft.com/office/drawing/2014/main" id="{A1F03D79-5AD9-4565-BD65-B1E9FFF6820D}"/>
              </a:ext>
            </a:extLst>
          </p:cNvPr>
          <p:cNvSpPr txBox="1"/>
          <p:nvPr/>
        </p:nvSpPr>
        <p:spPr>
          <a:xfrm>
            <a:off x="1000085" y="8458503"/>
            <a:ext cx="2428886"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200" dirty="0">
                <a:solidFill>
                  <a:schemeClr val="tx1">
                    <a:lumMod val="85000"/>
                    <a:lumOff val="15000"/>
                  </a:schemeClr>
                </a:solidFill>
                <a:latin typeface="Calibri" panose="020F0502020204030204" pitchFamily="34" charset="0"/>
                <a:cs typeface="Calibri" panose="020F0502020204030204" pitchFamily="34" charset="0"/>
              </a:rPr>
              <a:t>The “Golden Hour” 43 – 90 min (Kotwal2016)</a:t>
            </a:r>
          </a:p>
        </p:txBody>
      </p:sp>
      <p:sp>
        <p:nvSpPr>
          <p:cNvPr id="68" name="Time of…">
            <a:extLst>
              <a:ext uri="{FF2B5EF4-FFF2-40B4-BE49-F238E27FC236}">
                <a16:creationId xmlns:a16="http://schemas.microsoft.com/office/drawing/2014/main" id="{C7A742D7-2776-46F1-BB85-12EC8CFE035D}"/>
              </a:ext>
            </a:extLst>
          </p:cNvPr>
          <p:cNvSpPr txBox="1"/>
          <p:nvPr/>
        </p:nvSpPr>
        <p:spPr>
          <a:xfrm>
            <a:off x="2939461" y="2628016"/>
            <a:ext cx="9773239" cy="3180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BD1D509-9457-4D7B-BB12-522C1C885F9B}"/>
              </a:ext>
            </a:extLst>
          </p:cNvPr>
          <p:cNvSpPr txBox="1"/>
          <p:nvPr/>
        </p:nvSpPr>
        <p:spPr>
          <a:xfrm>
            <a:off x="2785391" y="847899"/>
            <a:ext cx="9452671" cy="12772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100" b="0" i="0" dirty="0">
                <a:solidFill>
                  <a:srgbClr val="323232"/>
                </a:solidFill>
                <a:effectLst/>
                <a:latin typeface="Calibri" panose="020F0502020204030204" pitchFamily="34" charset="0"/>
                <a:cs typeface="Calibri" panose="020F0502020204030204" pitchFamily="34" charset="0"/>
              </a:rPr>
              <a:t>@article{</a:t>
            </a:r>
            <a:r>
              <a:rPr lang="en-US" sz="1100" b="0" dirty="0">
                <a:solidFill>
                  <a:srgbClr val="323232"/>
                </a:solidFill>
                <a:latin typeface="Calibri" panose="020F0502020204030204" pitchFamily="34" charset="0"/>
                <a:cs typeface="Calibri" panose="020F0502020204030204" pitchFamily="34" charset="0"/>
              </a:rPr>
              <a:t>K</a:t>
            </a:r>
            <a:r>
              <a:rPr lang="en-US" sz="1100" b="0" i="0" dirty="0">
                <a:solidFill>
                  <a:srgbClr val="323232"/>
                </a:solidFill>
                <a:effectLst/>
                <a:latin typeface="Calibri" panose="020F0502020204030204" pitchFamily="34" charset="0"/>
                <a:cs typeface="Calibri" panose="020F0502020204030204" pitchFamily="34" charset="0"/>
              </a:rPr>
              <a:t>otwal2016, title={The Effect of a Golden Hour Policy on the Morbidity and Mortality of Combat Casualties}, volume={151}, DOI={10.1001/jamasurg.2015.3104}, number={1}, journal={JAMA Surgery}, author={Kotwal, Russ S. and Howard, Jeffrey T. and Orman, Jean A. and Tarpey, Bruce W. and Bailey, Jeffrey A. and Champion, Howard R. and Mabry, Robert L. and Holcomb, John B. and Gross, Kirby R.}, year={2016}, pages={15}}"Secretary of Defense Robert M. Gates mandated prehospital helicopter transport of critically injured combat casualties in 60 minutes or less“</a:t>
            </a:r>
          </a:p>
          <a:p>
            <a:pPr algn="l"/>
            <a:endParaRPr lang="en-US" sz="1100" b="0" dirty="0">
              <a:solidFill>
                <a:srgbClr val="323232"/>
              </a:solidFill>
              <a:latin typeface="Calibri" panose="020F0502020204030204" pitchFamily="34" charset="0"/>
              <a:cs typeface="Calibri" panose="020F0502020204030204" pitchFamily="34" charset="0"/>
            </a:endParaRPr>
          </a:p>
          <a:p>
            <a:pPr algn="l"/>
            <a:r>
              <a:rPr lang="en-US" sz="1100" b="0" i="0" dirty="0">
                <a:solidFill>
                  <a:srgbClr val="323232"/>
                </a:solidFill>
                <a:effectLst/>
                <a:latin typeface="Calibri" panose="020F0502020204030204" pitchFamily="34" charset="0"/>
                <a:cs typeface="Calibri" panose="020F0502020204030204" pitchFamily="34" charset="0"/>
              </a:rPr>
              <a:t> @article{Keenan2017, title={Prolonged Field Care: Beyond the “Golden Hour”}, volume={28}, DOI={10.1016/j.wem.2017.02.001}, number={2}, journal={Wilderness &amp;amp; Environmental Medicine}, author={Keenan, Sean and </a:t>
            </a:r>
            <a:r>
              <a:rPr lang="en-US" sz="1100" b="0" i="0" dirty="0" err="1">
                <a:solidFill>
                  <a:srgbClr val="323232"/>
                </a:solidFill>
                <a:effectLst/>
                <a:latin typeface="Calibri" panose="020F0502020204030204" pitchFamily="34" charset="0"/>
                <a:cs typeface="Calibri" panose="020F0502020204030204" pitchFamily="34" charset="0"/>
              </a:rPr>
              <a:t>Riesberg</a:t>
            </a:r>
            <a:r>
              <a:rPr lang="en-US" sz="1100" b="0" i="0" dirty="0">
                <a:solidFill>
                  <a:srgbClr val="323232"/>
                </a:solidFill>
                <a:effectLst/>
                <a:latin typeface="Calibri" panose="020F0502020204030204" pitchFamily="34" charset="0"/>
                <a:cs typeface="Calibri" panose="020F0502020204030204" pitchFamily="34" charset="0"/>
              </a:rPr>
              <a:t>, Jamie C.}, year={2017}, month={Jun}} </a:t>
            </a:r>
          </a:p>
        </p:txBody>
      </p:sp>
      <p:sp>
        <p:nvSpPr>
          <p:cNvPr id="63" name="Time of…">
            <a:extLst>
              <a:ext uri="{FF2B5EF4-FFF2-40B4-BE49-F238E27FC236}">
                <a16:creationId xmlns:a16="http://schemas.microsoft.com/office/drawing/2014/main" id="{0B23CC1E-0961-43F0-866D-791ECC28BF08}"/>
              </a:ext>
            </a:extLst>
          </p:cNvPr>
          <p:cNvSpPr txBox="1"/>
          <p:nvPr/>
        </p:nvSpPr>
        <p:spPr>
          <a:xfrm>
            <a:off x="3071992" y="3012884"/>
            <a:ext cx="8802146"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400" dirty="0">
                <a:solidFill>
                  <a:schemeClr val="tx1">
                    <a:lumMod val="85000"/>
                    <a:lumOff val="15000"/>
                  </a:schemeClr>
                </a:solidFill>
                <a:latin typeface="Calibri" panose="020F0502020204030204" pitchFamily="34" charset="0"/>
                <a:cs typeface="Calibri" panose="020F0502020204030204" pitchFamily="34" charset="0"/>
              </a:rPr>
              <a:t>As the battlefield scope decreases in traditional areas of operation like Afghanistan and Iraq, the focus of medical combat care will shift beyond the “Golden Hour” {Keenan2017}</a:t>
            </a:r>
          </a:p>
        </p:txBody>
      </p:sp>
      <p:sp>
        <p:nvSpPr>
          <p:cNvPr id="64" name="Time of…">
            <a:extLst>
              <a:ext uri="{FF2B5EF4-FFF2-40B4-BE49-F238E27FC236}">
                <a16:creationId xmlns:a16="http://schemas.microsoft.com/office/drawing/2014/main" id="{26217D07-1027-43B5-B271-1E29CAB3E769}"/>
              </a:ext>
            </a:extLst>
          </p:cNvPr>
          <p:cNvSpPr txBox="1"/>
          <p:nvPr/>
        </p:nvSpPr>
        <p:spPr>
          <a:xfrm>
            <a:off x="3856218" y="8497841"/>
            <a:ext cx="2428886"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200" dirty="0">
                <a:solidFill>
                  <a:schemeClr val="tx1">
                    <a:lumMod val="85000"/>
                    <a:lumOff val="15000"/>
                  </a:schemeClr>
                </a:solidFill>
                <a:latin typeface="Calibri" panose="020F0502020204030204" pitchFamily="34" charset="0"/>
                <a:cs typeface="Calibri" panose="020F0502020204030204" pitchFamily="34" charset="0"/>
              </a:rPr>
              <a:t>Beyond the “Golden Hour” (Keenan2017)</a:t>
            </a:r>
          </a:p>
        </p:txBody>
      </p:sp>
      <p:sp>
        <p:nvSpPr>
          <p:cNvPr id="65" name="Time of…">
            <a:extLst>
              <a:ext uri="{FF2B5EF4-FFF2-40B4-BE49-F238E27FC236}">
                <a16:creationId xmlns:a16="http://schemas.microsoft.com/office/drawing/2014/main" id="{D58E22EE-8EE9-4A4B-BBFB-3E9A4A8C8B78}"/>
              </a:ext>
            </a:extLst>
          </p:cNvPr>
          <p:cNvSpPr txBox="1"/>
          <p:nvPr/>
        </p:nvSpPr>
        <p:spPr>
          <a:xfrm>
            <a:off x="3481112" y="8483519"/>
            <a:ext cx="417509" cy="2872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defRPr sz="1200"/>
            </a:pPr>
            <a:r>
              <a:rPr lang="en-US" sz="1200" dirty="0">
                <a:solidFill>
                  <a:schemeClr val="tx1">
                    <a:lumMod val="85000"/>
                    <a:lumOff val="15000"/>
                  </a:schemeClr>
                </a:solidFill>
                <a:latin typeface="Calibri" panose="020F0502020204030204" pitchFamily="34" charset="0"/>
                <a:cs typeface="Calibri" panose="020F0502020204030204" pitchFamily="34" charset="0"/>
              </a:rPr>
              <a:t>or</a:t>
            </a:r>
          </a:p>
        </p:txBody>
      </p:sp>
    </p:spTree>
    <p:extLst>
      <p:ext uri="{BB962C8B-B14F-4D97-AF65-F5344CB8AC3E}">
        <p14:creationId xmlns:p14="http://schemas.microsoft.com/office/powerpoint/2010/main" val="8267087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7F86"/>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A4726FC4-E608-47AD-81F6-9AC5224E988A}"/>
              </a:ext>
            </a:extLst>
          </p:cNvPr>
          <p:cNvSpPr/>
          <p:nvPr/>
        </p:nvSpPr>
        <p:spPr>
          <a:xfrm>
            <a:off x="9680044" y="6790595"/>
            <a:ext cx="3324756" cy="272810"/>
          </a:xfrm>
          <a:prstGeom prst="rect">
            <a:avLst/>
          </a:prstGeom>
          <a:solidFill>
            <a:srgbClr val="E4A0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solidFill>
                <a:schemeClr val="bg1"/>
              </a:solidFill>
              <a:latin typeface="Nunito" panose="020B0604020202020204" charset="0"/>
            </a:endParaRPr>
          </a:p>
        </p:txBody>
      </p:sp>
      <p:sp>
        <p:nvSpPr>
          <p:cNvPr id="97" name="Rectangle 96">
            <a:extLst>
              <a:ext uri="{FF2B5EF4-FFF2-40B4-BE49-F238E27FC236}">
                <a16:creationId xmlns:a16="http://schemas.microsoft.com/office/drawing/2014/main" id="{5FD53E2B-5EBA-4681-B9A9-3AF1860D713C}"/>
              </a:ext>
            </a:extLst>
          </p:cNvPr>
          <p:cNvSpPr/>
          <p:nvPr/>
        </p:nvSpPr>
        <p:spPr>
          <a:xfrm>
            <a:off x="8870582" y="6790595"/>
            <a:ext cx="809459" cy="269375"/>
          </a:xfrm>
          <a:prstGeom prst="rect">
            <a:avLst/>
          </a:prstGeom>
          <a:solidFill>
            <a:srgbClr val="D6B4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a:solidFill>
                <a:schemeClr val="bg1"/>
              </a:solidFill>
              <a:latin typeface="Nunito" panose="020B0604020202020204" charset="0"/>
            </a:endParaRPr>
          </a:p>
        </p:txBody>
      </p:sp>
      <p:sp>
        <p:nvSpPr>
          <p:cNvPr id="96" name="Rectangle 95">
            <a:extLst>
              <a:ext uri="{FF2B5EF4-FFF2-40B4-BE49-F238E27FC236}">
                <a16:creationId xmlns:a16="http://schemas.microsoft.com/office/drawing/2014/main" id="{26FF6414-7A83-4CF2-AE43-3DE31946E961}"/>
              </a:ext>
            </a:extLst>
          </p:cNvPr>
          <p:cNvSpPr/>
          <p:nvPr/>
        </p:nvSpPr>
        <p:spPr>
          <a:xfrm>
            <a:off x="5426413" y="6788876"/>
            <a:ext cx="3446529" cy="272810"/>
          </a:xfrm>
          <a:prstGeom prst="rect">
            <a:avLst/>
          </a:prstGeom>
          <a:solidFill>
            <a:srgbClr val="B0B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a:solidFill>
                <a:schemeClr val="bg1"/>
              </a:solidFill>
              <a:latin typeface="Nunito" panose="020B0604020202020204" charset="0"/>
            </a:endParaRPr>
          </a:p>
        </p:txBody>
      </p:sp>
      <p:sp>
        <p:nvSpPr>
          <p:cNvPr id="94" name="Rectangle 93">
            <a:extLst>
              <a:ext uri="{FF2B5EF4-FFF2-40B4-BE49-F238E27FC236}">
                <a16:creationId xmlns:a16="http://schemas.microsoft.com/office/drawing/2014/main" id="{1BA3CD69-C2F6-46E5-83BE-F98BEACAD10F}"/>
              </a:ext>
            </a:extLst>
          </p:cNvPr>
          <p:cNvSpPr/>
          <p:nvPr/>
        </p:nvSpPr>
        <p:spPr>
          <a:xfrm>
            <a:off x="3146322" y="6788877"/>
            <a:ext cx="2286637" cy="271093"/>
          </a:xfrm>
          <a:prstGeom prst="rect">
            <a:avLst/>
          </a:prstGeom>
          <a:solidFill>
            <a:srgbClr val="E4A0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dirty="0">
              <a:solidFill>
                <a:schemeClr val="bg1"/>
              </a:solidFill>
              <a:latin typeface="Nunito" panose="020B0604020202020204" charset="0"/>
            </a:endParaRPr>
          </a:p>
        </p:txBody>
      </p:sp>
      <p:sp>
        <p:nvSpPr>
          <p:cNvPr id="90" name="Rectangle 89">
            <a:extLst>
              <a:ext uri="{FF2B5EF4-FFF2-40B4-BE49-F238E27FC236}">
                <a16:creationId xmlns:a16="http://schemas.microsoft.com/office/drawing/2014/main" id="{D7CAC800-CB3D-4D67-A0A0-7C0A88F9DC5C}"/>
              </a:ext>
            </a:extLst>
          </p:cNvPr>
          <p:cNvSpPr/>
          <p:nvPr/>
        </p:nvSpPr>
        <p:spPr>
          <a:xfrm>
            <a:off x="225" y="6790595"/>
            <a:ext cx="3146097" cy="269376"/>
          </a:xfrm>
          <a:prstGeom prst="rect">
            <a:avLst/>
          </a:prstGeom>
          <a:solidFill>
            <a:srgbClr val="D6B4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a:solidFill>
                <a:schemeClr val="bg1"/>
              </a:solidFill>
              <a:latin typeface="Nunito" panose="020B0604020202020204" charset="0"/>
            </a:endParaRPr>
          </a:p>
        </p:txBody>
      </p:sp>
      <p:sp>
        <p:nvSpPr>
          <p:cNvPr id="123" name="Line"/>
          <p:cNvSpPr/>
          <p:nvPr/>
        </p:nvSpPr>
        <p:spPr>
          <a:xfrm>
            <a:off x="866231" y="6919683"/>
            <a:ext cx="11539837" cy="1"/>
          </a:xfrm>
          <a:prstGeom prst="line">
            <a:avLst/>
          </a:prstGeom>
          <a:ln w="25400">
            <a:solidFill>
              <a:schemeClr val="bg1"/>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sz="1400" b="0">
              <a:solidFill>
                <a:schemeClr val="bg1"/>
              </a:solidFill>
              <a:latin typeface="Nunito" panose="020B0604020202020204" charset="0"/>
              <a:cs typeface="Calibri" panose="020F0502020204030204" pitchFamily="34" charset="0"/>
            </a:endParaRPr>
          </a:p>
        </p:txBody>
      </p:sp>
      <p:sp>
        <p:nvSpPr>
          <p:cNvPr id="124" name="t_i"/>
          <p:cNvSpPr txBox="1"/>
          <p:nvPr/>
        </p:nvSpPr>
        <p:spPr>
          <a:xfrm>
            <a:off x="923421" y="7112278"/>
            <a:ext cx="291747"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lang="en-US" sz="1400" dirty="0">
                <a:solidFill>
                  <a:schemeClr val="bg1"/>
                </a:solidFill>
                <a:latin typeface="Nunito" panose="020B0604020202020204" charset="0"/>
                <a:cs typeface="Calibri" panose="020F0502020204030204" pitchFamily="34" charset="0"/>
              </a:rPr>
              <a:t>t_</a:t>
            </a:r>
            <a:r>
              <a:rPr sz="1400" dirty="0">
                <a:solidFill>
                  <a:schemeClr val="bg1"/>
                </a:solidFill>
                <a:latin typeface="Nunito" panose="020B0604020202020204" charset="0"/>
                <a:cs typeface="Calibri" panose="020F0502020204030204" pitchFamily="34" charset="0"/>
              </a:rPr>
              <a:t>i</a:t>
            </a:r>
          </a:p>
        </p:txBody>
      </p:sp>
      <p:sp>
        <p:nvSpPr>
          <p:cNvPr id="125" name="t_r"/>
          <p:cNvSpPr txBox="1"/>
          <p:nvPr/>
        </p:nvSpPr>
        <p:spPr>
          <a:xfrm>
            <a:off x="1712112" y="7117369"/>
            <a:ext cx="310983"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lang="en-US" sz="1400" dirty="0">
                <a:solidFill>
                  <a:schemeClr val="bg1"/>
                </a:solidFill>
                <a:latin typeface="Nunito" panose="020B0604020202020204" charset="0"/>
                <a:cs typeface="Calibri" panose="020F0502020204030204" pitchFamily="34" charset="0"/>
              </a:rPr>
              <a:t>t_</a:t>
            </a:r>
            <a:r>
              <a:rPr sz="1400" dirty="0">
                <a:solidFill>
                  <a:schemeClr val="bg1"/>
                </a:solidFill>
                <a:latin typeface="Nunito" panose="020B0604020202020204" charset="0"/>
                <a:cs typeface="Calibri" panose="020F0502020204030204" pitchFamily="34" charset="0"/>
              </a:rPr>
              <a:t>r</a:t>
            </a:r>
          </a:p>
        </p:txBody>
      </p:sp>
      <p:sp>
        <p:nvSpPr>
          <p:cNvPr id="126" name="a_r"/>
          <p:cNvSpPr txBox="1"/>
          <p:nvPr/>
        </p:nvSpPr>
        <p:spPr>
          <a:xfrm>
            <a:off x="2554740" y="7112278"/>
            <a:ext cx="360676"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lang="en-US" sz="1400" dirty="0">
                <a:solidFill>
                  <a:schemeClr val="bg1"/>
                </a:solidFill>
                <a:latin typeface="Nunito" panose="020B0604020202020204" charset="0"/>
                <a:cs typeface="Calibri" panose="020F0502020204030204" pitchFamily="34" charset="0"/>
              </a:rPr>
              <a:t>a_</a:t>
            </a:r>
            <a:r>
              <a:rPr sz="1400" dirty="0">
                <a:solidFill>
                  <a:schemeClr val="bg1"/>
                </a:solidFill>
                <a:latin typeface="Nunito" panose="020B0604020202020204" charset="0"/>
                <a:cs typeface="Calibri" panose="020F0502020204030204" pitchFamily="34" charset="0"/>
              </a:rPr>
              <a:t>r</a:t>
            </a:r>
          </a:p>
        </p:txBody>
      </p:sp>
      <p:sp>
        <p:nvSpPr>
          <p:cNvPr id="127" name="s_r^p"/>
          <p:cNvSpPr txBox="1"/>
          <p:nvPr/>
        </p:nvSpPr>
        <p:spPr>
          <a:xfrm>
            <a:off x="3428971" y="7112278"/>
            <a:ext cx="509755"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s_r</a:t>
            </a:r>
            <a:r>
              <a:rPr sz="1400" baseline="30000" dirty="0">
                <a:solidFill>
                  <a:schemeClr val="bg1"/>
                </a:solidFill>
                <a:latin typeface="Nunito" panose="020B0604020202020204" charset="0"/>
                <a:cs typeface="Calibri" panose="020F0502020204030204" pitchFamily="34" charset="0"/>
              </a:rPr>
              <a:t>p</a:t>
            </a:r>
          </a:p>
        </p:txBody>
      </p:sp>
      <p:sp>
        <p:nvSpPr>
          <p:cNvPr id="128" name="e_r^p"/>
          <p:cNvSpPr txBox="1"/>
          <p:nvPr/>
        </p:nvSpPr>
        <p:spPr>
          <a:xfrm>
            <a:off x="4675914" y="7112277"/>
            <a:ext cx="42800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e_r</a:t>
            </a:r>
            <a:r>
              <a:rPr sz="1400" baseline="30000" dirty="0">
                <a:solidFill>
                  <a:schemeClr val="bg1"/>
                </a:solidFill>
                <a:latin typeface="Nunito" panose="020B0604020202020204" charset="0"/>
                <a:cs typeface="Calibri" panose="020F0502020204030204" pitchFamily="34" charset="0"/>
              </a:rPr>
              <a:t>p</a:t>
            </a:r>
          </a:p>
        </p:txBody>
      </p:sp>
      <p:sp>
        <p:nvSpPr>
          <p:cNvPr id="129" name="s_r^h"/>
          <p:cNvSpPr txBox="1"/>
          <p:nvPr/>
        </p:nvSpPr>
        <p:spPr>
          <a:xfrm>
            <a:off x="5841874" y="7112276"/>
            <a:ext cx="418383"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s_r</a:t>
            </a:r>
            <a:r>
              <a:rPr sz="1400" baseline="30000" dirty="0">
                <a:solidFill>
                  <a:schemeClr val="bg1"/>
                </a:solidFill>
                <a:latin typeface="Nunito" panose="020B0604020202020204" charset="0"/>
                <a:cs typeface="Calibri" panose="020F0502020204030204" pitchFamily="34" charset="0"/>
              </a:rPr>
              <a:t>h</a:t>
            </a:r>
          </a:p>
        </p:txBody>
      </p:sp>
      <p:sp>
        <p:nvSpPr>
          <p:cNvPr id="130" name="e_r^h"/>
          <p:cNvSpPr txBox="1"/>
          <p:nvPr/>
        </p:nvSpPr>
        <p:spPr>
          <a:xfrm>
            <a:off x="8269712" y="7118081"/>
            <a:ext cx="428002"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e_r</a:t>
            </a:r>
            <a:r>
              <a:rPr sz="1400" baseline="30000" dirty="0">
                <a:solidFill>
                  <a:schemeClr val="bg1"/>
                </a:solidFill>
                <a:latin typeface="Nunito" panose="020B0604020202020204" charset="0"/>
                <a:cs typeface="Calibri" panose="020F0502020204030204" pitchFamily="34" charset="0"/>
              </a:rPr>
              <a:t>h</a:t>
            </a:r>
          </a:p>
        </p:txBody>
      </p:sp>
      <p:sp>
        <p:nvSpPr>
          <p:cNvPr id="131" name="(a_r’)"/>
          <p:cNvSpPr txBox="1"/>
          <p:nvPr/>
        </p:nvSpPr>
        <p:spPr>
          <a:xfrm>
            <a:off x="9111987" y="7118081"/>
            <a:ext cx="400751"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a_r</a:t>
            </a:r>
            <a:r>
              <a:rPr lang="en-US" sz="1400" dirty="0">
                <a:solidFill>
                  <a:schemeClr val="bg1"/>
                </a:solidFill>
                <a:latin typeface="Nunito" panose="020B0604020202020204" charset="0"/>
                <a:cs typeface="Calibri" panose="020F0502020204030204" pitchFamily="34" charset="0"/>
              </a:rPr>
              <a:t>’</a:t>
            </a:r>
            <a:endParaRPr sz="1400" dirty="0">
              <a:solidFill>
                <a:schemeClr val="bg1"/>
              </a:solidFill>
              <a:latin typeface="Nunito" panose="020B0604020202020204" charset="0"/>
              <a:cs typeface="Calibri" panose="020F0502020204030204" pitchFamily="34" charset="0"/>
            </a:endParaRPr>
          </a:p>
        </p:txBody>
      </p:sp>
      <p:sp>
        <p:nvSpPr>
          <p:cNvPr id="132" name="s_r’^p"/>
          <p:cNvSpPr txBox="1"/>
          <p:nvPr/>
        </p:nvSpPr>
        <p:spPr>
          <a:xfrm>
            <a:off x="9912503" y="7118923"/>
            <a:ext cx="458459"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sz="1400" dirty="0">
                <a:solidFill>
                  <a:schemeClr val="bg1"/>
                </a:solidFill>
                <a:latin typeface="Nunito" panose="020B0604020202020204" charset="0"/>
                <a:cs typeface="Calibri" panose="020F0502020204030204" pitchFamily="34" charset="0"/>
              </a:rPr>
              <a:t>s_r</a:t>
            </a:r>
            <a:r>
              <a:rPr sz="1400" baseline="30000" dirty="0">
                <a:solidFill>
                  <a:schemeClr val="bg1"/>
                </a:solidFill>
                <a:latin typeface="Nunito" panose="020B0604020202020204" charset="0"/>
                <a:cs typeface="Calibri" panose="020F0502020204030204" pitchFamily="34" charset="0"/>
              </a:rPr>
              <a:t>p</a:t>
            </a:r>
            <a:r>
              <a:rPr lang="en-US" sz="1400" dirty="0">
                <a:solidFill>
                  <a:schemeClr val="bg1"/>
                </a:solidFill>
                <a:latin typeface="Nunito" panose="020B0604020202020204" charset="0"/>
                <a:cs typeface="Calibri" panose="020F0502020204030204" pitchFamily="34" charset="0"/>
              </a:rPr>
              <a:t>’</a:t>
            </a:r>
            <a:endParaRPr sz="1400" baseline="30000" dirty="0">
              <a:solidFill>
                <a:schemeClr val="bg1"/>
              </a:solidFill>
              <a:latin typeface="Nunito" panose="020B0604020202020204" charset="0"/>
              <a:cs typeface="Calibri" panose="020F0502020204030204" pitchFamily="34" charset="0"/>
            </a:endParaRPr>
          </a:p>
        </p:txBody>
      </p:sp>
      <p:sp>
        <p:nvSpPr>
          <p:cNvPr id="133" name="Line"/>
          <p:cNvSpPr/>
          <p:nvPr/>
        </p:nvSpPr>
        <p:spPr>
          <a:xfrm flipV="1">
            <a:off x="9326469" y="6309440"/>
            <a:ext cx="480501" cy="610237"/>
          </a:xfrm>
          <a:prstGeom prst="line">
            <a:avLst/>
          </a:prstGeom>
          <a:ln w="25400">
            <a:solidFill>
              <a:schemeClr val="bg1"/>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sz="1400" b="0">
              <a:solidFill>
                <a:schemeClr val="bg1"/>
              </a:solidFill>
              <a:latin typeface="Nunito" panose="020B0604020202020204" charset="0"/>
              <a:cs typeface="Calibri" panose="020F0502020204030204" pitchFamily="34" charset="0"/>
            </a:endParaRPr>
          </a:p>
        </p:txBody>
      </p:sp>
      <p:sp>
        <p:nvSpPr>
          <p:cNvPr id="134" name="Line"/>
          <p:cNvSpPr/>
          <p:nvPr/>
        </p:nvSpPr>
        <p:spPr>
          <a:xfrm flipH="1" flipV="1">
            <a:off x="9796290" y="6311613"/>
            <a:ext cx="2562530" cy="1"/>
          </a:xfrm>
          <a:prstGeom prst="line">
            <a:avLst/>
          </a:prstGeom>
          <a:ln w="25400">
            <a:solidFill>
              <a:schemeClr val="bg1"/>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sz="1400" b="0">
              <a:solidFill>
                <a:schemeClr val="bg1"/>
              </a:solidFill>
              <a:latin typeface="Nunito" panose="020B0604020202020204" charset="0"/>
              <a:cs typeface="Calibri" panose="020F0502020204030204" pitchFamily="34" charset="0"/>
            </a:endParaRPr>
          </a:p>
        </p:txBody>
      </p:sp>
      <p:sp>
        <p:nvSpPr>
          <p:cNvPr id="135" name="Time of…"/>
          <p:cNvSpPr txBox="1"/>
          <p:nvPr/>
        </p:nvSpPr>
        <p:spPr>
          <a:xfrm rot="2495919">
            <a:off x="113874" y="5605470"/>
            <a:ext cx="1398839"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sz="1400" b="0" dirty="0">
                <a:solidFill>
                  <a:schemeClr val="bg1"/>
                </a:solidFill>
                <a:latin typeface="Nunito" panose="020B0604020202020204" charset="0"/>
                <a:cs typeface="Calibri" panose="020F0502020204030204" pitchFamily="34" charset="0"/>
              </a:rPr>
              <a:t>Time of</a:t>
            </a:r>
            <a:r>
              <a:rPr lang="en-US" sz="1400" b="0" dirty="0">
                <a:solidFill>
                  <a:schemeClr val="bg1"/>
                </a:solidFill>
                <a:latin typeface="Nunito" panose="020B0604020202020204" charset="0"/>
                <a:cs typeface="Calibri" panose="020F0502020204030204" pitchFamily="34" charset="0"/>
              </a:rPr>
              <a:t> </a:t>
            </a:r>
            <a:r>
              <a:rPr sz="1400" b="0" dirty="0">
                <a:solidFill>
                  <a:schemeClr val="bg1"/>
                </a:solidFill>
                <a:latin typeface="Nunito" panose="020B0604020202020204" charset="0"/>
                <a:cs typeface="Calibri" panose="020F0502020204030204" pitchFamily="34" charset="0"/>
              </a:rPr>
              <a:t>Injury</a:t>
            </a:r>
          </a:p>
        </p:txBody>
      </p:sp>
      <p:sp>
        <p:nvSpPr>
          <p:cNvPr id="145" name="Time of…"/>
          <p:cNvSpPr txBox="1"/>
          <p:nvPr/>
        </p:nvSpPr>
        <p:spPr>
          <a:xfrm>
            <a:off x="3631712" y="6006795"/>
            <a:ext cx="102657"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endParaRPr sz="1400" b="0" dirty="0">
              <a:solidFill>
                <a:schemeClr val="bg1"/>
              </a:solidFill>
              <a:latin typeface="Nunito" panose="020B0604020202020204" charset="0"/>
              <a:cs typeface="Calibri" panose="020F0502020204030204" pitchFamily="34" charset="0"/>
            </a:endParaRPr>
          </a:p>
        </p:txBody>
      </p:sp>
      <p:sp>
        <p:nvSpPr>
          <p:cNvPr id="146" name="Time of…"/>
          <p:cNvSpPr txBox="1"/>
          <p:nvPr/>
        </p:nvSpPr>
        <p:spPr>
          <a:xfrm>
            <a:off x="4850912" y="5911545"/>
            <a:ext cx="102657"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endParaRPr sz="1400" b="0" dirty="0">
              <a:solidFill>
                <a:schemeClr val="bg1"/>
              </a:solidFill>
              <a:latin typeface="Nunito" panose="020B0604020202020204" charset="0"/>
              <a:cs typeface="Calibri" panose="020F0502020204030204" pitchFamily="34" charset="0"/>
            </a:endParaRPr>
          </a:p>
        </p:txBody>
      </p:sp>
      <p:sp>
        <p:nvSpPr>
          <p:cNvPr id="147" name="Time of…"/>
          <p:cNvSpPr txBox="1"/>
          <p:nvPr/>
        </p:nvSpPr>
        <p:spPr>
          <a:xfrm>
            <a:off x="6057413" y="6006795"/>
            <a:ext cx="102657"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endParaRPr sz="1400" b="0" dirty="0">
              <a:solidFill>
                <a:schemeClr val="bg1"/>
              </a:solidFill>
              <a:latin typeface="Nunito" panose="020B0604020202020204" charset="0"/>
              <a:cs typeface="Calibri" panose="020F0502020204030204" pitchFamily="34" charset="0"/>
            </a:endParaRPr>
          </a:p>
        </p:txBody>
      </p:sp>
      <p:sp>
        <p:nvSpPr>
          <p:cNvPr id="148" name="Time of…"/>
          <p:cNvSpPr txBox="1"/>
          <p:nvPr/>
        </p:nvSpPr>
        <p:spPr>
          <a:xfrm>
            <a:off x="7162313" y="6006795"/>
            <a:ext cx="102657"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200"/>
            </a:pPr>
            <a:endParaRPr sz="1400" b="0" dirty="0">
              <a:solidFill>
                <a:schemeClr val="bg1"/>
              </a:solidFill>
              <a:latin typeface="Nunito" panose="020B0604020202020204" charset="0"/>
              <a:cs typeface="Calibri" panose="020F0502020204030204" pitchFamily="34" charset="0"/>
            </a:endParaRPr>
          </a:p>
        </p:txBody>
      </p:sp>
      <p:cxnSp>
        <p:nvCxnSpPr>
          <p:cNvPr id="36" name="Google Shape;56;p13">
            <a:extLst>
              <a:ext uri="{FF2B5EF4-FFF2-40B4-BE49-F238E27FC236}">
                <a16:creationId xmlns:a16="http://schemas.microsoft.com/office/drawing/2014/main" id="{4D038319-B1AB-49C6-9C03-21ED71BF0FFC}"/>
              </a:ext>
            </a:extLst>
          </p:cNvPr>
          <p:cNvCxnSpPr>
            <a:cxnSpLocks/>
          </p:cNvCxnSpPr>
          <p:nvPr/>
        </p:nvCxnSpPr>
        <p:spPr>
          <a:xfrm>
            <a:off x="1183417" y="6241167"/>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8" name="Time of…">
            <a:extLst>
              <a:ext uri="{FF2B5EF4-FFF2-40B4-BE49-F238E27FC236}">
                <a16:creationId xmlns:a16="http://schemas.microsoft.com/office/drawing/2014/main" id="{903B7EEB-B379-4071-B301-D79093194C99}"/>
              </a:ext>
            </a:extLst>
          </p:cNvPr>
          <p:cNvSpPr txBox="1"/>
          <p:nvPr/>
        </p:nvSpPr>
        <p:spPr>
          <a:xfrm rot="2495919">
            <a:off x="382710" y="5245283"/>
            <a:ext cx="2028123"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begin: Record Signal, Send Distress</a:t>
            </a:r>
          </a:p>
        </p:txBody>
      </p:sp>
      <p:cxnSp>
        <p:nvCxnSpPr>
          <p:cNvPr id="39" name="Google Shape;56;p13">
            <a:extLst>
              <a:ext uri="{FF2B5EF4-FFF2-40B4-BE49-F238E27FC236}">
                <a16:creationId xmlns:a16="http://schemas.microsoft.com/office/drawing/2014/main" id="{5BC519ED-5994-4CFC-8856-1BA12DC0685E}"/>
              </a:ext>
            </a:extLst>
          </p:cNvPr>
          <p:cNvCxnSpPr>
            <a:cxnSpLocks/>
          </p:cNvCxnSpPr>
          <p:nvPr/>
        </p:nvCxnSpPr>
        <p:spPr>
          <a:xfrm>
            <a:off x="2002864" y="6251269"/>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0" name="Time of…">
            <a:extLst>
              <a:ext uri="{FF2B5EF4-FFF2-40B4-BE49-F238E27FC236}">
                <a16:creationId xmlns:a16="http://schemas.microsoft.com/office/drawing/2014/main" id="{46E8E80F-3E81-49EB-ABA0-CCB73FF8A0D9}"/>
              </a:ext>
            </a:extLst>
          </p:cNvPr>
          <p:cNvSpPr txBox="1"/>
          <p:nvPr/>
        </p:nvSpPr>
        <p:spPr>
          <a:xfrm rot="2495919">
            <a:off x="901576" y="5242619"/>
            <a:ext cx="2353776"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of Vehicle Assignment</a:t>
            </a:r>
          </a:p>
        </p:txBody>
      </p:sp>
      <p:cxnSp>
        <p:nvCxnSpPr>
          <p:cNvPr id="41" name="Google Shape;56;p13">
            <a:extLst>
              <a:ext uri="{FF2B5EF4-FFF2-40B4-BE49-F238E27FC236}">
                <a16:creationId xmlns:a16="http://schemas.microsoft.com/office/drawing/2014/main" id="{23E161B2-820C-400C-BBB0-5C9DCA9F7D5E}"/>
              </a:ext>
            </a:extLst>
          </p:cNvPr>
          <p:cNvCxnSpPr>
            <a:cxnSpLocks/>
          </p:cNvCxnSpPr>
          <p:nvPr/>
        </p:nvCxnSpPr>
        <p:spPr>
          <a:xfrm>
            <a:off x="2861014" y="6241166"/>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2" name="Time of…">
            <a:extLst>
              <a:ext uri="{FF2B5EF4-FFF2-40B4-BE49-F238E27FC236}">
                <a16:creationId xmlns:a16="http://schemas.microsoft.com/office/drawing/2014/main" id="{825018D8-E160-4645-9DE8-E5FD43B32BDE}"/>
              </a:ext>
            </a:extLst>
          </p:cNvPr>
          <p:cNvSpPr txBox="1"/>
          <p:nvPr/>
        </p:nvSpPr>
        <p:spPr>
          <a:xfrm rot="2495919">
            <a:off x="1920897" y="5320099"/>
            <a:ext cx="2120376"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of Arrival of Service</a:t>
            </a:r>
          </a:p>
        </p:txBody>
      </p:sp>
      <p:cxnSp>
        <p:nvCxnSpPr>
          <p:cNvPr id="43" name="Google Shape;56;p13">
            <a:extLst>
              <a:ext uri="{FF2B5EF4-FFF2-40B4-BE49-F238E27FC236}">
                <a16:creationId xmlns:a16="http://schemas.microsoft.com/office/drawing/2014/main" id="{CB9F839F-6424-473D-BAF1-8C7CBBE62B8A}"/>
              </a:ext>
            </a:extLst>
          </p:cNvPr>
          <p:cNvCxnSpPr>
            <a:cxnSpLocks/>
          </p:cNvCxnSpPr>
          <p:nvPr/>
        </p:nvCxnSpPr>
        <p:spPr>
          <a:xfrm>
            <a:off x="3683040" y="6241165"/>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4" name="Time of…">
            <a:extLst>
              <a:ext uri="{FF2B5EF4-FFF2-40B4-BE49-F238E27FC236}">
                <a16:creationId xmlns:a16="http://schemas.microsoft.com/office/drawing/2014/main" id="{BF67E385-F92B-4522-938F-EB4365C78D35}"/>
              </a:ext>
            </a:extLst>
          </p:cNvPr>
          <p:cNvSpPr txBox="1"/>
          <p:nvPr/>
        </p:nvSpPr>
        <p:spPr>
          <a:xfrm rot="2495919">
            <a:off x="3292708" y="5417573"/>
            <a:ext cx="194638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of Beginning of Transport</a:t>
            </a:r>
          </a:p>
        </p:txBody>
      </p:sp>
      <p:cxnSp>
        <p:nvCxnSpPr>
          <p:cNvPr id="45" name="Google Shape;56;p13">
            <a:extLst>
              <a:ext uri="{FF2B5EF4-FFF2-40B4-BE49-F238E27FC236}">
                <a16:creationId xmlns:a16="http://schemas.microsoft.com/office/drawing/2014/main" id="{548EA543-B8BB-490D-8C1B-D55EEE2CC56A}"/>
              </a:ext>
            </a:extLst>
          </p:cNvPr>
          <p:cNvCxnSpPr>
            <a:cxnSpLocks/>
          </p:cNvCxnSpPr>
          <p:nvPr/>
        </p:nvCxnSpPr>
        <p:spPr>
          <a:xfrm>
            <a:off x="4902240" y="6241165"/>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6" name="Time of…">
            <a:extLst>
              <a:ext uri="{FF2B5EF4-FFF2-40B4-BE49-F238E27FC236}">
                <a16:creationId xmlns:a16="http://schemas.microsoft.com/office/drawing/2014/main" id="{E1C49371-4AF8-464B-AD7F-2BDADF0B45C5}"/>
              </a:ext>
            </a:extLst>
          </p:cNvPr>
          <p:cNvSpPr txBox="1"/>
          <p:nvPr/>
        </p:nvSpPr>
        <p:spPr>
          <a:xfrm rot="2495919">
            <a:off x="4522923" y="5373604"/>
            <a:ext cx="194638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of Arrival at Field </a:t>
            </a:r>
          </a:p>
          <a:p>
            <a:pPr>
              <a:defRPr sz="1200"/>
            </a:pPr>
            <a:r>
              <a:rPr lang="en-US" sz="1400" b="0" dirty="0">
                <a:solidFill>
                  <a:schemeClr val="bg1"/>
                </a:solidFill>
                <a:latin typeface="Nunito" panose="020B0604020202020204" charset="0"/>
                <a:cs typeface="Calibri" panose="020F0502020204030204" pitchFamily="34" charset="0"/>
              </a:rPr>
              <a:t>Hospital</a:t>
            </a:r>
          </a:p>
        </p:txBody>
      </p:sp>
      <p:cxnSp>
        <p:nvCxnSpPr>
          <p:cNvPr id="47" name="Google Shape;56;p13">
            <a:extLst>
              <a:ext uri="{FF2B5EF4-FFF2-40B4-BE49-F238E27FC236}">
                <a16:creationId xmlns:a16="http://schemas.microsoft.com/office/drawing/2014/main" id="{A1414641-2A0A-442E-8276-5068C2948418}"/>
              </a:ext>
            </a:extLst>
          </p:cNvPr>
          <p:cNvCxnSpPr>
            <a:cxnSpLocks/>
          </p:cNvCxnSpPr>
          <p:nvPr/>
        </p:nvCxnSpPr>
        <p:spPr>
          <a:xfrm>
            <a:off x="6130965" y="6251268"/>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ime of…">
            <a:extLst>
              <a:ext uri="{FF2B5EF4-FFF2-40B4-BE49-F238E27FC236}">
                <a16:creationId xmlns:a16="http://schemas.microsoft.com/office/drawing/2014/main" id="{1480F230-114A-4FC4-90E6-B4CCB2735CA2}"/>
              </a:ext>
            </a:extLst>
          </p:cNvPr>
          <p:cNvSpPr txBox="1"/>
          <p:nvPr/>
        </p:nvSpPr>
        <p:spPr>
          <a:xfrm rot="2495919">
            <a:off x="6549723" y="5245282"/>
            <a:ext cx="2217585"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Time of Transfer of Patient History and Vitals</a:t>
            </a:r>
          </a:p>
        </p:txBody>
      </p:sp>
      <p:cxnSp>
        <p:nvCxnSpPr>
          <p:cNvPr id="49" name="Google Shape;56;p13">
            <a:extLst>
              <a:ext uri="{FF2B5EF4-FFF2-40B4-BE49-F238E27FC236}">
                <a16:creationId xmlns:a16="http://schemas.microsoft.com/office/drawing/2014/main" id="{D6EA452E-6B92-4991-AD53-97AF6682C646}"/>
              </a:ext>
            </a:extLst>
          </p:cNvPr>
          <p:cNvCxnSpPr>
            <a:cxnSpLocks/>
          </p:cNvCxnSpPr>
          <p:nvPr/>
        </p:nvCxnSpPr>
        <p:spPr>
          <a:xfrm>
            <a:off x="8530629" y="6241165"/>
            <a:ext cx="0" cy="505881"/>
          </a:xfrm>
          <a:prstGeom prst="straightConnector1">
            <a:avLst/>
          </a:prstGeom>
          <a:ln w="38100">
            <a:solidFill>
              <a:schemeClr val="bg1"/>
            </a:solidFill>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4" name="Graphic 3" descr="Adhesive Bandage outline">
            <a:extLst>
              <a:ext uri="{FF2B5EF4-FFF2-40B4-BE49-F238E27FC236}">
                <a16:creationId xmlns:a16="http://schemas.microsoft.com/office/drawing/2014/main" id="{798339BB-5D14-4BDE-B6C6-DEFF19878F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23913" y="7429609"/>
            <a:ext cx="493497" cy="493497"/>
          </a:xfrm>
          <a:prstGeom prst="rect">
            <a:avLst/>
          </a:prstGeom>
        </p:spPr>
      </p:pic>
      <p:pic>
        <p:nvPicPr>
          <p:cNvPr id="6" name="Graphic 5" descr="Wireless router outline">
            <a:extLst>
              <a:ext uri="{FF2B5EF4-FFF2-40B4-BE49-F238E27FC236}">
                <a16:creationId xmlns:a16="http://schemas.microsoft.com/office/drawing/2014/main" id="{E05FD3E4-7B4C-464B-9448-3A817C1EED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5216" y="7410082"/>
            <a:ext cx="497918" cy="497918"/>
          </a:xfrm>
          <a:prstGeom prst="rect">
            <a:avLst/>
          </a:prstGeom>
        </p:spPr>
      </p:pic>
      <p:pic>
        <p:nvPicPr>
          <p:cNvPr id="8" name="Graphic 7" descr="Ambulance outline">
            <a:extLst>
              <a:ext uri="{FF2B5EF4-FFF2-40B4-BE49-F238E27FC236}">
                <a16:creationId xmlns:a16="http://schemas.microsoft.com/office/drawing/2014/main" id="{5CF4365A-2209-4E26-8E1F-E4ABCC6CDD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0756" y="7445049"/>
            <a:ext cx="497918" cy="497918"/>
          </a:xfrm>
          <a:prstGeom prst="rect">
            <a:avLst/>
          </a:prstGeom>
        </p:spPr>
      </p:pic>
      <p:pic>
        <p:nvPicPr>
          <p:cNvPr id="10" name="Graphic 9" descr="Ambulance with solid fill">
            <a:extLst>
              <a:ext uri="{FF2B5EF4-FFF2-40B4-BE49-F238E27FC236}">
                <a16:creationId xmlns:a16="http://schemas.microsoft.com/office/drawing/2014/main" id="{5F549A17-EE9C-445A-A8A9-7DFE93EB73A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34893" y="7427402"/>
            <a:ext cx="497909" cy="497909"/>
          </a:xfrm>
          <a:prstGeom prst="rect">
            <a:avLst/>
          </a:prstGeom>
        </p:spPr>
      </p:pic>
      <p:pic>
        <p:nvPicPr>
          <p:cNvPr id="1034" name="Picture 10" descr="Road Icon png">
            <a:extLst>
              <a:ext uri="{FF2B5EF4-FFF2-40B4-BE49-F238E27FC236}">
                <a16:creationId xmlns:a16="http://schemas.microsoft.com/office/drawing/2014/main" id="{71291214-4FB4-47E6-A119-860F8B145732}"/>
              </a:ext>
            </a:extLst>
          </p:cNvPr>
          <p:cNvPicPr>
            <a:picLocks noChangeAspect="1" noChangeArrowheads="1"/>
          </p:cNvPicPr>
          <p:nvPr/>
        </p:nvPicPr>
        <p:blipFill rotWithShape="1">
          <a:blip r:embed="rId11" cstate="print">
            <a:lum bright="70000" contrast="-70000"/>
            <a:extLst>
              <a:ext uri="{BEBA8EAE-BF5A-486C-A8C5-ECC9F3942E4B}">
                <a14:imgProps xmlns:a14="http://schemas.microsoft.com/office/drawing/2010/main">
                  <a14:imgLayer r:embed="rId12">
                    <a14:imgEffect>
                      <a14:backgroundRemoval t="10000" b="90000" l="10000" r="90000">
                        <a14:foregroundMark x1="49694" y1="33265" x2="48673" y2="65000"/>
                      </a14:backgroundRemoval>
                    </a14:imgEffect>
                  </a14:imgLayer>
                </a14:imgProps>
              </a:ext>
              <a:ext uri="{28A0092B-C50C-407E-A947-70E740481C1C}">
                <a14:useLocalDpi xmlns:a14="http://schemas.microsoft.com/office/drawing/2010/main" val="0"/>
              </a:ext>
            </a:extLst>
          </a:blip>
          <a:srcRect t="24310"/>
          <a:stretch/>
        </p:blipFill>
        <p:spPr bwMode="auto">
          <a:xfrm>
            <a:off x="4512201" y="7475446"/>
            <a:ext cx="695112" cy="526131"/>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Hospital with solid fill">
            <a:extLst>
              <a:ext uri="{FF2B5EF4-FFF2-40B4-BE49-F238E27FC236}">
                <a16:creationId xmlns:a16="http://schemas.microsoft.com/office/drawing/2014/main" id="{8E3C46B2-1329-4D76-BCB5-8E85AA1D74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86712" y="7408491"/>
            <a:ext cx="468076" cy="468076"/>
          </a:xfrm>
          <a:prstGeom prst="rect">
            <a:avLst/>
          </a:prstGeom>
        </p:spPr>
      </p:pic>
      <p:pic>
        <p:nvPicPr>
          <p:cNvPr id="17" name="Graphic 16" descr="Clock with solid fill">
            <a:extLst>
              <a:ext uri="{FF2B5EF4-FFF2-40B4-BE49-F238E27FC236}">
                <a16:creationId xmlns:a16="http://schemas.microsoft.com/office/drawing/2014/main" id="{C97F1093-D4F2-41C3-A13E-3D5053270F2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865613" y="7410082"/>
            <a:ext cx="301294" cy="301294"/>
          </a:xfrm>
          <a:prstGeom prst="rect">
            <a:avLst/>
          </a:prstGeom>
        </p:spPr>
      </p:pic>
      <p:pic>
        <p:nvPicPr>
          <p:cNvPr id="21" name="Graphic 20" descr="Heart with pulse outline">
            <a:extLst>
              <a:ext uri="{FF2B5EF4-FFF2-40B4-BE49-F238E27FC236}">
                <a16:creationId xmlns:a16="http://schemas.microsoft.com/office/drawing/2014/main" id="{9D2133F1-40B4-413C-A9E0-4CE89B0B0DD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36850" y="7408493"/>
            <a:ext cx="468074" cy="468074"/>
          </a:xfrm>
          <a:prstGeom prst="rect">
            <a:avLst/>
          </a:prstGeom>
        </p:spPr>
      </p:pic>
      <p:pic>
        <p:nvPicPr>
          <p:cNvPr id="82" name="Graphic 81" descr="Ambulance outline">
            <a:extLst>
              <a:ext uri="{FF2B5EF4-FFF2-40B4-BE49-F238E27FC236}">
                <a16:creationId xmlns:a16="http://schemas.microsoft.com/office/drawing/2014/main" id="{24C93B61-BF69-4733-BEF6-55F788E81D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77510" y="7393963"/>
            <a:ext cx="497918" cy="497918"/>
          </a:xfrm>
          <a:prstGeom prst="rect">
            <a:avLst/>
          </a:prstGeom>
        </p:spPr>
      </p:pic>
      <p:pic>
        <p:nvPicPr>
          <p:cNvPr id="84" name="Graphic 83" descr="Ambulance with solid fill">
            <a:extLst>
              <a:ext uri="{FF2B5EF4-FFF2-40B4-BE49-F238E27FC236}">
                <a16:creationId xmlns:a16="http://schemas.microsoft.com/office/drawing/2014/main" id="{8BA0E5DC-81F2-48EB-9696-9C87506703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76030" y="7393972"/>
            <a:ext cx="497909" cy="497909"/>
          </a:xfrm>
          <a:prstGeom prst="rect">
            <a:avLst/>
          </a:prstGeom>
        </p:spPr>
      </p:pic>
      <p:pic>
        <p:nvPicPr>
          <p:cNvPr id="85" name="Graphic 84" descr="Clock with solid fill">
            <a:extLst>
              <a:ext uri="{FF2B5EF4-FFF2-40B4-BE49-F238E27FC236}">
                <a16:creationId xmlns:a16="http://schemas.microsoft.com/office/drawing/2014/main" id="{D0253BD9-BEE5-4A0F-9B62-E81445C514B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23458" y="7392714"/>
            <a:ext cx="301294" cy="301294"/>
          </a:xfrm>
          <a:prstGeom prst="rect">
            <a:avLst/>
          </a:prstGeom>
        </p:spPr>
      </p:pic>
      <p:sp>
        <p:nvSpPr>
          <p:cNvPr id="23" name="Oval 22">
            <a:extLst>
              <a:ext uri="{FF2B5EF4-FFF2-40B4-BE49-F238E27FC236}">
                <a16:creationId xmlns:a16="http://schemas.microsoft.com/office/drawing/2014/main" id="{182A08F2-82DB-4746-9E21-6C17A240C260}"/>
              </a:ext>
            </a:extLst>
          </p:cNvPr>
          <p:cNvSpPr/>
          <p:nvPr/>
        </p:nvSpPr>
        <p:spPr>
          <a:xfrm>
            <a:off x="8673802" y="7726529"/>
            <a:ext cx="47823" cy="45719"/>
          </a:xfrm>
          <a:prstGeom prst="ellipse">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bg1"/>
              </a:solidFill>
              <a:effectLst/>
              <a:uFillTx/>
              <a:latin typeface="Nunito" panose="020B0604020202020204" charset="0"/>
              <a:ea typeface="+mn-ea"/>
              <a:cs typeface="+mn-cs"/>
              <a:sym typeface="Helvetica Neue Medium"/>
            </a:endParaRPr>
          </a:p>
        </p:txBody>
      </p:sp>
      <p:sp>
        <p:nvSpPr>
          <p:cNvPr id="99" name="Rectangle 98">
            <a:extLst>
              <a:ext uri="{FF2B5EF4-FFF2-40B4-BE49-F238E27FC236}">
                <a16:creationId xmlns:a16="http://schemas.microsoft.com/office/drawing/2014/main" id="{13278F5F-CC29-4E79-B7B1-4E9EE2E46807}"/>
              </a:ext>
            </a:extLst>
          </p:cNvPr>
          <p:cNvSpPr/>
          <p:nvPr/>
        </p:nvSpPr>
        <p:spPr>
          <a:xfrm>
            <a:off x="135077" y="841211"/>
            <a:ext cx="2571750" cy="27343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bg1"/>
              </a:solidFill>
              <a:latin typeface="Nunito" panose="020B0604020202020204" charset="0"/>
            </a:endParaRPr>
          </a:p>
        </p:txBody>
      </p:sp>
      <p:sp>
        <p:nvSpPr>
          <p:cNvPr id="100" name="TextBox 99">
            <a:extLst>
              <a:ext uri="{FF2B5EF4-FFF2-40B4-BE49-F238E27FC236}">
                <a16:creationId xmlns:a16="http://schemas.microsoft.com/office/drawing/2014/main" id="{9995D2B5-2EFB-4D34-91C7-B30CF2355F36}"/>
              </a:ext>
            </a:extLst>
          </p:cNvPr>
          <p:cNvSpPr txBox="1"/>
          <p:nvPr/>
        </p:nvSpPr>
        <p:spPr>
          <a:xfrm>
            <a:off x="1081298" y="1592131"/>
            <a:ext cx="2098238" cy="2554545"/>
          </a:xfrm>
          <a:prstGeom prst="rect">
            <a:avLst/>
          </a:prstGeom>
          <a:noFill/>
        </p:spPr>
        <p:txBody>
          <a:bodyPr wrap="square" rtlCol="0">
            <a:spAutoFit/>
          </a:bodyPr>
          <a:lstStyle/>
          <a:p>
            <a:pPr algn="l"/>
            <a:r>
              <a:rPr lang="en-US" sz="1400" b="0" dirty="0">
                <a:solidFill>
                  <a:srgbClr val="592528"/>
                </a:solidFill>
                <a:latin typeface="Nunito" panose="020B0604020202020204" charset="0"/>
                <a:cs typeface="Calibri" panose="020F0502020204030204" pitchFamily="34" charset="0"/>
              </a:rPr>
              <a:t>Ground</a:t>
            </a:r>
          </a:p>
          <a:p>
            <a:pPr algn="l"/>
            <a:endParaRPr lang="en-US" sz="1400" b="0" dirty="0">
              <a:solidFill>
                <a:srgbClr val="592528"/>
              </a:solidFill>
              <a:latin typeface="Nunito" panose="020B0604020202020204" charset="0"/>
              <a:cs typeface="Calibri" panose="020F0502020204030204" pitchFamily="34" charset="0"/>
            </a:endParaRPr>
          </a:p>
          <a:p>
            <a:pPr algn="l"/>
            <a:endParaRPr lang="en-US" sz="1400" b="0" dirty="0">
              <a:solidFill>
                <a:srgbClr val="592528"/>
              </a:solidFill>
              <a:latin typeface="Nunito" panose="020B0604020202020204" charset="0"/>
              <a:cs typeface="Calibri" panose="020F0502020204030204" pitchFamily="34" charset="0"/>
            </a:endParaRPr>
          </a:p>
          <a:p>
            <a:pPr algn="l"/>
            <a:r>
              <a:rPr lang="en-US" sz="1400" b="0" dirty="0">
                <a:solidFill>
                  <a:srgbClr val="592528"/>
                </a:solidFill>
                <a:latin typeface="Nunito" panose="020B0604020202020204" charset="0"/>
                <a:cs typeface="Calibri" panose="020F0502020204030204" pitchFamily="34" charset="0"/>
              </a:rPr>
              <a:t>Transport</a:t>
            </a:r>
          </a:p>
          <a:p>
            <a:pPr algn="l"/>
            <a:endParaRPr lang="en-US" sz="1400" b="0" dirty="0">
              <a:solidFill>
                <a:srgbClr val="592528"/>
              </a:solidFill>
              <a:latin typeface="Nunito" panose="020B0604020202020204" charset="0"/>
              <a:cs typeface="Calibri" panose="020F0502020204030204" pitchFamily="34" charset="0"/>
            </a:endParaRPr>
          </a:p>
          <a:p>
            <a:pPr algn="l"/>
            <a:endParaRPr lang="en-US" sz="1400" b="0" dirty="0">
              <a:solidFill>
                <a:srgbClr val="592528"/>
              </a:solidFill>
              <a:latin typeface="Nunito" panose="020B0604020202020204" charset="0"/>
              <a:cs typeface="Calibri" panose="020F0502020204030204" pitchFamily="34" charset="0"/>
            </a:endParaRPr>
          </a:p>
          <a:p>
            <a:pPr algn="l"/>
            <a:r>
              <a:rPr lang="en-US" sz="1400" b="0" dirty="0">
                <a:solidFill>
                  <a:srgbClr val="592528"/>
                </a:solidFill>
                <a:latin typeface="Nunito" panose="020B0604020202020204" charset="0"/>
                <a:cs typeface="Calibri" panose="020F0502020204030204" pitchFamily="34" charset="0"/>
              </a:rPr>
              <a:t>Hospital</a:t>
            </a:r>
          </a:p>
          <a:p>
            <a:pPr algn="l"/>
            <a:endParaRPr lang="en-US" sz="1400" b="0" dirty="0">
              <a:solidFill>
                <a:schemeClr val="bg1"/>
              </a:solidFill>
              <a:latin typeface="Nunito" panose="020B0604020202020204" charset="0"/>
              <a:cs typeface="Calibri" panose="020F0502020204030204" pitchFamily="34" charset="0"/>
            </a:endParaRPr>
          </a:p>
          <a:p>
            <a:pPr algn="l"/>
            <a:endParaRPr lang="en-US" sz="1400" b="0" dirty="0">
              <a:solidFill>
                <a:schemeClr val="bg1"/>
              </a:solidFill>
              <a:latin typeface="Nunito" panose="020B0604020202020204" charset="0"/>
              <a:cs typeface="Calibri" panose="020F0502020204030204" pitchFamily="34" charset="0"/>
            </a:endParaRPr>
          </a:p>
          <a:p>
            <a:pPr algn="l"/>
            <a:endParaRPr lang="en-US" sz="1400" b="0" dirty="0">
              <a:solidFill>
                <a:schemeClr val="bg1"/>
              </a:solidFill>
              <a:latin typeface="Nunito" panose="020B0604020202020204" charset="0"/>
              <a:cs typeface="Calibri" panose="020F0502020204030204" pitchFamily="34" charset="0"/>
            </a:endParaRPr>
          </a:p>
          <a:p>
            <a:endParaRPr lang="en-US" sz="2000" b="0" dirty="0">
              <a:solidFill>
                <a:schemeClr val="bg1"/>
              </a:solidFill>
              <a:latin typeface="Nunito" panose="020B0604020202020204" charset="0"/>
            </a:endParaRPr>
          </a:p>
        </p:txBody>
      </p:sp>
      <p:sp>
        <p:nvSpPr>
          <p:cNvPr id="101" name="Oval 100">
            <a:extLst>
              <a:ext uri="{FF2B5EF4-FFF2-40B4-BE49-F238E27FC236}">
                <a16:creationId xmlns:a16="http://schemas.microsoft.com/office/drawing/2014/main" id="{EB4A5CB0-1375-411C-B1AE-B8746A62F2F1}"/>
              </a:ext>
            </a:extLst>
          </p:cNvPr>
          <p:cNvSpPr/>
          <p:nvPr/>
        </p:nvSpPr>
        <p:spPr>
          <a:xfrm>
            <a:off x="505232" y="1537199"/>
            <a:ext cx="404446" cy="388523"/>
          </a:xfrm>
          <a:prstGeom prst="ellipse">
            <a:avLst/>
          </a:prstGeom>
          <a:solidFill>
            <a:srgbClr val="D6B4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n>
                <a:solidFill>
                  <a:schemeClr val="bg1">
                    <a:lumMod val="95000"/>
                  </a:schemeClr>
                </a:solidFill>
              </a:ln>
              <a:solidFill>
                <a:schemeClr val="bg1"/>
              </a:solidFill>
              <a:latin typeface="Nunito" panose="020B0604020202020204" charset="0"/>
            </a:endParaRPr>
          </a:p>
        </p:txBody>
      </p:sp>
      <p:sp>
        <p:nvSpPr>
          <p:cNvPr id="102" name="Oval 101">
            <a:extLst>
              <a:ext uri="{FF2B5EF4-FFF2-40B4-BE49-F238E27FC236}">
                <a16:creationId xmlns:a16="http://schemas.microsoft.com/office/drawing/2014/main" id="{AA52AFC8-F6BE-41D8-9904-276A9297A171}"/>
              </a:ext>
            </a:extLst>
          </p:cNvPr>
          <p:cNvSpPr/>
          <p:nvPr/>
        </p:nvSpPr>
        <p:spPr>
          <a:xfrm>
            <a:off x="500242" y="2183011"/>
            <a:ext cx="404446" cy="388523"/>
          </a:xfrm>
          <a:prstGeom prst="ellipse">
            <a:avLst/>
          </a:prstGeom>
          <a:solidFill>
            <a:srgbClr val="E4A0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bg1"/>
              </a:solidFill>
              <a:latin typeface="Nunito" panose="020B0604020202020204" charset="0"/>
            </a:endParaRPr>
          </a:p>
        </p:txBody>
      </p:sp>
      <p:sp>
        <p:nvSpPr>
          <p:cNvPr id="103" name="Oval 102">
            <a:extLst>
              <a:ext uri="{FF2B5EF4-FFF2-40B4-BE49-F238E27FC236}">
                <a16:creationId xmlns:a16="http://schemas.microsoft.com/office/drawing/2014/main" id="{5D00F317-9C32-4CB3-A98E-F15EE0EE97EE}"/>
              </a:ext>
            </a:extLst>
          </p:cNvPr>
          <p:cNvSpPr/>
          <p:nvPr/>
        </p:nvSpPr>
        <p:spPr>
          <a:xfrm>
            <a:off x="500242" y="2828548"/>
            <a:ext cx="404446" cy="388523"/>
          </a:xfrm>
          <a:prstGeom prst="ellipse">
            <a:avLst/>
          </a:prstGeom>
          <a:solidFill>
            <a:srgbClr val="B0B4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bg1"/>
              </a:solidFill>
              <a:latin typeface="Nunito" panose="020B0604020202020204" charset="0"/>
            </a:endParaRPr>
          </a:p>
        </p:txBody>
      </p:sp>
      <p:sp>
        <p:nvSpPr>
          <p:cNvPr id="104" name="TextBox 103">
            <a:extLst>
              <a:ext uri="{FF2B5EF4-FFF2-40B4-BE49-F238E27FC236}">
                <a16:creationId xmlns:a16="http://schemas.microsoft.com/office/drawing/2014/main" id="{BF8B2F9E-A4B1-4B86-8CCC-1BC6DCAB229C}"/>
              </a:ext>
            </a:extLst>
          </p:cNvPr>
          <p:cNvSpPr txBox="1"/>
          <p:nvPr/>
        </p:nvSpPr>
        <p:spPr>
          <a:xfrm>
            <a:off x="133463" y="981037"/>
            <a:ext cx="2571750" cy="369332"/>
          </a:xfrm>
          <a:prstGeom prst="rect">
            <a:avLst/>
          </a:prstGeom>
          <a:noFill/>
        </p:spPr>
        <p:txBody>
          <a:bodyPr wrap="square" rtlCol="0">
            <a:spAutoFit/>
          </a:bodyPr>
          <a:lstStyle/>
          <a:p>
            <a:pPr algn="ctr"/>
            <a:r>
              <a:rPr lang="en-US" sz="1800" b="0" dirty="0">
                <a:solidFill>
                  <a:srgbClr val="592528"/>
                </a:solidFill>
                <a:latin typeface="Nunito" panose="020B0604020202020204" charset="0"/>
                <a:cs typeface="Calibri Light" panose="020F0302020204030204" pitchFamily="34" charset="0"/>
              </a:rPr>
              <a:t>Patient Status</a:t>
            </a:r>
          </a:p>
        </p:txBody>
      </p:sp>
      <p:sp>
        <p:nvSpPr>
          <p:cNvPr id="107" name="Rectangle 106">
            <a:extLst>
              <a:ext uri="{FF2B5EF4-FFF2-40B4-BE49-F238E27FC236}">
                <a16:creationId xmlns:a16="http://schemas.microsoft.com/office/drawing/2014/main" id="{8478AA56-3986-4B39-BBD6-3F3379F7F0FC}"/>
              </a:ext>
            </a:extLst>
          </p:cNvPr>
          <p:cNvSpPr/>
          <p:nvPr/>
        </p:nvSpPr>
        <p:spPr>
          <a:xfrm>
            <a:off x="0" y="0"/>
            <a:ext cx="13004800" cy="678088"/>
          </a:xfrm>
          <a:prstGeom prst="rect">
            <a:avLst/>
          </a:prstGeom>
          <a:solidFill>
            <a:schemeClr val="tx1">
              <a:lumMod val="85000"/>
              <a:lumOff val="15000"/>
            </a:schemeClr>
          </a:solidFill>
          <a:ln w="381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Calibri Light" panose="020F0302020204030204" pitchFamily="34" charset="0"/>
                <a:cs typeface="Calibri Light" panose="020F0302020204030204" pitchFamily="34" charset="0"/>
              </a:rPr>
              <a:t>Beyond the Golden Hour</a:t>
            </a:r>
          </a:p>
        </p:txBody>
      </p:sp>
      <p:sp>
        <p:nvSpPr>
          <p:cNvPr id="66" name="Right Brace 65">
            <a:extLst>
              <a:ext uri="{FF2B5EF4-FFF2-40B4-BE49-F238E27FC236}">
                <a16:creationId xmlns:a16="http://schemas.microsoft.com/office/drawing/2014/main" id="{85A7441A-EE26-48C7-B826-3F26EB8748FC}"/>
              </a:ext>
            </a:extLst>
          </p:cNvPr>
          <p:cNvSpPr/>
          <p:nvPr/>
        </p:nvSpPr>
        <p:spPr>
          <a:xfrm rot="5400000">
            <a:off x="3572185" y="5693630"/>
            <a:ext cx="227991" cy="5005527"/>
          </a:xfrm>
          <a:prstGeom prst="rightBrace">
            <a:avLst>
              <a:gd name="adj1" fmla="val 8333"/>
              <a:gd name="adj2" fmla="val 50000"/>
            </a:avLst>
          </a:prstGeom>
          <a:noFill/>
          <a:ln w="25400" cap="flat">
            <a:solidFill>
              <a:schemeClr val="bg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bg1"/>
              </a:solidFill>
              <a:effectLst/>
              <a:uFillTx/>
              <a:latin typeface="Nunito" panose="020B0604020202020204" charset="0"/>
            </a:endParaRPr>
          </a:p>
        </p:txBody>
      </p:sp>
      <p:sp>
        <p:nvSpPr>
          <p:cNvPr id="67" name="Time of…">
            <a:extLst>
              <a:ext uri="{FF2B5EF4-FFF2-40B4-BE49-F238E27FC236}">
                <a16:creationId xmlns:a16="http://schemas.microsoft.com/office/drawing/2014/main" id="{A1F03D79-5AD9-4565-BD65-B1E9FFF6820D}"/>
              </a:ext>
            </a:extLst>
          </p:cNvPr>
          <p:cNvSpPr txBox="1"/>
          <p:nvPr/>
        </p:nvSpPr>
        <p:spPr>
          <a:xfrm>
            <a:off x="1000085" y="8427726"/>
            <a:ext cx="2428886"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The “Golden Hour” 43 – 90 min </a:t>
            </a:r>
            <a:r>
              <a:rPr kumimoji="0" lang="en-US" sz="800" b="0" i="0" u="none" strike="noStrike" kern="0" cap="none" spc="0" normalizeH="0" baseline="0" noProof="0" dirty="0">
                <a:ln>
                  <a:noFill/>
                </a:ln>
                <a:solidFill>
                  <a:srgbClr val="4477BB"/>
                </a:solidFill>
                <a:effectLst/>
                <a:uLnTx/>
                <a:uFillTx/>
                <a:latin typeface="Nunito"/>
                <a:sym typeface="Nunito"/>
              </a:rPr>
              <a:t>(Kotwal2016)</a:t>
            </a:r>
            <a:endParaRPr lang="en-US" sz="1400" b="0" dirty="0">
              <a:solidFill>
                <a:schemeClr val="bg1"/>
              </a:solidFill>
              <a:latin typeface="Nunito" panose="020B0604020202020204" charset="0"/>
              <a:cs typeface="Calibri" panose="020F0502020204030204" pitchFamily="34" charset="0"/>
            </a:endParaRPr>
          </a:p>
        </p:txBody>
      </p:sp>
      <p:sp>
        <p:nvSpPr>
          <p:cNvPr id="68" name="Time of…">
            <a:extLst>
              <a:ext uri="{FF2B5EF4-FFF2-40B4-BE49-F238E27FC236}">
                <a16:creationId xmlns:a16="http://schemas.microsoft.com/office/drawing/2014/main" id="{C7A742D7-2776-46F1-BB85-12EC8CFE035D}"/>
              </a:ext>
            </a:extLst>
          </p:cNvPr>
          <p:cNvSpPr txBox="1"/>
          <p:nvPr/>
        </p:nvSpPr>
        <p:spPr>
          <a:xfrm>
            <a:off x="2939461" y="2628016"/>
            <a:ext cx="9773239"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endParaRPr lang="en-US" sz="1400" b="0" dirty="0">
              <a:solidFill>
                <a:schemeClr val="bg1"/>
              </a:solidFill>
              <a:latin typeface="Nunito" panose="020B0604020202020204" charset="0"/>
              <a:cs typeface="Calibri" panose="020F0502020204030204" pitchFamily="34" charset="0"/>
            </a:endParaRPr>
          </a:p>
        </p:txBody>
      </p:sp>
      <p:sp>
        <p:nvSpPr>
          <p:cNvPr id="63" name="Time of…">
            <a:extLst>
              <a:ext uri="{FF2B5EF4-FFF2-40B4-BE49-F238E27FC236}">
                <a16:creationId xmlns:a16="http://schemas.microsoft.com/office/drawing/2014/main" id="{0B23CC1E-0961-43F0-866D-791ECC28BF08}"/>
              </a:ext>
            </a:extLst>
          </p:cNvPr>
          <p:cNvSpPr txBox="1"/>
          <p:nvPr/>
        </p:nvSpPr>
        <p:spPr>
          <a:xfrm>
            <a:off x="3146322" y="2079754"/>
            <a:ext cx="880214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600" b="0" dirty="0">
                <a:solidFill>
                  <a:schemeClr val="bg1"/>
                </a:solidFill>
                <a:latin typeface="Nunito" panose="020B0604020202020204" charset="0"/>
                <a:cs typeface="Calibri" panose="020F0502020204030204" pitchFamily="34" charset="0"/>
              </a:rPr>
              <a:t>As the battlefield scope decreases in traditional areas of operation like Afghanistan and Iraq, the focus of medical combat care will shift beyond the “Golden Hour”</a:t>
            </a:r>
          </a:p>
        </p:txBody>
      </p:sp>
      <p:sp>
        <p:nvSpPr>
          <p:cNvPr id="64" name="Time of…">
            <a:extLst>
              <a:ext uri="{FF2B5EF4-FFF2-40B4-BE49-F238E27FC236}">
                <a16:creationId xmlns:a16="http://schemas.microsoft.com/office/drawing/2014/main" id="{26217D07-1027-43B5-B271-1E29CAB3E769}"/>
              </a:ext>
            </a:extLst>
          </p:cNvPr>
          <p:cNvSpPr txBox="1"/>
          <p:nvPr/>
        </p:nvSpPr>
        <p:spPr>
          <a:xfrm>
            <a:off x="3856218" y="8513230"/>
            <a:ext cx="2428886"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Beyond the “Golden Hour” </a:t>
            </a:r>
            <a:r>
              <a:rPr kumimoji="0" lang="en-US" sz="800" b="0" i="0" u="none" strike="noStrike" kern="0" cap="none" spc="0" normalizeH="0" baseline="0" noProof="0" dirty="0">
                <a:ln>
                  <a:noFill/>
                </a:ln>
                <a:solidFill>
                  <a:srgbClr val="4477BB"/>
                </a:solidFill>
                <a:effectLst/>
                <a:uLnTx/>
                <a:uFillTx/>
                <a:latin typeface="Nunito"/>
                <a:sym typeface="Nunito"/>
              </a:rPr>
              <a:t>(Keenan2017)</a:t>
            </a:r>
            <a:endParaRPr lang="en-US" sz="1400" b="0" dirty="0">
              <a:solidFill>
                <a:schemeClr val="bg1"/>
              </a:solidFill>
              <a:latin typeface="Nunito" panose="020B0604020202020204" charset="0"/>
              <a:cs typeface="Calibri" panose="020F0502020204030204" pitchFamily="34" charset="0"/>
            </a:endParaRPr>
          </a:p>
        </p:txBody>
      </p:sp>
      <p:sp>
        <p:nvSpPr>
          <p:cNvPr id="65" name="Time of…">
            <a:extLst>
              <a:ext uri="{FF2B5EF4-FFF2-40B4-BE49-F238E27FC236}">
                <a16:creationId xmlns:a16="http://schemas.microsoft.com/office/drawing/2014/main" id="{D58E22EE-8EE9-4A4B-BBFB-3E9A4A8C8B78}"/>
              </a:ext>
            </a:extLst>
          </p:cNvPr>
          <p:cNvSpPr txBox="1"/>
          <p:nvPr/>
        </p:nvSpPr>
        <p:spPr>
          <a:xfrm>
            <a:off x="3481112" y="8468130"/>
            <a:ext cx="417509" cy="3180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defRPr sz="1200"/>
            </a:pPr>
            <a:r>
              <a:rPr lang="en-US" sz="1400" b="0" dirty="0">
                <a:solidFill>
                  <a:schemeClr val="bg1"/>
                </a:solidFill>
                <a:latin typeface="Nunito" panose="020B0604020202020204" charset="0"/>
                <a:cs typeface="Calibri" panose="020F0502020204030204" pitchFamily="34" charset="0"/>
              </a:rPr>
              <a:t>or</a:t>
            </a:r>
          </a:p>
        </p:txBody>
      </p:sp>
      <p:sp>
        <p:nvSpPr>
          <p:cNvPr id="77" name="Oval 76">
            <a:extLst>
              <a:ext uri="{FF2B5EF4-FFF2-40B4-BE49-F238E27FC236}">
                <a16:creationId xmlns:a16="http://schemas.microsoft.com/office/drawing/2014/main" id="{7365A3D8-4384-4C41-A5A5-144DA25444C7}"/>
              </a:ext>
            </a:extLst>
          </p:cNvPr>
          <p:cNvSpPr/>
          <p:nvPr/>
        </p:nvSpPr>
        <p:spPr>
          <a:xfrm>
            <a:off x="8793872" y="7726529"/>
            <a:ext cx="47823" cy="45719"/>
          </a:xfrm>
          <a:prstGeom prst="ellipse">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bg1"/>
              </a:solidFill>
              <a:effectLst/>
              <a:uFillTx/>
              <a:latin typeface="Nunito" panose="020B0604020202020204" charset="0"/>
              <a:ea typeface="+mn-ea"/>
              <a:cs typeface="+mn-cs"/>
              <a:sym typeface="Helvetica Neue Medium"/>
            </a:endParaRPr>
          </a:p>
        </p:txBody>
      </p:sp>
      <p:sp>
        <p:nvSpPr>
          <p:cNvPr id="78" name="Oval 77">
            <a:extLst>
              <a:ext uri="{FF2B5EF4-FFF2-40B4-BE49-F238E27FC236}">
                <a16:creationId xmlns:a16="http://schemas.microsoft.com/office/drawing/2014/main" id="{E7191351-1618-460D-AAF8-537967067D6B}"/>
              </a:ext>
            </a:extLst>
          </p:cNvPr>
          <p:cNvSpPr/>
          <p:nvPr/>
        </p:nvSpPr>
        <p:spPr>
          <a:xfrm>
            <a:off x="8909617" y="7726528"/>
            <a:ext cx="47823" cy="45719"/>
          </a:xfrm>
          <a:prstGeom prst="ellipse">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chemeClr val="bg1"/>
              </a:solidFill>
              <a:effectLst/>
              <a:uFillTx/>
              <a:latin typeface="Nunito" panose="020B0604020202020204" charset="0"/>
              <a:ea typeface="+mn-ea"/>
              <a:cs typeface="+mn-cs"/>
              <a:sym typeface="Helvetica Neue Medium"/>
            </a:endParaRPr>
          </a:p>
        </p:txBody>
      </p:sp>
    </p:spTree>
    <p:extLst>
      <p:ext uri="{BB962C8B-B14F-4D97-AF65-F5344CB8AC3E}">
        <p14:creationId xmlns:p14="http://schemas.microsoft.com/office/powerpoint/2010/main" val="69504854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C5822B22812541943D2D61FED545E5" ma:contentTypeVersion="7" ma:contentTypeDescription="Create a new document." ma:contentTypeScope="" ma:versionID="3017d5182dccc9300c47256b7003548c">
  <xsd:schema xmlns:xsd="http://www.w3.org/2001/XMLSchema" xmlns:xs="http://www.w3.org/2001/XMLSchema" xmlns:p="http://schemas.microsoft.com/office/2006/metadata/properties" xmlns:ns3="205c63ec-72e1-456f-aee9-3d56e6293b9c" xmlns:ns4="44e166dd-4f36-403a-9a0d-dc2282f438a9" targetNamespace="http://schemas.microsoft.com/office/2006/metadata/properties" ma:root="true" ma:fieldsID="3d820cdc6d0c216e14c0bbc1e52f8e67" ns3:_="" ns4:_="">
    <xsd:import namespace="205c63ec-72e1-456f-aee9-3d56e6293b9c"/>
    <xsd:import namespace="44e166dd-4f36-403a-9a0d-dc2282f438a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c63ec-72e1-456f-aee9-3d56e6293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e166dd-4f36-403a-9a0d-dc2282f438a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E9C9AC-E552-44B4-9C47-812F3A3F3B2A}">
  <ds:schemaRef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 ds:uri="44e166dd-4f36-403a-9a0d-dc2282f438a9"/>
    <ds:schemaRef ds:uri="http://purl.org/dc/dcmitype/"/>
    <ds:schemaRef ds:uri="http://schemas.microsoft.com/office/2006/documentManagement/types"/>
    <ds:schemaRef ds:uri="205c63ec-72e1-456f-aee9-3d56e6293b9c"/>
  </ds:schemaRefs>
</ds:datastoreItem>
</file>

<file path=customXml/itemProps2.xml><?xml version="1.0" encoding="utf-8"?>
<ds:datastoreItem xmlns:ds="http://schemas.openxmlformats.org/officeDocument/2006/customXml" ds:itemID="{4F0B77FA-84AB-448B-8E71-B7CB96FACC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c63ec-72e1-456f-aee9-3d56e6293b9c"/>
    <ds:schemaRef ds:uri="44e166dd-4f36-403a-9a0d-dc2282f438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AD9FFF-D3C4-41E0-802F-F161987FA8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794</TotalTime>
  <Words>566</Words>
  <Application>Microsoft Office PowerPoint</Application>
  <PresentationFormat>Custom</PresentationFormat>
  <Paragraphs>106</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Calibri</vt:lpstr>
      <vt:lpstr>Calibri Light</vt:lpstr>
      <vt:lpstr>Helvetica Light</vt:lpstr>
      <vt:lpstr>Helvetica Neue</vt:lpstr>
      <vt:lpstr>Helvetica Neue Light</vt:lpstr>
      <vt:lpstr>Helvetica Neue Medium</vt:lpstr>
      <vt:lpstr>Helvetica Neue Thin</vt:lpstr>
      <vt:lpstr>Nunito</vt:lpstr>
      <vt:lpstr>White</vt:lpstr>
      <vt:lpstr>Optimizing time  from injury  to in hospital care</vt:lpstr>
      <vt:lpstr>Times and their intervals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time  from injury  to in hospital care</dc:title>
  <dc:creator>Alexandria Miera</dc:creator>
  <cp:lastModifiedBy>Alexandria Miera</cp:lastModifiedBy>
  <cp:revision>5</cp:revision>
  <dcterms:modified xsi:type="dcterms:W3CDTF">2021-07-12T03:10:49Z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0x010100CEC5822B22812541943D2D61FED545E5</vt:lpwstr>
  </property>
</Properties>
</file>