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74" r:id="rId3"/>
    <p:sldId id="257" r:id="rId4"/>
    <p:sldId id="258" r:id="rId5"/>
    <p:sldId id="262" r:id="rId6"/>
    <p:sldId id="263" r:id="rId7"/>
    <p:sldId id="261" r:id="rId8"/>
    <p:sldId id="265" r:id="rId9"/>
    <p:sldId id="264" r:id="rId10"/>
    <p:sldId id="267" r:id="rId11"/>
    <p:sldId id="266" r:id="rId12"/>
    <p:sldId id="259" r:id="rId13"/>
    <p:sldId id="260" r:id="rId14"/>
    <p:sldId id="273" r:id="rId15"/>
    <p:sldId id="271" r:id="rId16"/>
    <p:sldId id="280" r:id="rId17"/>
    <p:sldId id="275" r:id="rId18"/>
    <p:sldId id="272" r:id="rId19"/>
    <p:sldId id="276" r:id="rId20"/>
    <p:sldId id="278" r:id="rId21"/>
    <p:sldId id="279" r:id="rId22"/>
  </p:sldIdLst>
  <p:sldSz cx="22860000" cy="1828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720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ia" initials="A" lastIdx="1" clrIdx="0">
    <p:extLst>
      <p:ext uri="{19B8F6BF-5375-455C-9EA6-DF929625EA0E}">
        <p15:presenceInfo xmlns:p15="http://schemas.microsoft.com/office/powerpoint/2012/main" userId="Alexandr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2528"/>
    <a:srgbClr val="6781B5"/>
    <a:srgbClr val="E6E7E9"/>
    <a:srgbClr val="5986C3"/>
    <a:srgbClr val="365F96"/>
    <a:srgbClr val="AAC1E0"/>
    <a:srgbClr val="C9C9CA"/>
    <a:srgbClr val="E4A0A5"/>
    <a:srgbClr val="848A70"/>
    <a:srgbClr val="B0B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7633D3-4349-40B3-8A88-390A61DB25F3}" v="392" dt="2021-06-08T20:31:59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81" autoAdjust="0"/>
    <p:restoredTop sz="96357" autoAdjust="0"/>
  </p:normalViewPr>
  <p:slideViewPr>
    <p:cSldViewPr snapToGrid="0">
      <p:cViewPr>
        <p:scale>
          <a:sx n="50" d="100"/>
          <a:sy n="50" d="100"/>
        </p:scale>
        <p:origin x="1782" y="474"/>
      </p:cViewPr>
      <p:guideLst>
        <p:guide orient="horz" pos="5760"/>
        <p:guide pos="7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ia Miera" userId="1af29bc8bc37ace4" providerId="LiveId" clId="{1E4E5C1B-E219-46D0-8869-C2530E40E6B7}"/>
    <pc:docChg chg="undo redo custSel addSld delSld modSld sldOrd">
      <pc:chgData name="Alexandria Miera" userId="1af29bc8bc37ace4" providerId="LiveId" clId="{1E4E5C1B-E219-46D0-8869-C2530E40E6B7}" dt="2021-04-25T04:35:02.781" v="9298" actId="207"/>
      <pc:docMkLst>
        <pc:docMk/>
      </pc:docMkLst>
      <pc:sldChg chg="addSp delSp modSp mod">
        <pc:chgData name="Alexandria Miera" userId="1af29bc8bc37ace4" providerId="LiveId" clId="{1E4E5C1B-E219-46D0-8869-C2530E40E6B7}" dt="2021-04-25T03:54:39.580" v="8338" actId="478"/>
        <pc:sldMkLst>
          <pc:docMk/>
          <pc:sldMk cId="0" sldId="257"/>
        </pc:sldMkLst>
        <pc:spChg chg="add del mod">
          <ac:chgData name="Alexandria Miera" userId="1af29bc8bc37ace4" providerId="LiveId" clId="{1E4E5C1B-E219-46D0-8869-C2530E40E6B7}" dt="2021-04-20T17:42:31.902" v="377" actId="21"/>
          <ac:spMkLst>
            <pc:docMk/>
            <pc:sldMk cId="0" sldId="257"/>
            <ac:spMk id="193" creationId="{AA940125-1388-449F-B563-96EB36BFDB57}"/>
          </ac:spMkLst>
        </pc:spChg>
        <pc:spChg chg="add del mod">
          <ac:chgData name="Alexandria Miera" userId="1af29bc8bc37ace4" providerId="LiveId" clId="{1E4E5C1B-E219-46D0-8869-C2530E40E6B7}" dt="2021-04-20T17:46:12.279" v="572" actId="478"/>
          <ac:spMkLst>
            <pc:docMk/>
            <pc:sldMk cId="0" sldId="257"/>
            <ac:spMk id="199" creationId="{35864665-657C-482B-9941-B76F157DCFB0}"/>
          </ac:spMkLst>
        </pc:spChg>
        <pc:spChg chg="add del mod">
          <ac:chgData name="Alexandria Miera" userId="1af29bc8bc37ace4" providerId="LiveId" clId="{1E4E5C1B-E219-46D0-8869-C2530E40E6B7}" dt="2021-04-20T18:59:47.221" v="3248"/>
          <ac:spMkLst>
            <pc:docMk/>
            <pc:sldMk cId="0" sldId="257"/>
            <ac:spMk id="228" creationId="{78B12312-9D67-40BB-84A4-5D7CA82C81E5}"/>
          </ac:spMkLst>
        </pc:spChg>
        <pc:spChg chg="add del mod">
          <ac:chgData name="Alexandria Miera" userId="1af29bc8bc37ace4" providerId="LiveId" clId="{1E4E5C1B-E219-46D0-8869-C2530E40E6B7}" dt="2021-04-20T18:59:47.221" v="3248"/>
          <ac:spMkLst>
            <pc:docMk/>
            <pc:sldMk cId="0" sldId="257"/>
            <ac:spMk id="229" creationId="{7C4514DC-024F-4E68-B6B4-75DBFA070965}"/>
          </ac:spMkLst>
        </pc:spChg>
        <pc:spChg chg="add mod ord">
          <ac:chgData name="Alexandria Miera" userId="1af29bc8bc37ace4" providerId="LiveId" clId="{1E4E5C1B-E219-46D0-8869-C2530E40E6B7}" dt="2021-04-20T19:01:21.148" v="3268" actId="14100"/>
          <ac:spMkLst>
            <pc:docMk/>
            <pc:sldMk cId="0" sldId="257"/>
            <ac:spMk id="230" creationId="{B3B4FCED-4FD6-44CD-BDA4-1F3E5D4C0A7D}"/>
          </ac:spMkLst>
        </pc:spChg>
        <pc:spChg chg="add mod">
          <ac:chgData name="Alexandria Miera" userId="1af29bc8bc37ace4" providerId="LiveId" clId="{1E4E5C1B-E219-46D0-8869-C2530E40E6B7}" dt="2021-04-20T19:01:54.362" v="3283" actId="1076"/>
          <ac:spMkLst>
            <pc:docMk/>
            <pc:sldMk cId="0" sldId="257"/>
            <ac:spMk id="231" creationId="{6DF3C39B-1F0A-48F1-9A48-8FE68F1FDBBE}"/>
          </ac:spMkLst>
        </pc:spChg>
        <pc:spChg chg="add del mod">
          <ac:chgData name="Alexandria Miera" userId="1af29bc8bc37ace4" providerId="LiveId" clId="{1E4E5C1B-E219-46D0-8869-C2530E40E6B7}" dt="2021-04-20T19:14:29.559" v="3348" actId="478"/>
          <ac:spMkLst>
            <pc:docMk/>
            <pc:sldMk cId="0" sldId="257"/>
            <ac:spMk id="245" creationId="{AE64EC96-A80D-407E-AC35-2FD67B6D47F4}"/>
          </ac:spMkLst>
        </pc:spChg>
        <pc:spChg chg="mod ord">
          <ac:chgData name="Alexandria Miera" userId="1af29bc8bc37ace4" providerId="LiveId" clId="{1E4E5C1B-E219-46D0-8869-C2530E40E6B7}" dt="2021-04-20T18:29:04.334" v="2782" actId="1076"/>
          <ac:spMkLst>
            <pc:docMk/>
            <pc:sldMk cId="0" sldId="257"/>
            <ac:spMk id="305" creationId="{A61343FB-7397-4D70-92ED-2FD3BFDAD8A9}"/>
          </ac:spMkLst>
        </pc:spChg>
        <pc:spChg chg="mod">
          <ac:chgData name="Alexandria Miera" userId="1af29bc8bc37ace4" providerId="LiveId" clId="{1E4E5C1B-E219-46D0-8869-C2530E40E6B7}" dt="2021-04-20T18:25:46.750" v="2720" actId="14100"/>
          <ac:spMkLst>
            <pc:docMk/>
            <pc:sldMk cId="0" sldId="257"/>
            <ac:spMk id="308" creationId="{688CE70A-53AE-4E02-9351-54738D369A49}"/>
          </ac:spMkLst>
        </pc:spChg>
        <pc:spChg chg="mod">
          <ac:chgData name="Alexandria Miera" userId="1af29bc8bc37ace4" providerId="LiveId" clId="{1E4E5C1B-E219-46D0-8869-C2530E40E6B7}" dt="2021-04-24T22:25:20.821" v="6568" actId="1076"/>
          <ac:spMkLst>
            <pc:docMk/>
            <pc:sldMk cId="0" sldId="257"/>
            <ac:spMk id="309" creationId="{68A4BC0E-79C6-4709-923F-6E16C516F9E5}"/>
          </ac:spMkLst>
        </pc:spChg>
        <pc:spChg chg="mod">
          <ac:chgData name="Alexandria Miera" userId="1af29bc8bc37ace4" providerId="LiveId" clId="{1E4E5C1B-E219-46D0-8869-C2530E40E6B7}" dt="2021-04-20T18:25:44.140" v="2719" actId="14100"/>
          <ac:spMkLst>
            <pc:docMk/>
            <pc:sldMk cId="0" sldId="257"/>
            <ac:spMk id="310" creationId="{370A3405-46E4-4286-9F5E-0EF743C834DF}"/>
          </ac:spMkLst>
        </pc:spChg>
        <pc:spChg chg="mod">
          <ac:chgData name="Alexandria Miera" userId="1af29bc8bc37ace4" providerId="LiveId" clId="{1E4E5C1B-E219-46D0-8869-C2530E40E6B7}" dt="2021-04-24T22:25:43.709" v="6605" actId="20577"/>
          <ac:spMkLst>
            <pc:docMk/>
            <pc:sldMk cId="0" sldId="257"/>
            <ac:spMk id="311" creationId="{B6BF96F4-7CD9-418A-AAA2-6D0A3A106698}"/>
          </ac:spMkLst>
        </pc:spChg>
        <pc:spChg chg="mod">
          <ac:chgData name="Alexandria Miera" userId="1af29bc8bc37ace4" providerId="LiveId" clId="{1E4E5C1B-E219-46D0-8869-C2530E40E6B7}" dt="2021-04-06T22:22:16.317" v="92" actId="1076"/>
          <ac:spMkLst>
            <pc:docMk/>
            <pc:sldMk cId="0" sldId="257"/>
            <ac:spMk id="313" creationId="{F1C3AD3B-32BE-46AF-BF5A-B8D6DA2661E1}"/>
          </ac:spMkLst>
        </pc:spChg>
        <pc:spChg chg="mod">
          <ac:chgData name="Alexandria Miera" userId="1af29bc8bc37ace4" providerId="LiveId" clId="{1E4E5C1B-E219-46D0-8869-C2530E40E6B7}" dt="2021-04-21T15:19:58.568" v="6120" actId="1076"/>
          <ac:spMkLst>
            <pc:docMk/>
            <pc:sldMk cId="0" sldId="257"/>
            <ac:spMk id="315" creationId="{115213A7-2BC4-46E2-89C3-1DDF123ACC1A}"/>
          </ac:spMkLst>
        </pc:spChg>
        <pc:spChg chg="mod">
          <ac:chgData name="Alexandria Miera" userId="1af29bc8bc37ace4" providerId="LiveId" clId="{1E4E5C1B-E219-46D0-8869-C2530E40E6B7}" dt="2021-04-20T18:29:14.219" v="2793" actId="1076"/>
          <ac:spMkLst>
            <pc:docMk/>
            <pc:sldMk cId="0" sldId="257"/>
            <ac:spMk id="322" creationId="{BA198918-5544-442C-A4B6-58EE0FB00FF5}"/>
          </ac:spMkLst>
        </pc:spChg>
        <pc:spChg chg="mod">
          <ac:chgData name="Alexandria Miera" userId="1af29bc8bc37ace4" providerId="LiveId" clId="{1E4E5C1B-E219-46D0-8869-C2530E40E6B7}" dt="2021-04-20T18:35:13.940" v="2880" actId="1076"/>
          <ac:spMkLst>
            <pc:docMk/>
            <pc:sldMk cId="0" sldId="257"/>
            <ac:spMk id="324" creationId="{6AD9BB21-E405-410D-A089-203330351BEB}"/>
          </ac:spMkLst>
        </pc:spChg>
        <pc:spChg chg="mod">
          <ac:chgData name="Alexandria Miera" userId="1af29bc8bc37ace4" providerId="LiveId" clId="{1E4E5C1B-E219-46D0-8869-C2530E40E6B7}" dt="2021-04-24T22:26:39.325" v="6654" actId="6549"/>
          <ac:spMkLst>
            <pc:docMk/>
            <pc:sldMk cId="0" sldId="257"/>
            <ac:spMk id="326" creationId="{809DA8DC-AF50-4B64-8AA0-36A042A0C189}"/>
          </ac:spMkLst>
        </pc:spChg>
        <pc:spChg chg="mod">
          <ac:chgData name="Alexandria Miera" userId="1af29bc8bc37ace4" providerId="LiveId" clId="{1E4E5C1B-E219-46D0-8869-C2530E40E6B7}" dt="2021-04-20T18:41:09.088" v="2953" actId="1076"/>
          <ac:spMkLst>
            <pc:docMk/>
            <pc:sldMk cId="0" sldId="257"/>
            <ac:spMk id="336" creationId="{3A36CE34-731D-4231-BEB2-59AF0F59C8C8}"/>
          </ac:spMkLst>
        </pc:spChg>
        <pc:spChg chg="mod">
          <ac:chgData name="Alexandria Miera" userId="1af29bc8bc37ace4" providerId="LiveId" clId="{1E4E5C1B-E219-46D0-8869-C2530E40E6B7}" dt="2021-04-20T18:41:09.088" v="2953" actId="1076"/>
          <ac:spMkLst>
            <pc:docMk/>
            <pc:sldMk cId="0" sldId="257"/>
            <ac:spMk id="337" creationId="{AE6B17B8-9E52-4D15-8CA5-4AC75A607EBE}"/>
          </ac:spMkLst>
        </pc:spChg>
        <pc:spChg chg="mod">
          <ac:chgData name="Alexandria Miera" userId="1af29bc8bc37ace4" providerId="LiveId" clId="{1E4E5C1B-E219-46D0-8869-C2530E40E6B7}" dt="2021-04-20T18:41:09.088" v="2953" actId="1076"/>
          <ac:spMkLst>
            <pc:docMk/>
            <pc:sldMk cId="0" sldId="257"/>
            <ac:spMk id="338" creationId="{3E2F7D12-072E-47F5-8263-31D390541F30}"/>
          </ac:spMkLst>
        </pc:spChg>
        <pc:spChg chg="mod">
          <ac:chgData name="Alexandria Miera" userId="1af29bc8bc37ace4" providerId="LiveId" clId="{1E4E5C1B-E219-46D0-8869-C2530E40E6B7}" dt="2021-04-20T18:41:33.564" v="2970" actId="20577"/>
          <ac:spMkLst>
            <pc:docMk/>
            <pc:sldMk cId="0" sldId="257"/>
            <ac:spMk id="342" creationId="{D7A02F16-5999-4DF2-A387-C8A704052B0D}"/>
          </ac:spMkLst>
        </pc:spChg>
        <pc:spChg chg="mod">
          <ac:chgData name="Alexandria Miera" userId="1af29bc8bc37ace4" providerId="LiveId" clId="{1E4E5C1B-E219-46D0-8869-C2530E40E6B7}" dt="2021-04-20T18:41:09.088" v="2953" actId="1076"/>
          <ac:spMkLst>
            <pc:docMk/>
            <pc:sldMk cId="0" sldId="257"/>
            <ac:spMk id="362" creationId="{8467E099-B67C-4522-A941-15836872C98F}"/>
          </ac:spMkLst>
        </pc:spChg>
        <pc:spChg chg="mod">
          <ac:chgData name="Alexandria Miera" userId="1af29bc8bc37ace4" providerId="LiveId" clId="{1E4E5C1B-E219-46D0-8869-C2530E40E6B7}" dt="2021-04-20T18:26:30.777" v="2730" actId="1076"/>
          <ac:spMkLst>
            <pc:docMk/>
            <pc:sldMk cId="0" sldId="257"/>
            <ac:spMk id="364" creationId="{7AEFBF2F-9F08-4840-843A-ED6BABA8A2C2}"/>
          </ac:spMkLst>
        </pc:spChg>
        <pc:spChg chg="mod">
          <ac:chgData name="Alexandria Miera" userId="1af29bc8bc37ace4" providerId="LiveId" clId="{1E4E5C1B-E219-46D0-8869-C2530E40E6B7}" dt="2021-04-20T18:26:30.777" v="2730" actId="1076"/>
          <ac:spMkLst>
            <pc:docMk/>
            <pc:sldMk cId="0" sldId="257"/>
            <ac:spMk id="365" creationId="{44932CAF-D86B-41B1-B851-D56F471FFDA1}"/>
          </ac:spMkLst>
        </pc:spChg>
        <pc:spChg chg="mod">
          <ac:chgData name="Alexandria Miera" userId="1af29bc8bc37ace4" providerId="LiveId" clId="{1E4E5C1B-E219-46D0-8869-C2530E40E6B7}" dt="2021-04-20T18:26:30.777" v="2730" actId="1076"/>
          <ac:spMkLst>
            <pc:docMk/>
            <pc:sldMk cId="0" sldId="257"/>
            <ac:spMk id="366" creationId="{17ECDA3B-392F-4B18-947F-61026230882D}"/>
          </ac:spMkLst>
        </pc:spChg>
        <pc:spChg chg="mod">
          <ac:chgData name="Alexandria Miera" userId="1af29bc8bc37ace4" providerId="LiveId" clId="{1E4E5C1B-E219-46D0-8869-C2530E40E6B7}" dt="2021-04-20T18:26:30.777" v="2730" actId="1076"/>
          <ac:spMkLst>
            <pc:docMk/>
            <pc:sldMk cId="0" sldId="257"/>
            <ac:spMk id="367" creationId="{8F46143E-2A01-40F5-AEBC-B65C5B963BFE}"/>
          </ac:spMkLst>
        </pc:spChg>
        <pc:spChg chg="mod">
          <ac:chgData name="Alexandria Miera" userId="1af29bc8bc37ace4" providerId="LiveId" clId="{1E4E5C1B-E219-46D0-8869-C2530E40E6B7}" dt="2021-04-20T18:26:30.777" v="2730" actId="1076"/>
          <ac:spMkLst>
            <pc:docMk/>
            <pc:sldMk cId="0" sldId="257"/>
            <ac:spMk id="368" creationId="{314DFBD1-4E4B-4892-878E-A06811D43362}"/>
          </ac:spMkLst>
        </pc:spChg>
        <pc:spChg chg="mod">
          <ac:chgData name="Alexandria Miera" userId="1af29bc8bc37ace4" providerId="LiveId" clId="{1E4E5C1B-E219-46D0-8869-C2530E40E6B7}" dt="2021-04-20T18:26:30.777" v="2730" actId="1076"/>
          <ac:spMkLst>
            <pc:docMk/>
            <pc:sldMk cId="0" sldId="257"/>
            <ac:spMk id="369" creationId="{CA94AAC1-1221-469E-ABEE-DCF3C553373D}"/>
          </ac:spMkLst>
        </pc:spChg>
        <pc:spChg chg="mod">
          <ac:chgData name="Alexandria Miera" userId="1af29bc8bc37ace4" providerId="LiveId" clId="{1E4E5C1B-E219-46D0-8869-C2530E40E6B7}" dt="2021-04-20T18:26:30.777" v="2730" actId="1076"/>
          <ac:spMkLst>
            <pc:docMk/>
            <pc:sldMk cId="0" sldId="257"/>
            <ac:spMk id="370" creationId="{86AB3639-2424-4374-B3B6-9D57A2F82205}"/>
          </ac:spMkLst>
        </pc:spChg>
        <pc:spChg chg="mod">
          <ac:chgData name="Alexandria Miera" userId="1af29bc8bc37ace4" providerId="LiveId" clId="{1E4E5C1B-E219-46D0-8869-C2530E40E6B7}" dt="2021-04-20T18:26:30.777" v="2730" actId="1076"/>
          <ac:spMkLst>
            <pc:docMk/>
            <pc:sldMk cId="0" sldId="257"/>
            <ac:spMk id="371" creationId="{8EDD16EF-BD94-46E9-B0CA-F370EDBDCC09}"/>
          </ac:spMkLst>
        </pc:spChg>
        <pc:spChg chg="mod">
          <ac:chgData name="Alexandria Miera" userId="1af29bc8bc37ace4" providerId="LiveId" clId="{1E4E5C1B-E219-46D0-8869-C2530E40E6B7}" dt="2021-04-20T18:26:30.777" v="2730" actId="1076"/>
          <ac:spMkLst>
            <pc:docMk/>
            <pc:sldMk cId="0" sldId="257"/>
            <ac:spMk id="372" creationId="{86E3E80B-D602-4F4A-8C35-8F834A268B84}"/>
          </ac:spMkLst>
        </pc:spChg>
        <pc:spChg chg="mod">
          <ac:chgData name="Alexandria Miera" userId="1af29bc8bc37ace4" providerId="LiveId" clId="{1E4E5C1B-E219-46D0-8869-C2530E40E6B7}" dt="2021-04-25T03:53:30.969" v="8328" actId="33524"/>
          <ac:spMkLst>
            <pc:docMk/>
            <pc:sldMk cId="0" sldId="257"/>
            <ac:spMk id="373" creationId="{39FAAAA8-19DC-42AE-B2D3-F94873420900}"/>
          </ac:spMkLst>
        </pc:spChg>
        <pc:spChg chg="mod">
          <ac:chgData name="Alexandria Miera" userId="1af29bc8bc37ace4" providerId="LiveId" clId="{1E4E5C1B-E219-46D0-8869-C2530E40E6B7}" dt="2021-04-20T18:26:30.777" v="2730" actId="1076"/>
          <ac:spMkLst>
            <pc:docMk/>
            <pc:sldMk cId="0" sldId="257"/>
            <ac:spMk id="387" creationId="{7BF1EBF3-2750-48E4-BE7A-6A41FFA55D6B}"/>
          </ac:spMkLst>
        </pc:spChg>
        <pc:spChg chg="mod">
          <ac:chgData name="Alexandria Miera" userId="1af29bc8bc37ace4" providerId="LiveId" clId="{1E4E5C1B-E219-46D0-8869-C2530E40E6B7}" dt="2021-04-20T18:26:30.777" v="2730" actId="1076"/>
          <ac:spMkLst>
            <pc:docMk/>
            <pc:sldMk cId="0" sldId="257"/>
            <ac:spMk id="390" creationId="{78E03CD1-DF63-4742-8DA0-F902282F0D5F}"/>
          </ac:spMkLst>
        </pc:spChg>
        <pc:spChg chg="mod">
          <ac:chgData name="Alexandria Miera" userId="1af29bc8bc37ace4" providerId="LiveId" clId="{1E4E5C1B-E219-46D0-8869-C2530E40E6B7}" dt="2021-04-20T18:26:30.777" v="2730" actId="1076"/>
          <ac:spMkLst>
            <pc:docMk/>
            <pc:sldMk cId="0" sldId="257"/>
            <ac:spMk id="397" creationId="{9CA9564B-FB2C-432F-BD6D-1ADF10706A4F}"/>
          </ac:spMkLst>
        </pc:spChg>
        <pc:spChg chg="mod">
          <ac:chgData name="Alexandria Miera" userId="1af29bc8bc37ace4" providerId="LiveId" clId="{1E4E5C1B-E219-46D0-8869-C2530E40E6B7}" dt="2021-04-20T18:26:30.777" v="2730" actId="1076"/>
          <ac:spMkLst>
            <pc:docMk/>
            <pc:sldMk cId="0" sldId="257"/>
            <ac:spMk id="398" creationId="{B3DFA56A-0917-4735-8D44-3A43CEEDE945}"/>
          </ac:spMkLst>
        </pc:spChg>
        <pc:spChg chg="mod">
          <ac:chgData name="Alexandria Miera" userId="1af29bc8bc37ace4" providerId="LiveId" clId="{1E4E5C1B-E219-46D0-8869-C2530E40E6B7}" dt="2021-04-20T18:26:30.777" v="2730" actId="1076"/>
          <ac:spMkLst>
            <pc:docMk/>
            <pc:sldMk cId="0" sldId="257"/>
            <ac:spMk id="401" creationId="{B46FE49A-0E9C-4BBA-B7C0-768682977855}"/>
          </ac:spMkLst>
        </pc:spChg>
        <pc:spChg chg="mod">
          <ac:chgData name="Alexandria Miera" userId="1af29bc8bc37ace4" providerId="LiveId" clId="{1E4E5C1B-E219-46D0-8869-C2530E40E6B7}" dt="2021-04-20T18:41:09.088" v="2953" actId="1076"/>
          <ac:spMkLst>
            <pc:docMk/>
            <pc:sldMk cId="0" sldId="257"/>
            <ac:spMk id="412" creationId="{8CD37A96-9EAB-40CB-9653-74E93E32076E}"/>
          </ac:spMkLst>
        </pc:spChg>
        <pc:spChg chg="mod">
          <ac:chgData name="Alexandria Miera" userId="1af29bc8bc37ace4" providerId="LiveId" clId="{1E4E5C1B-E219-46D0-8869-C2530E40E6B7}" dt="2021-04-21T15:25:14.568" v="6155" actId="20577"/>
          <ac:spMkLst>
            <pc:docMk/>
            <pc:sldMk cId="0" sldId="257"/>
            <ac:spMk id="455" creationId="{86646911-F3A6-4FDE-8284-35AC961F717B}"/>
          </ac:spMkLst>
        </pc:spChg>
        <pc:spChg chg="mod">
          <ac:chgData name="Alexandria Miera" userId="1af29bc8bc37ace4" providerId="LiveId" clId="{1E4E5C1B-E219-46D0-8869-C2530E40E6B7}" dt="2021-04-21T15:20:28.466" v="6129" actId="1076"/>
          <ac:spMkLst>
            <pc:docMk/>
            <pc:sldMk cId="0" sldId="257"/>
            <ac:spMk id="465" creationId="{99DC1ECF-EA3C-4B49-96D0-7F6C97FA0070}"/>
          </ac:spMkLst>
        </pc:spChg>
        <pc:spChg chg="mod">
          <ac:chgData name="Alexandria Miera" userId="1af29bc8bc37ace4" providerId="LiveId" clId="{1E4E5C1B-E219-46D0-8869-C2530E40E6B7}" dt="2021-04-07T00:43:35.483" v="159" actId="1076"/>
          <ac:spMkLst>
            <pc:docMk/>
            <pc:sldMk cId="0" sldId="257"/>
            <ac:spMk id="479" creationId="{59DBB8CE-4D02-4D27-9FD4-FAB3A96CC557}"/>
          </ac:spMkLst>
        </pc:spChg>
        <pc:spChg chg="mod">
          <ac:chgData name="Alexandria Miera" userId="1af29bc8bc37ace4" providerId="LiveId" clId="{1E4E5C1B-E219-46D0-8869-C2530E40E6B7}" dt="2021-04-24T22:26:04.395" v="6645" actId="20577"/>
          <ac:spMkLst>
            <pc:docMk/>
            <pc:sldMk cId="0" sldId="257"/>
            <ac:spMk id="481" creationId="{7F1FB645-CB5A-4D85-9BC4-C7C27C3CD18B}"/>
          </ac:spMkLst>
        </pc:spChg>
        <pc:spChg chg="mod">
          <ac:chgData name="Alexandria Miera" userId="1af29bc8bc37ace4" providerId="LiveId" clId="{1E4E5C1B-E219-46D0-8869-C2530E40E6B7}" dt="2021-04-24T22:26:24.357" v="6649" actId="1076"/>
          <ac:spMkLst>
            <pc:docMk/>
            <pc:sldMk cId="0" sldId="257"/>
            <ac:spMk id="483" creationId="{0664CB8B-C224-495C-AAD9-8AEC77DB658E}"/>
          </ac:spMkLst>
        </pc:spChg>
        <pc:spChg chg="mod">
          <ac:chgData name="Alexandria Miera" userId="1af29bc8bc37ace4" providerId="LiveId" clId="{1E4E5C1B-E219-46D0-8869-C2530E40E6B7}" dt="2021-04-24T22:26:28.131" v="6650" actId="1076"/>
          <ac:spMkLst>
            <pc:docMk/>
            <pc:sldMk cId="0" sldId="257"/>
            <ac:spMk id="484" creationId="{28A8298D-5B27-43B0-AE45-A2E9154A2EFE}"/>
          </ac:spMkLst>
        </pc:spChg>
        <pc:spChg chg="mod">
          <ac:chgData name="Alexandria Miera" userId="1af29bc8bc37ace4" providerId="LiveId" clId="{1E4E5C1B-E219-46D0-8869-C2530E40E6B7}" dt="2021-04-24T22:26:13.876" v="6646" actId="1076"/>
          <ac:spMkLst>
            <pc:docMk/>
            <pc:sldMk cId="0" sldId="257"/>
            <ac:spMk id="486" creationId="{D9387C44-7AFE-4D98-A62E-0A432B64F1DE}"/>
          </ac:spMkLst>
        </pc:spChg>
        <pc:spChg chg="mod">
          <ac:chgData name="Alexandria Miera" userId="1af29bc8bc37ace4" providerId="LiveId" clId="{1E4E5C1B-E219-46D0-8869-C2530E40E6B7}" dt="2021-04-13T03:39:25.514" v="168" actId="14100"/>
          <ac:spMkLst>
            <pc:docMk/>
            <pc:sldMk cId="0" sldId="257"/>
            <ac:spMk id="487" creationId="{77DA854C-E170-44C3-B7AB-F22176B1664D}"/>
          </ac:spMkLst>
        </pc:spChg>
        <pc:picChg chg="add mod">
          <ac:chgData name="Alexandria Miera" userId="1af29bc8bc37ace4" providerId="LiveId" clId="{1E4E5C1B-E219-46D0-8869-C2530E40E6B7}" dt="2021-04-06T22:21:49.838" v="85" actId="1076"/>
          <ac:picMkLst>
            <pc:docMk/>
            <pc:sldMk cId="0" sldId="257"/>
            <ac:picMk id="190" creationId="{99E0935A-6E9F-4B78-AEE3-A1711BB37629}"/>
          </ac:picMkLst>
        </pc:picChg>
        <pc:picChg chg="add mod">
          <ac:chgData name="Alexandria Miera" userId="1af29bc8bc37ace4" providerId="LiveId" clId="{1E4E5C1B-E219-46D0-8869-C2530E40E6B7}" dt="2021-04-06T22:22:29.574" v="95" actId="1076"/>
          <ac:picMkLst>
            <pc:docMk/>
            <pc:sldMk cId="0" sldId="257"/>
            <ac:picMk id="191" creationId="{982F7E92-3747-4A2E-A729-EFA078363816}"/>
          </ac:picMkLst>
        </pc:picChg>
        <pc:picChg chg="add mod">
          <ac:chgData name="Alexandria Miera" userId="1af29bc8bc37ace4" providerId="LiveId" clId="{1E4E5C1B-E219-46D0-8869-C2530E40E6B7}" dt="2021-04-21T15:20:12.667" v="6125" actId="1076"/>
          <ac:picMkLst>
            <pc:docMk/>
            <pc:sldMk cId="0" sldId="257"/>
            <ac:picMk id="225" creationId="{1ABF8FBD-E07E-4471-9EC8-9096772DD7E3}"/>
          </ac:picMkLst>
        </pc:picChg>
        <pc:picChg chg="add mod">
          <ac:chgData name="Alexandria Miera" userId="1af29bc8bc37ace4" providerId="LiveId" clId="{1E4E5C1B-E219-46D0-8869-C2530E40E6B7}" dt="2021-04-21T15:20:14.939" v="6126" actId="1076"/>
          <ac:picMkLst>
            <pc:docMk/>
            <pc:sldMk cId="0" sldId="257"/>
            <ac:picMk id="226" creationId="{300255B9-5C0F-423D-860E-80F7512F1571}"/>
          </ac:picMkLst>
        </pc:picChg>
        <pc:picChg chg="add mod">
          <ac:chgData name="Alexandria Miera" userId="1af29bc8bc37ace4" providerId="LiveId" clId="{1E4E5C1B-E219-46D0-8869-C2530E40E6B7}" dt="2021-04-20T19:01:59.636" v="3284" actId="166"/>
          <ac:picMkLst>
            <pc:docMk/>
            <pc:sldMk cId="0" sldId="257"/>
            <ac:picMk id="232" creationId="{9E8BCA10-3834-4F23-B495-905230D67B08}"/>
          </ac:picMkLst>
        </pc:picChg>
        <pc:picChg chg="add del mod">
          <ac:chgData name="Alexandria Miera" userId="1af29bc8bc37ace4" providerId="LiveId" clId="{1E4E5C1B-E219-46D0-8869-C2530E40E6B7}" dt="2021-04-20T19:03:22.545" v="3303" actId="478"/>
          <ac:picMkLst>
            <pc:docMk/>
            <pc:sldMk cId="0" sldId="257"/>
            <ac:picMk id="243" creationId="{37107A77-C14A-4434-8132-F9441E75AA09}"/>
          </ac:picMkLst>
        </pc:picChg>
        <pc:picChg chg="add mod">
          <ac:chgData name="Alexandria Miera" userId="1af29bc8bc37ace4" providerId="LiveId" clId="{1E4E5C1B-E219-46D0-8869-C2530E40E6B7}" dt="2021-04-20T19:03:32.910" v="3308" actId="1076"/>
          <ac:picMkLst>
            <pc:docMk/>
            <pc:sldMk cId="0" sldId="257"/>
            <ac:picMk id="244" creationId="{1A54EA1F-DD2B-486E-A93A-CB42462EB9E3}"/>
          </ac:picMkLst>
        </pc:picChg>
        <pc:picChg chg="mod">
          <ac:chgData name="Alexandria Miera" userId="1af29bc8bc37ace4" providerId="LiveId" clId="{1E4E5C1B-E219-46D0-8869-C2530E40E6B7}" dt="2021-04-06T22:22:18.956" v="93" actId="1076"/>
          <ac:picMkLst>
            <pc:docMk/>
            <pc:sldMk cId="0" sldId="257"/>
            <ac:picMk id="314" creationId="{10FA7718-E2B0-43F4-9ACA-3E7D783348CE}"/>
          </ac:picMkLst>
        </pc:picChg>
        <pc:picChg chg="mod">
          <ac:chgData name="Alexandria Miera" userId="1af29bc8bc37ace4" providerId="LiveId" clId="{1E4E5C1B-E219-46D0-8869-C2530E40E6B7}" dt="2021-04-20T18:41:09.088" v="2953" actId="1076"/>
          <ac:picMkLst>
            <pc:docMk/>
            <pc:sldMk cId="0" sldId="257"/>
            <ac:picMk id="361" creationId="{02D2CC06-1D72-498E-88E6-534DFAC25CBD}"/>
          </ac:picMkLst>
        </pc:picChg>
        <pc:picChg chg="mod">
          <ac:chgData name="Alexandria Miera" userId="1af29bc8bc37ace4" providerId="LiveId" clId="{1E4E5C1B-E219-46D0-8869-C2530E40E6B7}" dt="2021-04-21T15:19:18.112" v="6110" actId="1076"/>
          <ac:picMkLst>
            <pc:docMk/>
            <pc:sldMk cId="0" sldId="257"/>
            <ac:picMk id="380" creationId="{39E15742-F191-4706-87CB-0F5853385286}"/>
          </ac:picMkLst>
        </pc:picChg>
        <pc:picChg chg="mod">
          <ac:chgData name="Alexandria Miera" userId="1af29bc8bc37ace4" providerId="LiveId" clId="{1E4E5C1B-E219-46D0-8869-C2530E40E6B7}" dt="2021-04-20T18:26:30.777" v="2730" actId="1076"/>
          <ac:picMkLst>
            <pc:docMk/>
            <pc:sldMk cId="0" sldId="257"/>
            <ac:picMk id="386" creationId="{7D2438AC-1588-4CA3-BBFF-361A66A3DE46}"/>
          </ac:picMkLst>
        </pc:picChg>
        <pc:picChg chg="mod">
          <ac:chgData name="Alexandria Miera" userId="1af29bc8bc37ace4" providerId="LiveId" clId="{1E4E5C1B-E219-46D0-8869-C2530E40E6B7}" dt="2021-04-20T18:26:30.777" v="2730" actId="1076"/>
          <ac:picMkLst>
            <pc:docMk/>
            <pc:sldMk cId="0" sldId="257"/>
            <ac:picMk id="388" creationId="{6B8093FA-F204-4543-9ABC-FA7E1C8DD0D6}"/>
          </ac:picMkLst>
        </pc:picChg>
        <pc:picChg chg="mod">
          <ac:chgData name="Alexandria Miera" userId="1af29bc8bc37ace4" providerId="LiveId" clId="{1E4E5C1B-E219-46D0-8869-C2530E40E6B7}" dt="2021-04-20T18:26:30.777" v="2730" actId="1076"/>
          <ac:picMkLst>
            <pc:docMk/>
            <pc:sldMk cId="0" sldId="257"/>
            <ac:picMk id="389" creationId="{8E38840E-6441-47F0-A568-3A058FB016A0}"/>
          </ac:picMkLst>
        </pc:picChg>
        <pc:picChg chg="mod">
          <ac:chgData name="Alexandria Miera" userId="1af29bc8bc37ace4" providerId="LiveId" clId="{1E4E5C1B-E219-46D0-8869-C2530E40E6B7}" dt="2021-04-20T18:39:47.497" v="2898" actId="1076"/>
          <ac:picMkLst>
            <pc:docMk/>
            <pc:sldMk cId="0" sldId="257"/>
            <ac:picMk id="394" creationId="{21F49690-A87C-406E-AE9D-9BB5461986FB}"/>
          </ac:picMkLst>
        </pc:picChg>
        <pc:picChg chg="mod">
          <ac:chgData name="Alexandria Miera" userId="1af29bc8bc37ace4" providerId="LiveId" clId="{1E4E5C1B-E219-46D0-8869-C2530E40E6B7}" dt="2021-04-20T18:26:30.777" v="2730" actId="1076"/>
          <ac:picMkLst>
            <pc:docMk/>
            <pc:sldMk cId="0" sldId="257"/>
            <ac:picMk id="395" creationId="{5F3EB06E-940D-4AA9-85BF-16CC5911F612}"/>
          </ac:picMkLst>
        </pc:picChg>
        <pc:picChg chg="mod">
          <ac:chgData name="Alexandria Miera" userId="1af29bc8bc37ace4" providerId="LiveId" clId="{1E4E5C1B-E219-46D0-8869-C2530E40E6B7}" dt="2021-04-20T18:26:30.777" v="2730" actId="1076"/>
          <ac:picMkLst>
            <pc:docMk/>
            <pc:sldMk cId="0" sldId="257"/>
            <ac:picMk id="396" creationId="{554B4691-E654-4A61-A66C-51E04A5BB361}"/>
          </ac:picMkLst>
        </pc:picChg>
        <pc:picChg chg="mod">
          <ac:chgData name="Alexandria Miera" userId="1af29bc8bc37ace4" providerId="LiveId" clId="{1E4E5C1B-E219-46D0-8869-C2530E40E6B7}" dt="2021-04-20T18:41:09.088" v="2953" actId="1076"/>
          <ac:picMkLst>
            <pc:docMk/>
            <pc:sldMk cId="0" sldId="257"/>
            <ac:picMk id="411" creationId="{71E76E0F-E4FC-4810-B098-1F3BC0394B88}"/>
          </ac:picMkLst>
        </pc:picChg>
        <pc:picChg chg="mod">
          <ac:chgData name="Alexandria Miera" userId="1af29bc8bc37ace4" providerId="LiveId" clId="{1E4E5C1B-E219-46D0-8869-C2530E40E6B7}" dt="2021-04-20T19:14:48.910" v="3349" actId="1076"/>
          <ac:picMkLst>
            <pc:docMk/>
            <pc:sldMk cId="0" sldId="257"/>
            <ac:picMk id="416" creationId="{E9AAF2E5-B7A2-4AF0-9988-9DED77CA58D9}"/>
          </ac:picMkLst>
        </pc:picChg>
        <pc:picChg chg="add del">
          <ac:chgData name="Alexandria Miera" userId="1af29bc8bc37ace4" providerId="LiveId" clId="{1E4E5C1B-E219-46D0-8869-C2530E40E6B7}" dt="2021-04-20T19:03:27.282" v="3306" actId="21"/>
          <ac:picMkLst>
            <pc:docMk/>
            <pc:sldMk cId="0" sldId="257"/>
            <ac:picMk id="469" creationId="{700569C1-EF8E-4A0E-AF5A-327EE80D7E1D}"/>
          </ac:picMkLst>
        </pc:picChg>
        <pc:picChg chg="mod">
          <ac:chgData name="Alexandria Miera" userId="1af29bc8bc37ace4" providerId="LiveId" clId="{1E4E5C1B-E219-46D0-8869-C2530E40E6B7}" dt="2021-04-20T18:25:24.322" v="2716" actId="1076"/>
          <ac:picMkLst>
            <pc:docMk/>
            <pc:sldMk cId="0" sldId="257"/>
            <ac:picMk id="470" creationId="{25E4E23B-CD30-453E-B6CA-69A93E314BAD}"/>
          </ac:picMkLst>
        </pc:picChg>
        <pc:picChg chg="mod">
          <ac:chgData name="Alexandria Miera" userId="1af29bc8bc37ace4" providerId="LiveId" clId="{1E4E5C1B-E219-46D0-8869-C2530E40E6B7}" dt="2021-04-07T00:42:45.857" v="147" actId="1076"/>
          <ac:picMkLst>
            <pc:docMk/>
            <pc:sldMk cId="0" sldId="257"/>
            <ac:picMk id="474" creationId="{DB65FE37-17FD-484D-9874-497C0D213A76}"/>
          </ac:picMkLst>
        </pc:picChg>
        <pc:picChg chg="mod">
          <ac:chgData name="Alexandria Miera" userId="1af29bc8bc37ace4" providerId="LiveId" clId="{1E4E5C1B-E219-46D0-8869-C2530E40E6B7}" dt="2021-04-07T00:43:09.356" v="154" actId="1076"/>
          <ac:picMkLst>
            <pc:docMk/>
            <pc:sldMk cId="0" sldId="257"/>
            <ac:picMk id="475" creationId="{82B2783C-5CAA-401F-B79D-4C06B6DB8991}"/>
          </ac:picMkLst>
        </pc:picChg>
        <pc:picChg chg="mod">
          <ac:chgData name="Alexandria Miera" userId="1af29bc8bc37ace4" providerId="LiveId" clId="{1E4E5C1B-E219-46D0-8869-C2530E40E6B7}" dt="2021-04-07T00:43:12.377" v="155" actId="1076"/>
          <ac:picMkLst>
            <pc:docMk/>
            <pc:sldMk cId="0" sldId="257"/>
            <ac:picMk id="476" creationId="{3632C76E-116F-4EEA-B4AC-E1C58E2C4597}"/>
          </ac:picMkLst>
        </pc:picChg>
        <pc:picChg chg="mod">
          <ac:chgData name="Alexandria Miera" userId="1af29bc8bc37ace4" providerId="LiveId" clId="{1E4E5C1B-E219-46D0-8869-C2530E40E6B7}" dt="2021-04-07T00:42:01.961" v="140" actId="1076"/>
          <ac:picMkLst>
            <pc:docMk/>
            <pc:sldMk cId="0" sldId="257"/>
            <ac:picMk id="477" creationId="{E6BB5186-21A7-41C7-A660-8C5B8E6B1F99}"/>
          </ac:picMkLst>
        </pc:picChg>
        <pc:picChg chg="mod">
          <ac:chgData name="Alexandria Miera" userId="1af29bc8bc37ace4" providerId="LiveId" clId="{1E4E5C1B-E219-46D0-8869-C2530E40E6B7}" dt="2021-04-07T00:43:18.055" v="157" actId="1076"/>
          <ac:picMkLst>
            <pc:docMk/>
            <pc:sldMk cId="0" sldId="257"/>
            <ac:picMk id="478" creationId="{636D1299-1C25-4197-B168-5599ED5F04FF}"/>
          </ac:picMkLst>
        </pc:picChg>
        <pc:picChg chg="add mod">
          <ac:chgData name="Alexandria Miera" userId="1af29bc8bc37ace4" providerId="LiveId" clId="{1E4E5C1B-E219-46D0-8869-C2530E40E6B7}" dt="2021-04-06T22:21:52.848" v="86" actId="1076"/>
          <ac:picMkLst>
            <pc:docMk/>
            <pc:sldMk cId="0" sldId="257"/>
            <ac:picMk id="1026" creationId="{60E15662-61A5-4907-B646-E3B35E591BE1}"/>
          </ac:picMkLst>
        </pc:picChg>
        <pc:picChg chg="add del mod">
          <ac:chgData name="Alexandria Miera" userId="1af29bc8bc37ace4" providerId="LiveId" clId="{1E4E5C1B-E219-46D0-8869-C2530E40E6B7}" dt="2021-04-06T22:16:06.630" v="38" actId="21"/>
          <ac:picMkLst>
            <pc:docMk/>
            <pc:sldMk cId="0" sldId="257"/>
            <ac:picMk id="1028" creationId="{8872BFEB-4DCC-4567-9FAE-CAE87CBE4486}"/>
          </ac:picMkLst>
        </pc:picChg>
        <pc:cxnChg chg="add mod">
          <ac:chgData name="Alexandria Miera" userId="1af29bc8bc37ace4" providerId="LiveId" clId="{1E4E5C1B-E219-46D0-8869-C2530E40E6B7}" dt="2021-04-06T22:22:25.540" v="94" actId="14100"/>
          <ac:cxnSpMkLst>
            <pc:docMk/>
            <pc:sldMk cId="0" sldId="257"/>
            <ac:cxnSpMk id="192" creationId="{2FA1D722-1545-4CF6-9C38-4853B508129B}"/>
          </ac:cxnSpMkLst>
        </pc:cxnChg>
        <pc:cxnChg chg="add mod">
          <ac:chgData name="Alexandria Miera" userId="1af29bc8bc37ace4" providerId="LiveId" clId="{1E4E5C1B-E219-46D0-8869-C2530E40E6B7}" dt="2021-04-20T17:46:06.145" v="570" actId="14100"/>
          <ac:cxnSpMkLst>
            <pc:docMk/>
            <pc:sldMk cId="0" sldId="257"/>
            <ac:cxnSpMk id="196" creationId="{B1F3A65D-3B4B-45D2-96FA-0A92C3C54F9B}"/>
          </ac:cxnSpMkLst>
        </pc:cxnChg>
        <pc:cxnChg chg="add del mod">
          <ac:chgData name="Alexandria Miera" userId="1af29bc8bc37ace4" providerId="LiveId" clId="{1E4E5C1B-E219-46D0-8869-C2530E40E6B7}" dt="2021-04-20T17:50:26.477" v="875" actId="478"/>
          <ac:cxnSpMkLst>
            <pc:docMk/>
            <pc:sldMk cId="0" sldId="257"/>
            <ac:cxnSpMk id="200" creationId="{034820CC-35AC-467D-ADA3-1B175F09CE52}"/>
          </ac:cxnSpMkLst>
        </pc:cxnChg>
        <pc:cxnChg chg="add del mod">
          <ac:chgData name="Alexandria Miera" userId="1af29bc8bc37ace4" providerId="LiveId" clId="{1E4E5C1B-E219-46D0-8869-C2530E40E6B7}" dt="2021-04-21T15:20:05.870" v="6122" actId="478"/>
          <ac:cxnSpMkLst>
            <pc:docMk/>
            <pc:sldMk cId="0" sldId="257"/>
            <ac:cxnSpMk id="201" creationId="{BAF420FC-7B27-49E7-961D-76606F0217C4}"/>
          </ac:cxnSpMkLst>
        </pc:cxnChg>
        <pc:cxnChg chg="add del mod">
          <ac:chgData name="Alexandria Miera" userId="1af29bc8bc37ace4" providerId="LiveId" clId="{1E4E5C1B-E219-46D0-8869-C2530E40E6B7}" dt="2021-04-25T03:54:39.580" v="8338" actId="478"/>
          <ac:cxnSpMkLst>
            <pc:docMk/>
            <pc:sldMk cId="0" sldId="257"/>
            <ac:cxnSpMk id="204" creationId="{A5014E19-0562-46AB-BDBC-146C99DAC88D}"/>
          </ac:cxnSpMkLst>
        </pc:cxnChg>
        <pc:cxnChg chg="add del mod">
          <ac:chgData name="Alexandria Miera" userId="1af29bc8bc37ace4" providerId="LiveId" clId="{1E4E5C1B-E219-46D0-8869-C2530E40E6B7}" dt="2021-04-21T15:20:06.995" v="6123" actId="478"/>
          <ac:cxnSpMkLst>
            <pc:docMk/>
            <pc:sldMk cId="0" sldId="257"/>
            <ac:cxnSpMk id="204" creationId="{EC1DCC0E-47FD-43B2-8F94-40DFC9760495}"/>
          </ac:cxnSpMkLst>
        </pc:cxnChg>
        <pc:cxnChg chg="add mod">
          <ac:chgData name="Alexandria Miera" userId="1af29bc8bc37ace4" providerId="LiveId" clId="{1E4E5C1B-E219-46D0-8869-C2530E40E6B7}" dt="2021-04-21T15:20:19.449" v="6127" actId="14100"/>
          <ac:cxnSpMkLst>
            <pc:docMk/>
            <pc:sldMk cId="0" sldId="257"/>
            <ac:cxnSpMk id="205" creationId="{2E609F1E-866D-4993-82B8-C23F66E6F69E}"/>
          </ac:cxnSpMkLst>
        </pc:cxnChg>
        <pc:cxnChg chg="add mod">
          <ac:chgData name="Alexandria Miera" userId="1af29bc8bc37ace4" providerId="LiveId" clId="{1E4E5C1B-E219-46D0-8869-C2530E40E6B7}" dt="2021-04-20T17:50:36.753" v="878" actId="1076"/>
          <ac:cxnSpMkLst>
            <pc:docMk/>
            <pc:sldMk cId="0" sldId="257"/>
            <ac:cxnSpMk id="208" creationId="{817A83E6-B406-4F27-BA8A-D73EDCE97C24}"/>
          </ac:cxnSpMkLst>
        </pc:cxnChg>
        <pc:cxnChg chg="add mod">
          <ac:chgData name="Alexandria Miera" userId="1af29bc8bc37ace4" providerId="LiveId" clId="{1E4E5C1B-E219-46D0-8869-C2530E40E6B7}" dt="2021-04-20T18:25:16.555" v="2714" actId="14100"/>
          <ac:cxnSpMkLst>
            <pc:docMk/>
            <pc:sldMk cId="0" sldId="257"/>
            <ac:cxnSpMk id="210" creationId="{37B9930E-9CA7-44B9-B875-88A0211175FA}"/>
          </ac:cxnSpMkLst>
        </pc:cxnChg>
        <pc:cxnChg chg="add del mod">
          <ac:chgData name="Alexandria Miera" userId="1af29bc8bc37ace4" providerId="LiveId" clId="{1E4E5C1B-E219-46D0-8869-C2530E40E6B7}" dt="2021-04-20T19:02:17.376" v="3289" actId="478"/>
          <ac:cxnSpMkLst>
            <pc:docMk/>
            <pc:sldMk cId="0" sldId="257"/>
            <ac:cxnSpMk id="233" creationId="{4A7CDCAA-AF92-4622-B202-E5A820B88160}"/>
          </ac:cxnSpMkLst>
        </pc:cxnChg>
        <pc:cxnChg chg="add mod">
          <ac:chgData name="Alexandria Miera" userId="1af29bc8bc37ace4" providerId="LiveId" clId="{1E4E5C1B-E219-46D0-8869-C2530E40E6B7}" dt="2021-04-20T19:02:33.319" v="3293" actId="14100"/>
          <ac:cxnSpMkLst>
            <pc:docMk/>
            <pc:sldMk cId="0" sldId="257"/>
            <ac:cxnSpMk id="235" creationId="{4F1C3ED7-6A06-4061-B03D-3CBD8E674E48}"/>
          </ac:cxnSpMkLst>
        </pc:cxnChg>
        <pc:cxnChg chg="add mod">
          <ac:chgData name="Alexandria Miera" userId="1af29bc8bc37ace4" providerId="LiveId" clId="{1E4E5C1B-E219-46D0-8869-C2530E40E6B7}" dt="2021-04-20T19:02:53.385" v="3298" actId="14100"/>
          <ac:cxnSpMkLst>
            <pc:docMk/>
            <pc:sldMk cId="0" sldId="257"/>
            <ac:cxnSpMk id="238" creationId="{2F6CE4DD-DB4F-46DF-BEFF-A08DDA9285DC}"/>
          </ac:cxnSpMkLst>
        </pc:cxnChg>
        <pc:cxnChg chg="add mod">
          <ac:chgData name="Alexandria Miera" userId="1af29bc8bc37ace4" providerId="LiveId" clId="{1E4E5C1B-E219-46D0-8869-C2530E40E6B7}" dt="2021-04-20T19:03:01.658" v="3301" actId="14100"/>
          <ac:cxnSpMkLst>
            <pc:docMk/>
            <pc:sldMk cId="0" sldId="257"/>
            <ac:cxnSpMk id="241" creationId="{06EF36DB-145C-4C8F-886E-8F068F8B9ED9}"/>
          </ac:cxnSpMkLst>
        </pc:cxnChg>
        <pc:cxnChg chg="mod">
          <ac:chgData name="Alexandria Miera" userId="1af29bc8bc37ace4" providerId="LiveId" clId="{1E4E5C1B-E219-46D0-8869-C2530E40E6B7}" dt="2021-04-20T18:41:09.088" v="2953" actId="1076"/>
          <ac:cxnSpMkLst>
            <pc:docMk/>
            <pc:sldMk cId="0" sldId="257"/>
            <ac:cxnSpMk id="353" creationId="{DB7E7540-F1CD-49B0-ABBD-D38839D72B84}"/>
          </ac:cxnSpMkLst>
        </pc:cxnChg>
        <pc:cxnChg chg="mod">
          <ac:chgData name="Alexandria Miera" userId="1af29bc8bc37ace4" providerId="LiveId" clId="{1E4E5C1B-E219-46D0-8869-C2530E40E6B7}" dt="2021-04-20T18:41:09.088" v="2953" actId="1076"/>
          <ac:cxnSpMkLst>
            <pc:docMk/>
            <pc:sldMk cId="0" sldId="257"/>
            <ac:cxnSpMk id="354" creationId="{DB2A1BC0-AD63-40AA-9FDF-065D068DF435}"/>
          </ac:cxnSpMkLst>
        </pc:cxnChg>
        <pc:cxnChg chg="mod">
          <ac:chgData name="Alexandria Miera" userId="1af29bc8bc37ace4" providerId="LiveId" clId="{1E4E5C1B-E219-46D0-8869-C2530E40E6B7}" dt="2021-04-20T18:41:09.088" v="2953" actId="1076"/>
          <ac:cxnSpMkLst>
            <pc:docMk/>
            <pc:sldMk cId="0" sldId="257"/>
            <ac:cxnSpMk id="355" creationId="{837A07F9-2C39-44F9-B491-A31DA5111469}"/>
          </ac:cxnSpMkLst>
        </pc:cxnChg>
        <pc:cxnChg chg="mod">
          <ac:chgData name="Alexandria Miera" userId="1af29bc8bc37ace4" providerId="LiveId" clId="{1E4E5C1B-E219-46D0-8869-C2530E40E6B7}" dt="2021-04-20T18:41:09.088" v="2953" actId="1076"/>
          <ac:cxnSpMkLst>
            <pc:docMk/>
            <pc:sldMk cId="0" sldId="257"/>
            <ac:cxnSpMk id="356" creationId="{881FD38E-50E5-4DC5-8379-C1856DE05ACE}"/>
          </ac:cxnSpMkLst>
        </pc:cxnChg>
        <pc:cxnChg chg="mod">
          <ac:chgData name="Alexandria Miera" userId="1af29bc8bc37ace4" providerId="LiveId" clId="{1E4E5C1B-E219-46D0-8869-C2530E40E6B7}" dt="2021-04-20T18:41:09.088" v="2953" actId="1076"/>
          <ac:cxnSpMkLst>
            <pc:docMk/>
            <pc:sldMk cId="0" sldId="257"/>
            <ac:cxnSpMk id="357" creationId="{C532DE26-E224-4DA5-B92E-FFF796A179CA}"/>
          </ac:cxnSpMkLst>
        </pc:cxnChg>
        <pc:cxnChg chg="mod">
          <ac:chgData name="Alexandria Miera" userId="1af29bc8bc37ace4" providerId="LiveId" clId="{1E4E5C1B-E219-46D0-8869-C2530E40E6B7}" dt="2021-04-20T18:41:09.088" v="2953" actId="1076"/>
          <ac:cxnSpMkLst>
            <pc:docMk/>
            <pc:sldMk cId="0" sldId="257"/>
            <ac:cxnSpMk id="358" creationId="{8F1292F0-C7A4-4BEE-846E-B3709978140C}"/>
          </ac:cxnSpMkLst>
        </pc:cxnChg>
        <pc:cxnChg chg="mod">
          <ac:chgData name="Alexandria Miera" userId="1af29bc8bc37ace4" providerId="LiveId" clId="{1E4E5C1B-E219-46D0-8869-C2530E40E6B7}" dt="2021-04-20T18:26:50.175" v="2741" actId="14100"/>
          <ac:cxnSpMkLst>
            <pc:docMk/>
            <pc:sldMk cId="0" sldId="257"/>
            <ac:cxnSpMk id="374" creationId="{DB6D821A-340B-4082-9B12-8293F62CD661}"/>
          </ac:cxnSpMkLst>
        </pc:cxnChg>
        <pc:cxnChg chg="mod">
          <ac:chgData name="Alexandria Miera" userId="1af29bc8bc37ace4" providerId="LiveId" clId="{1E4E5C1B-E219-46D0-8869-C2530E40E6B7}" dt="2021-04-21T15:19:53.202" v="6119" actId="14100"/>
          <ac:cxnSpMkLst>
            <pc:docMk/>
            <pc:sldMk cId="0" sldId="257"/>
            <ac:cxnSpMk id="376" creationId="{3608C10B-3CDA-4E3A-8B35-8FBA393D088B}"/>
          </ac:cxnSpMkLst>
        </pc:cxnChg>
        <pc:cxnChg chg="mod">
          <ac:chgData name="Alexandria Miera" userId="1af29bc8bc37ace4" providerId="LiveId" clId="{1E4E5C1B-E219-46D0-8869-C2530E40E6B7}" dt="2021-04-21T15:19:22.208" v="6111" actId="1076"/>
          <ac:cxnSpMkLst>
            <pc:docMk/>
            <pc:sldMk cId="0" sldId="257"/>
            <ac:cxnSpMk id="377" creationId="{66FB2CBF-A842-4009-8276-0675F1B70CC7}"/>
          </ac:cxnSpMkLst>
        </pc:cxnChg>
        <pc:cxnChg chg="mod">
          <ac:chgData name="Alexandria Miera" userId="1af29bc8bc37ace4" providerId="LiveId" clId="{1E4E5C1B-E219-46D0-8869-C2530E40E6B7}" dt="2021-04-20T18:41:11.859" v="2954" actId="14100"/>
          <ac:cxnSpMkLst>
            <pc:docMk/>
            <pc:sldMk cId="0" sldId="257"/>
            <ac:cxnSpMk id="379" creationId="{FF8E1829-7B01-4668-A150-D3A47C159856}"/>
          </ac:cxnSpMkLst>
        </pc:cxnChg>
        <pc:cxnChg chg="mod">
          <ac:chgData name="Alexandria Miera" userId="1af29bc8bc37ace4" providerId="LiveId" clId="{1E4E5C1B-E219-46D0-8869-C2530E40E6B7}" dt="2021-04-20T18:26:30.777" v="2730" actId="1076"/>
          <ac:cxnSpMkLst>
            <pc:docMk/>
            <pc:sldMk cId="0" sldId="257"/>
            <ac:cxnSpMk id="382" creationId="{D2B722C9-ADB9-4BAC-BC26-15F0938DE586}"/>
          </ac:cxnSpMkLst>
        </pc:cxnChg>
        <pc:cxnChg chg="mod">
          <ac:chgData name="Alexandria Miera" userId="1af29bc8bc37ace4" providerId="LiveId" clId="{1E4E5C1B-E219-46D0-8869-C2530E40E6B7}" dt="2021-04-20T18:26:30.777" v="2730" actId="1076"/>
          <ac:cxnSpMkLst>
            <pc:docMk/>
            <pc:sldMk cId="0" sldId="257"/>
            <ac:cxnSpMk id="383" creationId="{134CE992-4433-4B45-A0DC-1285A9076E4D}"/>
          </ac:cxnSpMkLst>
        </pc:cxnChg>
        <pc:cxnChg chg="mod">
          <ac:chgData name="Alexandria Miera" userId="1af29bc8bc37ace4" providerId="LiveId" clId="{1E4E5C1B-E219-46D0-8869-C2530E40E6B7}" dt="2021-04-20T18:26:30.777" v="2730" actId="1076"/>
          <ac:cxnSpMkLst>
            <pc:docMk/>
            <pc:sldMk cId="0" sldId="257"/>
            <ac:cxnSpMk id="384" creationId="{715E7CE5-86AD-4299-A074-8BF4B4AC3D3D}"/>
          </ac:cxnSpMkLst>
        </pc:cxnChg>
        <pc:cxnChg chg="mod">
          <ac:chgData name="Alexandria Miera" userId="1af29bc8bc37ace4" providerId="LiveId" clId="{1E4E5C1B-E219-46D0-8869-C2530E40E6B7}" dt="2021-04-20T18:26:30.777" v="2730" actId="1076"/>
          <ac:cxnSpMkLst>
            <pc:docMk/>
            <pc:sldMk cId="0" sldId="257"/>
            <ac:cxnSpMk id="385" creationId="{72092D3B-5F90-424A-97A6-08F63AD13B62}"/>
          </ac:cxnSpMkLst>
        </pc:cxnChg>
        <pc:cxnChg chg="mod">
          <ac:chgData name="Alexandria Miera" userId="1af29bc8bc37ace4" providerId="LiveId" clId="{1E4E5C1B-E219-46D0-8869-C2530E40E6B7}" dt="2021-04-20T18:25:22.308" v="2715" actId="14100"/>
          <ac:cxnSpMkLst>
            <pc:docMk/>
            <pc:sldMk cId="0" sldId="257"/>
            <ac:cxnSpMk id="391" creationId="{8F9117E5-4B0B-4FBA-91DE-DABA914CC68F}"/>
          </ac:cxnSpMkLst>
        </pc:cxnChg>
        <pc:cxnChg chg="mod">
          <ac:chgData name="Alexandria Miera" userId="1af29bc8bc37ace4" providerId="LiveId" clId="{1E4E5C1B-E219-46D0-8869-C2530E40E6B7}" dt="2021-04-20T18:39:45.706" v="2897" actId="1076"/>
          <ac:cxnSpMkLst>
            <pc:docMk/>
            <pc:sldMk cId="0" sldId="257"/>
            <ac:cxnSpMk id="393" creationId="{3632F27B-87BD-45EE-81BC-E1F474A6B6A9}"/>
          </ac:cxnSpMkLst>
        </pc:cxnChg>
        <pc:cxnChg chg="mod">
          <ac:chgData name="Alexandria Miera" userId="1af29bc8bc37ace4" providerId="LiveId" clId="{1E4E5C1B-E219-46D0-8869-C2530E40E6B7}" dt="2021-04-20T18:26:30.777" v="2730" actId="1076"/>
          <ac:cxnSpMkLst>
            <pc:docMk/>
            <pc:sldMk cId="0" sldId="257"/>
            <ac:cxnSpMk id="399" creationId="{8C900B37-1F95-4699-910E-BCF3CCCCDC02}"/>
          </ac:cxnSpMkLst>
        </pc:cxnChg>
        <pc:cxnChg chg="mod">
          <ac:chgData name="Alexandria Miera" userId="1af29bc8bc37ace4" providerId="LiveId" clId="{1E4E5C1B-E219-46D0-8869-C2530E40E6B7}" dt="2021-04-20T18:26:30.777" v="2730" actId="1076"/>
          <ac:cxnSpMkLst>
            <pc:docMk/>
            <pc:sldMk cId="0" sldId="257"/>
            <ac:cxnSpMk id="400" creationId="{911806DB-B680-4ABB-99A0-B76D4F70B35D}"/>
          </ac:cxnSpMkLst>
        </pc:cxnChg>
        <pc:cxnChg chg="mod">
          <ac:chgData name="Alexandria Miera" userId="1af29bc8bc37ace4" providerId="LiveId" clId="{1E4E5C1B-E219-46D0-8869-C2530E40E6B7}" dt="2021-04-20T18:26:30.777" v="2730" actId="1076"/>
          <ac:cxnSpMkLst>
            <pc:docMk/>
            <pc:sldMk cId="0" sldId="257"/>
            <ac:cxnSpMk id="402" creationId="{9C74CA41-0945-4004-A314-A4B96D277826}"/>
          </ac:cxnSpMkLst>
        </pc:cxnChg>
        <pc:cxnChg chg="mod">
          <ac:chgData name="Alexandria Miera" userId="1af29bc8bc37ace4" providerId="LiveId" clId="{1E4E5C1B-E219-46D0-8869-C2530E40E6B7}" dt="2021-04-20T17:45:39.299" v="564" actId="14100"/>
          <ac:cxnSpMkLst>
            <pc:docMk/>
            <pc:sldMk cId="0" sldId="257"/>
            <ac:cxnSpMk id="466" creationId="{7BCA61EB-650F-4CBD-924E-08FE0F9E57FD}"/>
          </ac:cxnSpMkLst>
        </pc:cxnChg>
        <pc:cxnChg chg="mod">
          <ac:chgData name="Alexandria Miera" userId="1af29bc8bc37ace4" providerId="LiveId" clId="{1E4E5C1B-E219-46D0-8869-C2530E40E6B7}" dt="2021-04-20T17:45:44.730" v="565" actId="14100"/>
          <ac:cxnSpMkLst>
            <pc:docMk/>
            <pc:sldMk cId="0" sldId="257"/>
            <ac:cxnSpMk id="467" creationId="{37E1D163-03D5-4C27-B2CF-936D1747BA94}"/>
          </ac:cxnSpMkLst>
        </pc:cxnChg>
        <pc:cxnChg chg="mod">
          <ac:chgData name="Alexandria Miera" userId="1af29bc8bc37ace4" providerId="LiveId" clId="{1E4E5C1B-E219-46D0-8869-C2530E40E6B7}" dt="2021-04-20T18:25:35.893" v="2718" actId="14100"/>
          <ac:cxnSpMkLst>
            <pc:docMk/>
            <pc:sldMk cId="0" sldId="257"/>
            <ac:cxnSpMk id="490" creationId="{76D9A432-EF50-4968-B360-E145DFEDAF30}"/>
          </ac:cxnSpMkLst>
        </pc:cxnChg>
      </pc:sldChg>
      <pc:sldChg chg="addSp delSp modSp mod">
        <pc:chgData name="Alexandria Miera" userId="1af29bc8bc37ace4" providerId="LiveId" clId="{1E4E5C1B-E219-46D0-8869-C2530E40E6B7}" dt="2021-04-25T04:17:34.010" v="9219" actId="207"/>
        <pc:sldMkLst>
          <pc:docMk/>
          <pc:sldMk cId="0" sldId="258"/>
        </pc:sldMkLst>
        <pc:spChg chg="add del mod">
          <ac:chgData name="Alexandria Miera" userId="1af29bc8bc37ace4" providerId="LiveId" clId="{1E4E5C1B-E219-46D0-8869-C2530E40E6B7}" dt="2021-04-20T17:40:19.130" v="340" actId="11529"/>
          <ac:spMkLst>
            <pc:docMk/>
            <pc:sldMk cId="0" sldId="258"/>
            <ac:spMk id="5" creationId="{7AC464A3-861B-43B8-9F4A-B22B3E3D90AF}"/>
          </ac:spMkLst>
        </pc:spChg>
        <pc:spChg chg="add mod">
          <ac:chgData name="Alexandria Miera" userId="1af29bc8bc37ace4" providerId="LiveId" clId="{1E4E5C1B-E219-46D0-8869-C2530E40E6B7}" dt="2021-04-20T17:41:42.377" v="375" actId="2085"/>
          <ac:spMkLst>
            <pc:docMk/>
            <pc:sldMk cId="0" sldId="258"/>
            <ac:spMk id="6" creationId="{6548E1DB-F443-42F0-B5C4-CBDD9280BEB7}"/>
          </ac:spMkLst>
        </pc:spChg>
        <pc:spChg chg="add del mod">
          <ac:chgData name="Alexandria Miera" userId="1af29bc8bc37ace4" providerId="LiveId" clId="{1E4E5C1B-E219-46D0-8869-C2530E40E6B7}" dt="2021-04-20T18:48:17.819" v="3096"/>
          <ac:spMkLst>
            <pc:docMk/>
            <pc:sldMk cId="0" sldId="258"/>
            <ac:spMk id="14" creationId="{A38E91D3-7A22-493C-A481-C666947687DB}"/>
          </ac:spMkLst>
        </pc:spChg>
        <pc:spChg chg="add mod">
          <ac:chgData name="Alexandria Miera" userId="1af29bc8bc37ace4" providerId="LiveId" clId="{1E4E5C1B-E219-46D0-8869-C2530E40E6B7}" dt="2021-04-25T04:17:19.888" v="9213" actId="207"/>
          <ac:spMkLst>
            <pc:docMk/>
            <pc:sldMk cId="0" sldId="258"/>
            <ac:spMk id="15" creationId="{A2E35C61-F05C-46E5-A2BB-59F2FFE58935}"/>
          </ac:spMkLst>
        </pc:spChg>
        <pc:spChg chg="add del mod">
          <ac:chgData name="Alexandria Miera" userId="1af29bc8bc37ace4" providerId="LiveId" clId="{1E4E5C1B-E219-46D0-8869-C2530E40E6B7}" dt="2021-04-20T17:32:40.975" v="213" actId="21"/>
          <ac:spMkLst>
            <pc:docMk/>
            <pc:sldMk cId="0" sldId="258"/>
            <ac:spMk id="148" creationId="{57EB4964-F472-4DD4-A21A-9CF8DC1223CD}"/>
          </ac:spMkLst>
        </pc:spChg>
        <pc:spChg chg="add del mod">
          <ac:chgData name="Alexandria Miera" userId="1af29bc8bc37ace4" providerId="LiveId" clId="{1E4E5C1B-E219-46D0-8869-C2530E40E6B7}" dt="2021-04-20T17:33:11.364" v="218" actId="478"/>
          <ac:spMkLst>
            <pc:docMk/>
            <pc:sldMk cId="0" sldId="258"/>
            <ac:spMk id="159" creationId="{E29023E7-D20A-4C3A-9A79-614091DF4289}"/>
          </ac:spMkLst>
        </pc:spChg>
        <pc:spChg chg="add del mod">
          <ac:chgData name="Alexandria Miera" userId="1af29bc8bc37ace4" providerId="LiveId" clId="{1E4E5C1B-E219-46D0-8869-C2530E40E6B7}" dt="2021-04-20T17:33:16.780" v="221" actId="478"/>
          <ac:spMkLst>
            <pc:docMk/>
            <pc:sldMk cId="0" sldId="258"/>
            <ac:spMk id="163" creationId="{9085A162-82EB-4B17-9418-75308B65A59F}"/>
          </ac:spMkLst>
        </pc:spChg>
        <pc:spChg chg="add del mod">
          <ac:chgData name="Alexandria Miera" userId="1af29bc8bc37ace4" providerId="LiveId" clId="{1E4E5C1B-E219-46D0-8869-C2530E40E6B7}" dt="2021-04-20T17:40:43.894" v="356"/>
          <ac:spMkLst>
            <pc:docMk/>
            <pc:sldMk cId="0" sldId="258"/>
            <ac:spMk id="169" creationId="{6B89104E-44B4-47CD-AC2E-A33A477C0193}"/>
          </ac:spMkLst>
        </pc:spChg>
        <pc:spChg chg="add mod">
          <ac:chgData name="Alexandria Miera" userId="1af29bc8bc37ace4" providerId="LiveId" clId="{1E4E5C1B-E219-46D0-8869-C2530E40E6B7}" dt="2021-04-20T19:42:57.906" v="5301"/>
          <ac:spMkLst>
            <pc:docMk/>
            <pc:sldMk cId="0" sldId="258"/>
            <ac:spMk id="173" creationId="{26FF8A2D-AD84-4186-A66E-9696A67266C9}"/>
          </ac:spMkLst>
        </pc:spChg>
        <pc:spChg chg="add del mod">
          <ac:chgData name="Alexandria Miera" userId="1af29bc8bc37ace4" providerId="LiveId" clId="{1E4E5C1B-E219-46D0-8869-C2530E40E6B7}" dt="2021-04-20T18:18:57.721" v="2621" actId="21"/>
          <ac:spMkLst>
            <pc:docMk/>
            <pc:sldMk cId="0" sldId="258"/>
            <ac:spMk id="183" creationId="{5CFF4AFB-6BE6-45F5-AD62-721DE7C88129}"/>
          </ac:spMkLst>
        </pc:spChg>
        <pc:spChg chg="add mod">
          <ac:chgData name="Alexandria Miera" userId="1af29bc8bc37ace4" providerId="LiveId" clId="{1E4E5C1B-E219-46D0-8869-C2530E40E6B7}" dt="2021-04-25T04:17:22.897" v="9214" actId="207"/>
          <ac:spMkLst>
            <pc:docMk/>
            <pc:sldMk cId="0" sldId="258"/>
            <ac:spMk id="186" creationId="{170D7288-2F0F-4F9D-928E-A1797DAB841A}"/>
          </ac:spMkLst>
        </pc:spChg>
        <pc:spChg chg="add mod">
          <ac:chgData name="Alexandria Miera" userId="1af29bc8bc37ace4" providerId="LiveId" clId="{1E4E5C1B-E219-46D0-8869-C2530E40E6B7}" dt="2021-04-25T04:17:27.211" v="9216" actId="207"/>
          <ac:spMkLst>
            <pc:docMk/>
            <pc:sldMk cId="0" sldId="258"/>
            <ac:spMk id="187" creationId="{43E9120F-4168-4D7D-AEF6-C3E917BB28E5}"/>
          </ac:spMkLst>
        </pc:spChg>
        <pc:spChg chg="add mod">
          <ac:chgData name="Alexandria Miera" userId="1af29bc8bc37ace4" providerId="LiveId" clId="{1E4E5C1B-E219-46D0-8869-C2530E40E6B7}" dt="2021-04-25T04:17:31.666" v="9218" actId="207"/>
          <ac:spMkLst>
            <pc:docMk/>
            <pc:sldMk cId="0" sldId="258"/>
            <ac:spMk id="188" creationId="{BDA7925A-B1F8-4AFF-A3A1-998566F70482}"/>
          </ac:spMkLst>
        </pc:spChg>
        <pc:spChg chg="add mod">
          <ac:chgData name="Alexandria Miera" userId="1af29bc8bc37ace4" providerId="LiveId" clId="{1E4E5C1B-E219-46D0-8869-C2530E40E6B7}" dt="2021-04-25T04:17:34.010" v="9219" actId="207"/>
          <ac:spMkLst>
            <pc:docMk/>
            <pc:sldMk cId="0" sldId="258"/>
            <ac:spMk id="189" creationId="{BBE15766-FD22-4FE0-8218-C0920BFA7CE0}"/>
          </ac:spMkLst>
        </pc:spChg>
        <pc:spChg chg="add mod">
          <ac:chgData name="Alexandria Miera" userId="1af29bc8bc37ace4" providerId="LiveId" clId="{1E4E5C1B-E219-46D0-8869-C2530E40E6B7}" dt="2021-04-25T04:16:20.175" v="9198" actId="113"/>
          <ac:spMkLst>
            <pc:docMk/>
            <pc:sldMk cId="0" sldId="258"/>
            <ac:spMk id="190" creationId="{1EDC1295-23BB-4D99-BB45-A27259356615}"/>
          </ac:spMkLst>
        </pc:spChg>
        <pc:spChg chg="add mod">
          <ac:chgData name="Alexandria Miera" userId="1af29bc8bc37ace4" providerId="LiveId" clId="{1E4E5C1B-E219-46D0-8869-C2530E40E6B7}" dt="2021-04-25T04:17:25.234" v="9215" actId="207"/>
          <ac:spMkLst>
            <pc:docMk/>
            <pc:sldMk cId="0" sldId="258"/>
            <ac:spMk id="191" creationId="{1CB30C3C-60FB-498A-96AF-2F73B31BF50C}"/>
          </ac:spMkLst>
        </pc:spChg>
        <pc:spChg chg="add mod">
          <ac:chgData name="Alexandria Miera" userId="1af29bc8bc37ace4" providerId="LiveId" clId="{1E4E5C1B-E219-46D0-8869-C2530E40E6B7}" dt="2021-04-25T04:17:29.543" v="9217" actId="207"/>
          <ac:spMkLst>
            <pc:docMk/>
            <pc:sldMk cId="0" sldId="258"/>
            <ac:spMk id="192" creationId="{0D40289B-71BA-4FC3-B7D3-B80C7CEED3C8}"/>
          </ac:spMkLst>
        </pc:spChg>
        <pc:spChg chg="ord">
          <ac:chgData name="Alexandria Miera" userId="1af29bc8bc37ace4" providerId="LiveId" clId="{1E4E5C1B-E219-46D0-8869-C2530E40E6B7}" dt="2021-04-20T17:34:02.629" v="229" actId="167"/>
          <ac:spMkLst>
            <pc:docMk/>
            <pc:sldMk cId="0" sldId="258"/>
            <ac:spMk id="309" creationId="{00000000-0000-0000-0000-000000000000}"/>
          </ac:spMkLst>
        </pc:spChg>
        <pc:spChg chg="mod">
          <ac:chgData name="Alexandria Miera" userId="1af29bc8bc37ace4" providerId="LiveId" clId="{1E4E5C1B-E219-46D0-8869-C2530E40E6B7}" dt="2021-04-20T18:27:07.349" v="2742" actId="14100"/>
          <ac:spMkLst>
            <pc:docMk/>
            <pc:sldMk cId="0" sldId="258"/>
            <ac:spMk id="312" creationId="{00000000-0000-0000-0000-000000000000}"/>
          </ac:spMkLst>
        </pc:spChg>
        <pc:spChg chg="add del ord">
          <ac:chgData name="Alexandria Miera" userId="1af29bc8bc37ace4" providerId="LiveId" clId="{1E4E5C1B-E219-46D0-8869-C2530E40E6B7}" dt="2021-04-20T17:41:13.338" v="363" actId="478"/>
          <ac:spMkLst>
            <pc:docMk/>
            <pc:sldMk cId="0" sldId="258"/>
            <ac:spMk id="313" creationId="{00000000-0000-0000-0000-000000000000}"/>
          </ac:spMkLst>
        </pc:spChg>
        <pc:spChg chg="add del mod">
          <ac:chgData name="Alexandria Miera" userId="1af29bc8bc37ace4" providerId="LiveId" clId="{1E4E5C1B-E219-46D0-8869-C2530E40E6B7}" dt="2021-04-20T18:27:10.784" v="2743" actId="14100"/>
          <ac:spMkLst>
            <pc:docMk/>
            <pc:sldMk cId="0" sldId="258"/>
            <ac:spMk id="314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3.951" v="364" actId="478"/>
          <ac:spMkLst>
            <pc:docMk/>
            <pc:sldMk cId="0" sldId="258"/>
            <ac:spMk id="322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324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6.195" v="367" actId="478"/>
          <ac:spMkLst>
            <pc:docMk/>
            <pc:sldMk cId="0" sldId="258"/>
            <ac:spMk id="32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7:37:24.287" v="259" actId="478"/>
          <ac:spMkLst>
            <pc:docMk/>
            <pc:sldMk cId="0" sldId="258"/>
            <ac:spMk id="327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0:20.524" v="344" actId="478"/>
          <ac:spMkLst>
            <pc:docMk/>
            <pc:sldMk cId="0" sldId="258"/>
            <ac:spMk id="330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0:20.524" v="344" actId="478"/>
          <ac:spMkLst>
            <pc:docMk/>
            <pc:sldMk cId="0" sldId="258"/>
            <ac:spMk id="331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0:20.524" v="344" actId="478"/>
          <ac:spMkLst>
            <pc:docMk/>
            <pc:sldMk cId="0" sldId="258"/>
            <ac:spMk id="332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0:20.524" v="344" actId="478"/>
          <ac:spMkLst>
            <pc:docMk/>
            <pc:sldMk cId="0" sldId="258"/>
            <ac:spMk id="333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0:20.524" v="344" actId="478"/>
          <ac:spMkLst>
            <pc:docMk/>
            <pc:sldMk cId="0" sldId="258"/>
            <ac:spMk id="334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0:20.524" v="344" actId="478"/>
          <ac:spMkLst>
            <pc:docMk/>
            <pc:sldMk cId="0" sldId="258"/>
            <ac:spMk id="33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7:37:25.179" v="260" actId="478"/>
          <ac:spMkLst>
            <pc:docMk/>
            <pc:sldMk cId="0" sldId="258"/>
            <ac:spMk id="352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0:20.524" v="344" actId="478"/>
          <ac:spMkLst>
            <pc:docMk/>
            <pc:sldMk cId="0" sldId="258"/>
            <ac:spMk id="354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0:20.524" v="344" actId="478"/>
          <ac:spMkLst>
            <pc:docMk/>
            <pc:sldMk cId="0" sldId="258"/>
            <ac:spMk id="388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0:20.524" v="344" actId="478"/>
          <ac:spMkLst>
            <pc:docMk/>
            <pc:sldMk cId="0" sldId="258"/>
            <ac:spMk id="389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0:20.524" v="344" actId="478"/>
          <ac:spMkLst>
            <pc:docMk/>
            <pc:sldMk cId="0" sldId="258"/>
            <ac:spMk id="391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0:20.524" v="344" actId="478"/>
          <ac:spMkLst>
            <pc:docMk/>
            <pc:sldMk cId="0" sldId="258"/>
            <ac:spMk id="392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0:20.524" v="344" actId="478"/>
          <ac:spMkLst>
            <pc:docMk/>
            <pc:sldMk cId="0" sldId="258"/>
            <ac:spMk id="396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00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01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02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03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06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07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08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09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10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11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14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15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16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17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18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19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22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23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24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25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26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27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30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18.938" v="368" actId="478"/>
          <ac:spMkLst>
            <pc:docMk/>
            <pc:sldMk cId="0" sldId="258"/>
            <ac:spMk id="431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20.157" v="369" actId="478"/>
          <ac:spMkLst>
            <pc:docMk/>
            <pc:sldMk cId="0" sldId="258"/>
            <ac:spMk id="433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20.157" v="369" actId="478"/>
          <ac:spMkLst>
            <pc:docMk/>
            <pc:sldMk cId="0" sldId="258"/>
            <ac:spMk id="434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20.157" v="369" actId="478"/>
          <ac:spMkLst>
            <pc:docMk/>
            <pc:sldMk cId="0" sldId="258"/>
            <ac:spMk id="435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20.157" v="369" actId="478"/>
          <ac:spMkLst>
            <pc:docMk/>
            <pc:sldMk cId="0" sldId="258"/>
            <ac:spMk id="440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20.157" v="369" actId="478"/>
          <ac:spMkLst>
            <pc:docMk/>
            <pc:sldMk cId="0" sldId="258"/>
            <ac:spMk id="441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7:41:20.157" v="369" actId="478"/>
          <ac:spMkLst>
            <pc:docMk/>
            <pc:sldMk cId="0" sldId="258"/>
            <ac:spMk id="444" creationId="{00000000-0000-0000-0000-000000000000}"/>
          </ac:spMkLst>
        </pc:spChg>
        <pc:spChg chg="add del mod">
          <ac:chgData name="Alexandria Miera" userId="1af29bc8bc37ace4" providerId="LiveId" clId="{1E4E5C1B-E219-46D0-8869-C2530E40E6B7}" dt="2021-04-20T17:41:26.295" v="371" actId="478"/>
          <ac:spMkLst>
            <pc:docMk/>
            <pc:sldMk cId="0" sldId="258"/>
            <ac:spMk id="452" creationId="{00000000-0000-0000-0000-000000000000}"/>
          </ac:spMkLst>
        </pc:spChg>
        <pc:spChg chg="add del mod">
          <ac:chgData name="Alexandria Miera" userId="1af29bc8bc37ace4" providerId="LiveId" clId="{1E4E5C1B-E219-46D0-8869-C2530E40E6B7}" dt="2021-04-20T17:41:26.295" v="371" actId="478"/>
          <ac:spMkLst>
            <pc:docMk/>
            <pc:sldMk cId="0" sldId="258"/>
            <ac:spMk id="453" creationId="{00000000-0000-0000-0000-000000000000}"/>
          </ac:spMkLst>
        </pc:spChg>
        <pc:picChg chg="add del mod">
          <ac:chgData name="Alexandria Miera" userId="1af29bc8bc37ace4" providerId="LiveId" clId="{1E4E5C1B-E219-46D0-8869-C2530E40E6B7}" dt="2021-04-20T17:32:40.975" v="213" actId="21"/>
          <ac:picMkLst>
            <pc:docMk/>
            <pc:sldMk cId="0" sldId="258"/>
            <ac:picMk id="149" creationId="{43D8A90E-20AE-4761-B2F8-E0C3D4B735EB}"/>
          </ac:picMkLst>
        </pc:picChg>
        <pc:picChg chg="add del mod">
          <ac:chgData name="Alexandria Miera" userId="1af29bc8bc37ace4" providerId="LiveId" clId="{1E4E5C1B-E219-46D0-8869-C2530E40E6B7}" dt="2021-04-20T17:32:40.975" v="213" actId="21"/>
          <ac:picMkLst>
            <pc:docMk/>
            <pc:sldMk cId="0" sldId="258"/>
            <ac:picMk id="150" creationId="{AABD1341-F5E5-4EBB-A8D7-157EBE87A294}"/>
          </ac:picMkLst>
        </pc:picChg>
        <pc:picChg chg="add del mod">
          <ac:chgData name="Alexandria Miera" userId="1af29bc8bc37ace4" providerId="LiveId" clId="{1E4E5C1B-E219-46D0-8869-C2530E40E6B7}" dt="2021-04-20T17:32:40.975" v="213" actId="21"/>
          <ac:picMkLst>
            <pc:docMk/>
            <pc:sldMk cId="0" sldId="258"/>
            <ac:picMk id="151" creationId="{ED8D73EC-F75F-4415-9BA1-7309B911BA05}"/>
          </ac:picMkLst>
        </pc:picChg>
        <pc:picChg chg="add del mod">
          <ac:chgData name="Alexandria Miera" userId="1af29bc8bc37ace4" providerId="LiveId" clId="{1E4E5C1B-E219-46D0-8869-C2530E40E6B7}" dt="2021-04-20T17:32:40.975" v="213" actId="21"/>
          <ac:picMkLst>
            <pc:docMk/>
            <pc:sldMk cId="0" sldId="258"/>
            <ac:picMk id="152" creationId="{0C6FF16B-B708-4D08-B83D-0171FD5C7F5B}"/>
          </ac:picMkLst>
        </pc:picChg>
        <pc:picChg chg="add del mod">
          <ac:chgData name="Alexandria Miera" userId="1af29bc8bc37ace4" providerId="LiveId" clId="{1E4E5C1B-E219-46D0-8869-C2530E40E6B7}" dt="2021-04-20T17:32:40.975" v="213" actId="21"/>
          <ac:picMkLst>
            <pc:docMk/>
            <pc:sldMk cId="0" sldId="258"/>
            <ac:picMk id="153" creationId="{21829C3A-D1A0-4EBA-8C58-6A9D38182591}"/>
          </ac:picMkLst>
        </pc:picChg>
        <pc:picChg chg="add del mod">
          <ac:chgData name="Alexandria Miera" userId="1af29bc8bc37ace4" providerId="LiveId" clId="{1E4E5C1B-E219-46D0-8869-C2530E40E6B7}" dt="2021-04-20T17:32:40.975" v="213" actId="21"/>
          <ac:picMkLst>
            <pc:docMk/>
            <pc:sldMk cId="0" sldId="258"/>
            <ac:picMk id="154" creationId="{BF802539-C825-4E69-B109-CCA2DC623D7E}"/>
          </ac:picMkLst>
        </pc:picChg>
        <pc:picChg chg="add mod">
          <ac:chgData name="Alexandria Miera" userId="1af29bc8bc37ace4" providerId="LiveId" clId="{1E4E5C1B-E219-46D0-8869-C2530E40E6B7}" dt="2021-04-20T17:34:09.145" v="230" actId="1076"/>
          <ac:picMkLst>
            <pc:docMk/>
            <pc:sldMk cId="0" sldId="258"/>
            <ac:picMk id="157" creationId="{8845C172-3EBF-45A1-B0F5-21DD5617DF3D}"/>
          </ac:picMkLst>
        </pc:picChg>
        <pc:picChg chg="add del mod">
          <ac:chgData name="Alexandria Miera" userId="1af29bc8bc37ace4" providerId="LiveId" clId="{1E4E5C1B-E219-46D0-8869-C2530E40E6B7}" dt="2021-04-20T17:33:12.415" v="219" actId="478"/>
          <ac:picMkLst>
            <pc:docMk/>
            <pc:sldMk cId="0" sldId="258"/>
            <ac:picMk id="158" creationId="{CFE300F4-BB03-47E1-B8AA-E98F794F2170}"/>
          </ac:picMkLst>
        </pc:picChg>
        <pc:picChg chg="add del mod">
          <ac:chgData name="Alexandria Miera" userId="1af29bc8bc37ace4" providerId="LiveId" clId="{1E4E5C1B-E219-46D0-8869-C2530E40E6B7}" dt="2021-04-20T17:33:09.462" v="217" actId="478"/>
          <ac:picMkLst>
            <pc:docMk/>
            <pc:sldMk cId="0" sldId="258"/>
            <ac:picMk id="160" creationId="{C84AA30A-5AED-45D1-8622-5F09FB560B62}"/>
          </ac:picMkLst>
        </pc:picChg>
        <pc:picChg chg="add del mod">
          <ac:chgData name="Alexandria Miera" userId="1af29bc8bc37ace4" providerId="LiveId" clId="{1E4E5C1B-E219-46D0-8869-C2530E40E6B7}" dt="2021-04-20T17:33:15.237" v="220" actId="478"/>
          <ac:picMkLst>
            <pc:docMk/>
            <pc:sldMk cId="0" sldId="258"/>
            <ac:picMk id="162" creationId="{6AC64301-C837-4633-827D-5FFF18FF8F1E}"/>
          </ac:picMkLst>
        </pc:picChg>
        <pc:picChg chg="add mod">
          <ac:chgData name="Alexandria Miera" userId="1af29bc8bc37ace4" providerId="LiveId" clId="{1E4E5C1B-E219-46D0-8869-C2530E40E6B7}" dt="2021-04-20T17:34:14.057" v="231" actId="1076"/>
          <ac:picMkLst>
            <pc:docMk/>
            <pc:sldMk cId="0" sldId="258"/>
            <ac:picMk id="164" creationId="{9B32E3C9-737C-4EF2-940B-D00C69B52807}"/>
          </ac:picMkLst>
        </pc:picChg>
        <pc:picChg chg="add del mod">
          <ac:chgData name="Alexandria Miera" userId="1af29bc8bc37ace4" providerId="LiveId" clId="{1E4E5C1B-E219-46D0-8869-C2530E40E6B7}" dt="2021-04-20T17:34:31.992" v="236" actId="478"/>
          <ac:picMkLst>
            <pc:docMk/>
            <pc:sldMk cId="0" sldId="258"/>
            <ac:picMk id="165" creationId="{E02833FF-4701-422C-9DEB-AD0E9188DC09}"/>
          </ac:picMkLst>
        </pc:picChg>
        <pc:picChg chg="del">
          <ac:chgData name="Alexandria Miera" userId="1af29bc8bc37ace4" providerId="LiveId" clId="{1E4E5C1B-E219-46D0-8869-C2530E40E6B7}" dt="2021-04-20T17:36:44.508" v="256" actId="478"/>
          <ac:picMkLst>
            <pc:docMk/>
            <pc:sldMk cId="0" sldId="258"/>
            <ac:picMk id="320" creationId="{00000000-0000-0000-0000-000000000000}"/>
          </ac:picMkLst>
        </pc:picChg>
        <pc:picChg chg="add del">
          <ac:chgData name="Alexandria Miera" userId="1af29bc8bc37ace4" providerId="LiveId" clId="{1E4E5C1B-E219-46D0-8869-C2530E40E6B7}" dt="2021-04-20T17:40:20.524" v="344" actId="478"/>
          <ac:picMkLst>
            <pc:docMk/>
            <pc:sldMk cId="0" sldId="258"/>
            <ac:picMk id="353" creationId="{00000000-0000-0000-0000-000000000000}"/>
          </ac:picMkLst>
        </pc:picChg>
        <pc:picChg chg="add del">
          <ac:chgData name="Alexandria Miera" userId="1af29bc8bc37ace4" providerId="LiveId" clId="{1E4E5C1B-E219-46D0-8869-C2530E40E6B7}" dt="2021-04-20T17:40:20.524" v="344" actId="478"/>
          <ac:picMkLst>
            <pc:docMk/>
            <pc:sldMk cId="0" sldId="258"/>
            <ac:picMk id="387" creationId="{00000000-0000-0000-0000-000000000000}"/>
          </ac:picMkLst>
        </pc:picChg>
        <pc:picChg chg="add del">
          <ac:chgData name="Alexandria Miera" userId="1af29bc8bc37ace4" providerId="LiveId" clId="{1E4E5C1B-E219-46D0-8869-C2530E40E6B7}" dt="2021-04-20T17:40:20.524" v="344" actId="478"/>
          <ac:picMkLst>
            <pc:docMk/>
            <pc:sldMk cId="0" sldId="258"/>
            <ac:picMk id="390" creationId="{00000000-0000-0000-0000-000000000000}"/>
          </ac:picMkLst>
        </pc:picChg>
        <pc:picChg chg="add del">
          <ac:chgData name="Alexandria Miera" userId="1af29bc8bc37ace4" providerId="LiveId" clId="{1E4E5C1B-E219-46D0-8869-C2530E40E6B7}" dt="2021-04-20T17:40:20.524" v="344" actId="478"/>
          <ac:picMkLst>
            <pc:docMk/>
            <pc:sldMk cId="0" sldId="258"/>
            <ac:picMk id="395" creationId="{00000000-0000-0000-0000-000000000000}"/>
          </ac:picMkLst>
        </pc:picChg>
        <pc:picChg chg="add del">
          <ac:chgData name="Alexandria Miera" userId="1af29bc8bc37ace4" providerId="LiveId" clId="{1E4E5C1B-E219-46D0-8869-C2530E40E6B7}" dt="2021-04-20T17:41:20.157" v="369" actId="478"/>
          <ac:picMkLst>
            <pc:docMk/>
            <pc:sldMk cId="0" sldId="258"/>
            <ac:picMk id="439" creationId="{00000000-0000-0000-0000-000000000000}"/>
          </ac:picMkLst>
        </pc:picChg>
        <pc:picChg chg="add del">
          <ac:chgData name="Alexandria Miera" userId="1af29bc8bc37ace4" providerId="LiveId" clId="{1E4E5C1B-E219-46D0-8869-C2530E40E6B7}" dt="2021-04-20T17:41:20.157" v="369" actId="478"/>
          <ac:picMkLst>
            <pc:docMk/>
            <pc:sldMk cId="0" sldId="258"/>
            <ac:picMk id="443" creationId="{00000000-0000-0000-0000-000000000000}"/>
          </ac:picMkLst>
        </pc:picChg>
        <pc:cxnChg chg="add del mod">
          <ac:chgData name="Alexandria Miera" userId="1af29bc8bc37ace4" providerId="LiveId" clId="{1E4E5C1B-E219-46D0-8869-C2530E40E6B7}" dt="2021-04-20T17:32:40.975" v="213" actId="21"/>
          <ac:cxnSpMkLst>
            <pc:docMk/>
            <pc:sldMk cId="0" sldId="258"/>
            <ac:cxnSpMk id="155" creationId="{84CE78AE-5EBD-4726-BAED-6C1CB9452262}"/>
          </ac:cxnSpMkLst>
        </pc:cxnChg>
        <pc:cxnChg chg="add del mod">
          <ac:chgData name="Alexandria Miera" userId="1af29bc8bc37ace4" providerId="LiveId" clId="{1E4E5C1B-E219-46D0-8869-C2530E40E6B7}" dt="2021-04-20T17:33:06.883" v="216" actId="478"/>
          <ac:cxnSpMkLst>
            <pc:docMk/>
            <pc:sldMk cId="0" sldId="258"/>
            <ac:cxnSpMk id="161" creationId="{2C4A79C4-E243-4CDF-A78D-88E9649399AF}"/>
          </ac:cxnSpMkLst>
        </pc:cxnChg>
        <pc:cxnChg chg="add mod">
          <ac:chgData name="Alexandria Miera" userId="1af29bc8bc37ace4" providerId="LiveId" clId="{1E4E5C1B-E219-46D0-8869-C2530E40E6B7}" dt="2021-04-20T17:34:50.059" v="239" actId="1076"/>
          <ac:cxnSpMkLst>
            <pc:docMk/>
            <pc:sldMk cId="0" sldId="258"/>
            <ac:cxnSpMk id="166" creationId="{313F382A-957F-4DDE-8802-1896E46D7D18}"/>
          </ac:cxnSpMkLst>
        </pc:cxnChg>
        <pc:cxnChg chg="add del mod">
          <ac:chgData name="Alexandria Miera" userId="1af29bc8bc37ace4" providerId="LiveId" clId="{1E4E5C1B-E219-46D0-8869-C2530E40E6B7}" dt="2021-04-20T17:40:41.201" v="348"/>
          <ac:cxnSpMkLst>
            <pc:docMk/>
            <pc:sldMk cId="0" sldId="258"/>
            <ac:cxnSpMk id="171" creationId="{868780CD-0B03-4F16-BAC2-FF3019B8296F}"/>
          </ac:cxnSpMkLst>
        </pc:cxnChg>
        <pc:cxnChg chg="add mod">
          <ac:chgData name="Alexandria Miera" userId="1af29bc8bc37ace4" providerId="LiveId" clId="{1E4E5C1B-E219-46D0-8869-C2530E40E6B7}" dt="2021-04-20T17:45:21.876" v="561" actId="14100"/>
          <ac:cxnSpMkLst>
            <pc:docMk/>
            <pc:sldMk cId="0" sldId="258"/>
            <ac:cxnSpMk id="177" creationId="{80527E63-ED42-44D5-9CF4-E0C484A7FB6F}"/>
          </ac:cxnSpMkLst>
        </pc:cxnChg>
        <pc:cxnChg chg="add del mod">
          <ac:chgData name="Alexandria Miera" userId="1af29bc8bc37ace4" providerId="LiveId" clId="{1E4E5C1B-E219-46D0-8869-C2530E40E6B7}" dt="2021-04-20T18:04:18.063" v="1671"/>
          <ac:cxnSpMkLst>
            <pc:docMk/>
            <pc:sldMk cId="0" sldId="258"/>
            <ac:cxnSpMk id="182" creationId="{91AF71DB-AF70-4EF9-9A9F-6B451EDB91E0}"/>
          </ac:cxnSpMkLst>
        </pc:cxnChg>
        <pc:cxnChg chg="del">
          <ac:chgData name="Alexandria Miera" userId="1af29bc8bc37ace4" providerId="LiveId" clId="{1E4E5C1B-E219-46D0-8869-C2530E40E6B7}" dt="2021-04-20T17:36:42.622" v="254" actId="478"/>
          <ac:cxnSpMkLst>
            <pc:docMk/>
            <pc:sldMk cId="0" sldId="258"/>
            <ac:cxnSpMk id="310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22.725" v="370" actId="478"/>
          <ac:cxnSpMkLst>
            <pc:docMk/>
            <pc:sldMk cId="0" sldId="258"/>
            <ac:cxnSpMk id="32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7:37:26.896" v="262" actId="478"/>
          <ac:cxnSpMkLst>
            <pc:docMk/>
            <pc:sldMk cId="0" sldId="258"/>
            <ac:cxnSpMk id="32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7:37:25.993" v="261" actId="478"/>
          <ac:cxnSpMkLst>
            <pc:docMk/>
            <pc:sldMk cId="0" sldId="258"/>
            <ac:cxnSpMk id="329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0:20.524" v="344" actId="478"/>
          <ac:cxnSpMkLst>
            <pc:docMk/>
            <pc:sldMk cId="0" sldId="258"/>
            <ac:cxnSpMk id="345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0:20.524" v="344" actId="478"/>
          <ac:cxnSpMkLst>
            <pc:docMk/>
            <pc:sldMk cId="0" sldId="258"/>
            <ac:cxnSpMk id="346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0:20.524" v="344" actId="478"/>
          <ac:cxnSpMkLst>
            <pc:docMk/>
            <pc:sldMk cId="0" sldId="258"/>
            <ac:cxnSpMk id="347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0:20.524" v="344" actId="478"/>
          <ac:cxnSpMkLst>
            <pc:docMk/>
            <pc:sldMk cId="0" sldId="258"/>
            <ac:cxnSpMk id="348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0:20.524" v="344" actId="478"/>
          <ac:cxnSpMkLst>
            <pc:docMk/>
            <pc:sldMk cId="0" sldId="258"/>
            <ac:cxnSpMk id="349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0:20.524" v="344" actId="478"/>
          <ac:cxnSpMkLst>
            <pc:docMk/>
            <pc:sldMk cId="0" sldId="258"/>
            <ac:cxnSpMk id="35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7:36:45.459" v="257" actId="478"/>
          <ac:cxnSpMkLst>
            <pc:docMk/>
            <pc:sldMk cId="0" sldId="258"/>
            <ac:cxnSpMk id="365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7:36:46.452" v="258" actId="478"/>
          <ac:cxnSpMkLst>
            <pc:docMk/>
            <pc:sldMk cId="0" sldId="258"/>
            <ac:cxnSpMk id="36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7:37:29.102" v="264" actId="478"/>
          <ac:cxnSpMkLst>
            <pc:docMk/>
            <pc:sldMk cId="0" sldId="258"/>
            <ac:cxnSpMk id="37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7:37:28.018" v="263" actId="478"/>
          <ac:cxnSpMkLst>
            <pc:docMk/>
            <pc:sldMk cId="0" sldId="258"/>
            <ac:cxnSpMk id="377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0:19.718" v="342" actId="478"/>
          <ac:cxnSpMkLst>
            <pc:docMk/>
            <pc:sldMk cId="0" sldId="258"/>
            <ac:cxnSpMk id="378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0:20.524" v="344" actId="478"/>
          <ac:cxnSpMkLst>
            <pc:docMk/>
            <pc:sldMk cId="0" sldId="258"/>
            <ac:cxnSpMk id="393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0:20.524" v="344" actId="478"/>
          <ac:cxnSpMkLst>
            <pc:docMk/>
            <pc:sldMk cId="0" sldId="258"/>
            <ac:cxnSpMk id="394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12.765" v="362" actId="478"/>
          <ac:cxnSpMkLst>
            <pc:docMk/>
            <pc:sldMk cId="0" sldId="258"/>
            <ac:cxnSpMk id="397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09.234" v="359" actId="478"/>
          <ac:cxnSpMkLst>
            <pc:docMk/>
            <pc:sldMk cId="0" sldId="258"/>
            <ac:cxnSpMk id="398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15.665" v="366" actId="478"/>
          <ac:cxnSpMkLst>
            <pc:docMk/>
            <pc:sldMk cId="0" sldId="258"/>
            <ac:cxnSpMk id="399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18.938" v="368" actId="478"/>
          <ac:cxnSpMkLst>
            <pc:docMk/>
            <pc:sldMk cId="0" sldId="258"/>
            <ac:cxnSpMk id="404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18.938" v="368" actId="478"/>
          <ac:cxnSpMkLst>
            <pc:docMk/>
            <pc:sldMk cId="0" sldId="258"/>
            <ac:cxnSpMk id="405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18.938" v="368" actId="478"/>
          <ac:cxnSpMkLst>
            <pc:docMk/>
            <pc:sldMk cId="0" sldId="258"/>
            <ac:cxnSpMk id="412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18.938" v="368" actId="478"/>
          <ac:cxnSpMkLst>
            <pc:docMk/>
            <pc:sldMk cId="0" sldId="258"/>
            <ac:cxnSpMk id="413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18.938" v="368" actId="478"/>
          <ac:cxnSpMkLst>
            <pc:docMk/>
            <pc:sldMk cId="0" sldId="258"/>
            <ac:cxnSpMk id="420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18.938" v="368" actId="478"/>
          <ac:cxnSpMkLst>
            <pc:docMk/>
            <pc:sldMk cId="0" sldId="258"/>
            <ac:cxnSpMk id="421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18.938" v="368" actId="478"/>
          <ac:cxnSpMkLst>
            <pc:docMk/>
            <pc:sldMk cId="0" sldId="258"/>
            <ac:cxnSpMk id="428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18.938" v="368" actId="478"/>
          <ac:cxnSpMkLst>
            <pc:docMk/>
            <pc:sldMk cId="0" sldId="258"/>
            <ac:cxnSpMk id="429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20.157" v="369" actId="478"/>
          <ac:cxnSpMkLst>
            <pc:docMk/>
            <pc:sldMk cId="0" sldId="258"/>
            <ac:cxnSpMk id="432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20.157" v="369" actId="478"/>
          <ac:cxnSpMkLst>
            <pc:docMk/>
            <pc:sldMk cId="0" sldId="258"/>
            <ac:cxnSpMk id="436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20.157" v="369" actId="478"/>
          <ac:cxnSpMkLst>
            <pc:docMk/>
            <pc:sldMk cId="0" sldId="258"/>
            <ac:cxnSpMk id="437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20.157" v="369" actId="478"/>
          <ac:cxnSpMkLst>
            <pc:docMk/>
            <pc:sldMk cId="0" sldId="258"/>
            <ac:cxnSpMk id="438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20.157" v="369" actId="478"/>
          <ac:cxnSpMkLst>
            <pc:docMk/>
            <pc:sldMk cId="0" sldId="258"/>
            <ac:cxnSpMk id="442" creationId="{00000000-0000-0000-0000-000000000000}"/>
          </ac:cxnSpMkLst>
        </pc:cxnChg>
        <pc:cxnChg chg="add del mod">
          <ac:chgData name="Alexandria Miera" userId="1af29bc8bc37ace4" providerId="LiveId" clId="{1E4E5C1B-E219-46D0-8869-C2530E40E6B7}" dt="2021-04-20T17:44:28.732" v="554" actId="14100"/>
          <ac:cxnSpMkLst>
            <pc:docMk/>
            <pc:sldMk cId="0" sldId="258"/>
            <ac:cxnSpMk id="445" creationId="{00000000-0000-0000-0000-000000000000}"/>
          </ac:cxnSpMkLst>
        </pc:cxnChg>
        <pc:cxnChg chg="add del mod">
          <ac:chgData name="Alexandria Miera" userId="1af29bc8bc37ace4" providerId="LiveId" clId="{1E4E5C1B-E219-46D0-8869-C2530E40E6B7}" dt="2021-04-20T17:44:32.656" v="555" actId="14100"/>
          <ac:cxnSpMkLst>
            <pc:docMk/>
            <pc:sldMk cId="0" sldId="258"/>
            <ac:cxnSpMk id="446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10.439" v="360" actId="478"/>
          <ac:cxnSpMkLst>
            <pc:docMk/>
            <pc:sldMk cId="0" sldId="258"/>
            <ac:cxnSpMk id="447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11.631" v="361" actId="478"/>
          <ac:cxnSpMkLst>
            <pc:docMk/>
            <pc:sldMk cId="0" sldId="258"/>
            <ac:cxnSpMk id="448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7:41:14.772" v="365" actId="478"/>
          <ac:cxnSpMkLst>
            <pc:docMk/>
            <pc:sldMk cId="0" sldId="258"/>
            <ac:cxnSpMk id="44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7:36:43.855" v="255" actId="478"/>
          <ac:cxnSpMkLst>
            <pc:docMk/>
            <pc:sldMk cId="0" sldId="258"/>
            <ac:cxnSpMk id="45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7:37:30.065" v="265" actId="478"/>
          <ac:cxnSpMkLst>
            <pc:docMk/>
            <pc:sldMk cId="0" sldId="258"/>
            <ac:cxnSpMk id="454" creationId="{00000000-0000-0000-0000-000000000000}"/>
          </ac:cxnSpMkLst>
        </pc:cxnChg>
      </pc:sldChg>
      <pc:sldChg chg="addSp delSp modSp mod">
        <pc:chgData name="Alexandria Miera" userId="1af29bc8bc37ace4" providerId="LiveId" clId="{1E4E5C1B-E219-46D0-8869-C2530E40E6B7}" dt="2021-04-25T04:15:32.043" v="9184" actId="1076"/>
        <pc:sldMkLst>
          <pc:docMk/>
          <pc:sldMk cId="0" sldId="259"/>
        </pc:sldMkLst>
        <pc:spChg chg="add mod">
          <ac:chgData name="Alexandria Miera" userId="1af29bc8bc37ace4" providerId="LiveId" clId="{1E4E5C1B-E219-46D0-8869-C2530E40E6B7}" dt="2021-04-25T04:15:32.043" v="9184" actId="1076"/>
          <ac:spMkLst>
            <pc:docMk/>
            <pc:sldMk cId="0" sldId="259"/>
            <ac:spMk id="10" creationId="{992E7DCD-E8E3-4F0D-9DBC-E62182AB76B4}"/>
          </ac:spMkLst>
        </pc:spChg>
        <pc:spChg chg="add mod">
          <ac:chgData name="Alexandria Miera" userId="1af29bc8bc37ace4" providerId="LiveId" clId="{1E4E5C1B-E219-46D0-8869-C2530E40E6B7}" dt="2021-04-25T04:15:32.043" v="9184" actId="1076"/>
          <ac:spMkLst>
            <pc:docMk/>
            <pc:sldMk cId="0" sldId="259"/>
            <ac:spMk id="11" creationId="{1D1D6D6B-F1D8-410A-AE90-4EEE547B8E95}"/>
          </ac:spMkLst>
        </pc:spChg>
        <pc:spChg chg="add mod">
          <ac:chgData name="Alexandria Miera" userId="1af29bc8bc37ace4" providerId="LiveId" clId="{1E4E5C1B-E219-46D0-8869-C2530E40E6B7}" dt="2021-04-25T04:15:32.043" v="9184" actId="1076"/>
          <ac:spMkLst>
            <pc:docMk/>
            <pc:sldMk cId="0" sldId="259"/>
            <ac:spMk id="13" creationId="{17F5FA98-C458-4D61-A4FE-DC6CEEF6A9EF}"/>
          </ac:spMkLst>
        </pc:spChg>
        <pc:spChg chg="add mod">
          <ac:chgData name="Alexandria Miera" userId="1af29bc8bc37ace4" providerId="LiveId" clId="{1E4E5C1B-E219-46D0-8869-C2530E40E6B7}" dt="2021-04-25T04:15:32.043" v="9184" actId="1076"/>
          <ac:spMkLst>
            <pc:docMk/>
            <pc:sldMk cId="0" sldId="259"/>
            <ac:spMk id="14" creationId="{9236EA71-B932-404E-9B4D-CCEF7F277313}"/>
          </ac:spMkLst>
        </pc:spChg>
        <pc:spChg chg="mod">
          <ac:chgData name="Alexandria Miera" userId="1af29bc8bc37ace4" providerId="LiveId" clId="{1E4E5C1B-E219-46D0-8869-C2530E40E6B7}" dt="2021-04-25T04:15:32.043" v="9184" actId="1076"/>
          <ac:spMkLst>
            <pc:docMk/>
            <pc:sldMk cId="0" sldId="259"/>
            <ac:spMk id="460" creationId="{00000000-0000-0000-0000-000000000000}"/>
          </ac:spMkLst>
        </pc:spChg>
        <pc:spChg chg="mod">
          <ac:chgData name="Alexandria Miera" userId="1af29bc8bc37ace4" providerId="LiveId" clId="{1E4E5C1B-E219-46D0-8869-C2530E40E6B7}" dt="2021-04-25T04:15:32.043" v="9184" actId="1076"/>
          <ac:spMkLst>
            <pc:docMk/>
            <pc:sldMk cId="0" sldId="259"/>
            <ac:spMk id="46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5T03:19:36.689" v="7473" actId="478"/>
          <ac:spMkLst>
            <pc:docMk/>
            <pc:sldMk cId="0" sldId="259"/>
            <ac:spMk id="463" creationId="{00000000-0000-0000-0000-000000000000}"/>
          </ac:spMkLst>
        </pc:spChg>
        <pc:spChg chg="del mod">
          <ac:chgData name="Alexandria Miera" userId="1af29bc8bc37ace4" providerId="LiveId" clId="{1E4E5C1B-E219-46D0-8869-C2530E40E6B7}" dt="2021-04-25T03:19:36.689" v="7473" actId="478"/>
          <ac:spMkLst>
            <pc:docMk/>
            <pc:sldMk cId="0" sldId="259"/>
            <ac:spMk id="464" creationId="{00000000-0000-0000-0000-000000000000}"/>
          </ac:spMkLst>
        </pc:spChg>
        <pc:picChg chg="add mod">
          <ac:chgData name="Alexandria Miera" userId="1af29bc8bc37ace4" providerId="LiveId" clId="{1E4E5C1B-E219-46D0-8869-C2530E40E6B7}" dt="2021-04-25T04:15:32.043" v="9184" actId="1076"/>
          <ac:picMkLst>
            <pc:docMk/>
            <pc:sldMk cId="0" sldId="259"/>
            <ac:picMk id="3" creationId="{8A43CCAF-FB69-4539-A218-166EC5DB562E}"/>
          </ac:picMkLst>
        </pc:picChg>
        <pc:picChg chg="add mod">
          <ac:chgData name="Alexandria Miera" userId="1af29bc8bc37ace4" providerId="LiveId" clId="{1E4E5C1B-E219-46D0-8869-C2530E40E6B7}" dt="2021-04-25T04:15:32.043" v="9184" actId="1076"/>
          <ac:picMkLst>
            <pc:docMk/>
            <pc:sldMk cId="0" sldId="259"/>
            <ac:picMk id="21" creationId="{D10DC35C-0ADD-4FE1-989B-EB6229B9A3AD}"/>
          </ac:picMkLst>
        </pc:picChg>
        <pc:picChg chg="del">
          <ac:chgData name="Alexandria Miera" userId="1af29bc8bc37ace4" providerId="LiveId" clId="{1E4E5C1B-E219-46D0-8869-C2530E40E6B7}" dt="2021-04-20T19:07:51.909" v="3327" actId="478"/>
          <ac:picMkLst>
            <pc:docMk/>
            <pc:sldMk cId="0" sldId="259"/>
            <ac:picMk id="467" creationId="{00000000-0000-0000-0000-000000000000}"/>
          </ac:picMkLst>
        </pc:picChg>
        <pc:picChg chg="add mod">
          <ac:chgData name="Alexandria Miera" userId="1af29bc8bc37ace4" providerId="LiveId" clId="{1E4E5C1B-E219-46D0-8869-C2530E40E6B7}" dt="2021-04-25T04:15:32.043" v="9184" actId="1076"/>
          <ac:picMkLst>
            <pc:docMk/>
            <pc:sldMk cId="0" sldId="259"/>
            <ac:picMk id="1026" creationId="{965B13CE-7BFF-4069-AF1D-70C414255D30}"/>
          </ac:picMkLst>
        </pc:picChg>
        <pc:cxnChg chg="add mod">
          <ac:chgData name="Alexandria Miera" userId="1af29bc8bc37ace4" providerId="LiveId" clId="{1E4E5C1B-E219-46D0-8869-C2530E40E6B7}" dt="2021-04-25T04:15:32.043" v="9184" actId="1076"/>
          <ac:cxnSpMkLst>
            <pc:docMk/>
            <pc:sldMk cId="0" sldId="259"/>
            <ac:cxnSpMk id="15" creationId="{F989F31E-C132-40A1-8992-0A9F9D65619B}"/>
          </ac:cxnSpMkLst>
        </pc:cxnChg>
        <pc:cxnChg chg="add mod">
          <ac:chgData name="Alexandria Miera" userId="1af29bc8bc37ace4" providerId="LiveId" clId="{1E4E5C1B-E219-46D0-8869-C2530E40E6B7}" dt="2021-04-25T04:15:32.043" v="9184" actId="1076"/>
          <ac:cxnSpMkLst>
            <pc:docMk/>
            <pc:sldMk cId="0" sldId="259"/>
            <ac:cxnSpMk id="17" creationId="{61EDB1BE-0140-4688-855C-A54327242F08}"/>
          </ac:cxnSpMkLst>
        </pc:cxnChg>
        <pc:cxnChg chg="del mod">
          <ac:chgData name="Alexandria Miera" userId="1af29bc8bc37ace4" providerId="LiveId" clId="{1E4E5C1B-E219-46D0-8869-C2530E40E6B7}" dt="2021-04-25T03:49:02.928" v="8294" actId="478"/>
          <ac:cxnSpMkLst>
            <pc:docMk/>
            <pc:sldMk cId="0" sldId="259"/>
            <ac:cxnSpMk id="462" creationId="{00000000-0000-0000-0000-000000000000}"/>
          </ac:cxnSpMkLst>
        </pc:cxnChg>
        <pc:cxnChg chg="mod">
          <ac:chgData name="Alexandria Miera" userId="1af29bc8bc37ace4" providerId="LiveId" clId="{1E4E5C1B-E219-46D0-8869-C2530E40E6B7}" dt="2021-04-25T04:15:32.043" v="9184" actId="1076"/>
          <ac:cxnSpMkLst>
            <pc:docMk/>
            <pc:sldMk cId="0" sldId="259"/>
            <ac:cxnSpMk id="465" creationId="{00000000-0000-0000-0000-000000000000}"/>
          </ac:cxnSpMkLst>
        </pc:cxnChg>
      </pc:sldChg>
      <pc:sldChg chg="addSp delSp modSp mod">
        <pc:chgData name="Alexandria Miera" userId="1af29bc8bc37ace4" providerId="LiveId" clId="{1E4E5C1B-E219-46D0-8869-C2530E40E6B7}" dt="2021-04-25T04:35:02.781" v="9298" actId="207"/>
        <pc:sldMkLst>
          <pc:docMk/>
          <pc:sldMk cId="3989239666" sldId="260"/>
        </pc:sldMkLst>
        <pc:spChg chg="mod">
          <ac:chgData name="Alexandria Miera" userId="1af29bc8bc37ace4" providerId="LiveId" clId="{1E4E5C1B-E219-46D0-8869-C2530E40E6B7}" dt="2021-04-25T04:32:23.055" v="9297" actId="207"/>
          <ac:spMkLst>
            <pc:docMk/>
            <pc:sldMk cId="3989239666" sldId="260"/>
            <ac:spMk id="15" creationId="{13086AA8-8D59-4C57-89FB-FCC4C24E4916}"/>
          </ac:spMkLst>
        </pc:spChg>
        <pc:spChg chg="mod">
          <ac:chgData name="Alexandria Miera" userId="1af29bc8bc37ace4" providerId="LiveId" clId="{1E4E5C1B-E219-46D0-8869-C2530E40E6B7}" dt="2021-04-25T04:32:18.515" v="9296" actId="207"/>
          <ac:spMkLst>
            <pc:docMk/>
            <pc:sldMk cId="3989239666" sldId="260"/>
            <ac:spMk id="16" creationId="{7D1DBC63-7DBA-4F0B-90B8-A41840AA7C3A}"/>
          </ac:spMkLst>
        </pc:spChg>
        <pc:spChg chg="mod">
          <ac:chgData name="Alexandria Miera" userId="1af29bc8bc37ace4" providerId="LiveId" clId="{1E4E5C1B-E219-46D0-8869-C2530E40E6B7}" dt="2021-04-25T04:31:20.886" v="9291" actId="207"/>
          <ac:spMkLst>
            <pc:docMk/>
            <pc:sldMk cId="3989239666" sldId="260"/>
            <ac:spMk id="21" creationId="{1A7B9C26-89EF-4849-A15C-41B6726EEEA3}"/>
          </ac:spMkLst>
        </pc:spChg>
        <pc:spChg chg="mod">
          <ac:chgData name="Alexandria Miera" userId="1af29bc8bc37ace4" providerId="LiveId" clId="{1E4E5C1B-E219-46D0-8869-C2530E40E6B7}" dt="2021-04-25T04:31:12.106" v="9290" actId="207"/>
          <ac:spMkLst>
            <pc:docMk/>
            <pc:sldMk cId="3989239666" sldId="260"/>
            <ac:spMk id="22" creationId="{303004C7-2F34-49E7-9D3A-626DAC8AF544}"/>
          </ac:spMkLst>
        </pc:spChg>
        <pc:spChg chg="mod ord">
          <ac:chgData name="Alexandria Miera" userId="1af29bc8bc37ace4" providerId="LiveId" clId="{1E4E5C1B-E219-46D0-8869-C2530E40E6B7}" dt="2021-04-25T04:29:40.558" v="9274" actId="207"/>
          <ac:spMkLst>
            <pc:docMk/>
            <pc:sldMk cId="3989239666" sldId="260"/>
            <ac:spMk id="23" creationId="{383C3FE6-BB43-4BE4-B8D4-06326462E838}"/>
          </ac:spMkLst>
        </pc:spChg>
        <pc:spChg chg="add del mod">
          <ac:chgData name="Alexandria Miera" userId="1af29bc8bc37ace4" providerId="LiveId" clId="{1E4E5C1B-E219-46D0-8869-C2530E40E6B7}" dt="2021-04-25T04:29:44.140" v="9275" actId="478"/>
          <ac:spMkLst>
            <pc:docMk/>
            <pc:sldMk cId="3989239666" sldId="260"/>
            <ac:spMk id="25" creationId="{FF57C27E-E41C-4FB5-9D74-15C43D2FC0DB}"/>
          </ac:spMkLst>
        </pc:spChg>
        <pc:spChg chg="mod">
          <ac:chgData name="Alexandria Miera" userId="1af29bc8bc37ace4" providerId="LiveId" clId="{1E4E5C1B-E219-46D0-8869-C2530E40E6B7}" dt="2021-04-25T04:35:02.781" v="9298" actId="207"/>
          <ac:spMkLst>
            <pc:docMk/>
            <pc:sldMk cId="3989239666" sldId="260"/>
            <ac:spMk id="26" creationId="{C3124D2B-A4D5-4246-A058-467351774ED7}"/>
          </ac:spMkLst>
        </pc:spChg>
        <pc:spChg chg="add del mod">
          <ac:chgData name="Alexandria Miera" userId="1af29bc8bc37ace4" providerId="LiveId" clId="{1E4E5C1B-E219-46D0-8869-C2530E40E6B7}" dt="2021-04-25T04:29:00.135" v="9267" actId="478"/>
          <ac:spMkLst>
            <pc:docMk/>
            <pc:sldMk cId="3989239666" sldId="260"/>
            <ac:spMk id="27" creationId="{9EAF82C3-E604-4A71-BEE4-1ABD2DF057AD}"/>
          </ac:spMkLst>
        </pc:spChg>
        <pc:spChg chg="del mod">
          <ac:chgData name="Alexandria Miera" userId="1af29bc8bc37ace4" providerId="LiveId" clId="{1E4E5C1B-E219-46D0-8869-C2530E40E6B7}" dt="2021-04-25T04:10:14.720" v="9142" actId="478"/>
          <ac:spMkLst>
            <pc:docMk/>
            <pc:sldMk cId="3989239666" sldId="260"/>
            <ac:spMk id="33" creationId="{6B3F89BA-29B0-496B-A582-F1DC80A9A1FB}"/>
          </ac:spMkLst>
        </pc:spChg>
        <pc:spChg chg="del mod">
          <ac:chgData name="Alexandria Miera" userId="1af29bc8bc37ace4" providerId="LiveId" clId="{1E4E5C1B-E219-46D0-8869-C2530E40E6B7}" dt="2021-04-25T04:10:14.720" v="9142" actId="478"/>
          <ac:spMkLst>
            <pc:docMk/>
            <pc:sldMk cId="3989239666" sldId="260"/>
            <ac:spMk id="34" creationId="{FEE2A137-F6B7-477D-AF8E-B2540611CE97}"/>
          </ac:spMkLst>
        </pc:spChg>
        <pc:spChg chg="del mod">
          <ac:chgData name="Alexandria Miera" userId="1af29bc8bc37ace4" providerId="LiveId" clId="{1E4E5C1B-E219-46D0-8869-C2530E40E6B7}" dt="2021-04-25T04:10:15.773" v="9143" actId="478"/>
          <ac:spMkLst>
            <pc:docMk/>
            <pc:sldMk cId="3989239666" sldId="260"/>
            <ac:spMk id="35" creationId="{993588B8-2026-401A-855E-02DC5408BFD7}"/>
          </ac:spMkLst>
        </pc:spChg>
        <pc:spChg chg="del mod">
          <ac:chgData name="Alexandria Miera" userId="1af29bc8bc37ace4" providerId="LiveId" clId="{1E4E5C1B-E219-46D0-8869-C2530E40E6B7}" dt="2021-04-25T04:10:14.720" v="9142" actId="478"/>
          <ac:spMkLst>
            <pc:docMk/>
            <pc:sldMk cId="3989239666" sldId="260"/>
            <ac:spMk id="36" creationId="{1DC43694-8633-4B3E-BCB9-F413D85EE015}"/>
          </ac:spMkLst>
        </pc:spChg>
        <pc:picChg chg="add mod">
          <ac:chgData name="Alexandria Miera" userId="1af29bc8bc37ace4" providerId="LiveId" clId="{1E4E5C1B-E219-46D0-8869-C2530E40E6B7}" dt="2021-04-25T04:12:25.146" v="9183" actId="14100"/>
          <ac:picMkLst>
            <pc:docMk/>
            <pc:sldMk cId="3989239666" sldId="260"/>
            <ac:picMk id="3" creationId="{2246C356-0078-4285-A8D1-6E48CB14701F}"/>
          </ac:picMkLst>
        </pc:picChg>
        <pc:picChg chg="add del mod">
          <ac:chgData name="Alexandria Miera" userId="1af29bc8bc37ace4" providerId="LiveId" clId="{1E4E5C1B-E219-46D0-8869-C2530E40E6B7}" dt="2021-04-21T15:22:37.608" v="6131" actId="478"/>
          <ac:picMkLst>
            <pc:docMk/>
            <pc:sldMk cId="3989239666" sldId="260"/>
            <ac:picMk id="3" creationId="{6AD2C065-63B0-45DF-9AF6-CCE164000397}"/>
          </ac:picMkLst>
        </pc:picChg>
        <pc:picChg chg="add del mod ord">
          <ac:chgData name="Alexandria Miera" userId="1af29bc8bc37ace4" providerId="LiveId" clId="{1E4E5C1B-E219-46D0-8869-C2530E40E6B7}" dt="2021-04-07T00:44:36.596" v="160" actId="478"/>
          <ac:picMkLst>
            <pc:docMk/>
            <pc:sldMk cId="3989239666" sldId="260"/>
            <ac:picMk id="3" creationId="{7B7F71C2-CE96-4D64-AFFA-81A0411E0267}"/>
          </ac:picMkLst>
        </pc:picChg>
        <pc:picChg chg="add del mod">
          <ac:chgData name="Alexandria Miera" userId="1af29bc8bc37ace4" providerId="LiveId" clId="{1E4E5C1B-E219-46D0-8869-C2530E40E6B7}" dt="2021-04-20T19:07:55.579" v="3328" actId="478"/>
          <ac:picMkLst>
            <pc:docMk/>
            <pc:sldMk cId="3989239666" sldId="260"/>
            <ac:picMk id="4" creationId="{516B2D22-36C9-4039-A399-6968E4BAEC44}"/>
          </ac:picMkLst>
        </pc:picChg>
        <pc:picChg chg="add del mod">
          <ac:chgData name="Alexandria Miera" userId="1af29bc8bc37ace4" providerId="LiveId" clId="{1E4E5C1B-E219-46D0-8869-C2530E40E6B7}" dt="2021-04-21T15:26:01.096" v="6156" actId="478"/>
          <ac:picMkLst>
            <pc:docMk/>
            <pc:sldMk cId="3989239666" sldId="260"/>
            <ac:picMk id="4" creationId="{F91457E7-B710-4FB9-9D45-71C265875CD1}"/>
          </ac:picMkLst>
        </pc:picChg>
        <pc:picChg chg="add del mod">
          <ac:chgData name="Alexandria Miera" userId="1af29bc8bc37ace4" providerId="LiveId" clId="{1E4E5C1B-E219-46D0-8869-C2530E40E6B7}" dt="2021-04-24T22:27:58.458" v="6674" actId="478"/>
          <ac:picMkLst>
            <pc:docMk/>
            <pc:sldMk cId="3989239666" sldId="260"/>
            <ac:picMk id="6" creationId="{7504FE89-CC99-4D6D-8C49-2A49100D4214}"/>
          </ac:picMkLst>
        </pc:picChg>
        <pc:picChg chg="add mod">
          <ac:chgData name="Alexandria Miera" userId="1af29bc8bc37ace4" providerId="LiveId" clId="{1E4E5C1B-E219-46D0-8869-C2530E40E6B7}" dt="2021-04-25T04:31:39.673" v="9294" actId="14100"/>
          <ac:picMkLst>
            <pc:docMk/>
            <pc:sldMk cId="3989239666" sldId="260"/>
            <ac:picMk id="29" creationId="{779A061D-BF5D-4244-9DF6-6991BC855F7A}"/>
          </ac:picMkLst>
        </pc:picChg>
        <pc:picChg chg="del">
          <ac:chgData name="Alexandria Miera" userId="1af29bc8bc37ace4" providerId="LiveId" clId="{1E4E5C1B-E219-46D0-8869-C2530E40E6B7}" dt="2021-04-06T22:23:26.240" v="97" actId="478"/>
          <ac:picMkLst>
            <pc:docMk/>
            <pc:sldMk cId="3989239666" sldId="260"/>
            <ac:picMk id="32" creationId="{1F13A852-2E55-486B-9220-3D1F0806E18B}"/>
          </ac:picMkLst>
        </pc:picChg>
        <pc:picChg chg="del mod">
          <ac:chgData name="Alexandria Miera" userId="1af29bc8bc37ace4" providerId="LiveId" clId="{1E4E5C1B-E219-46D0-8869-C2530E40E6B7}" dt="2021-04-25T04:08:29.342" v="9130" actId="21"/>
          <ac:picMkLst>
            <pc:docMk/>
            <pc:sldMk cId="3989239666" sldId="260"/>
            <ac:picMk id="50" creationId="{469D5E6D-E34E-4810-BA74-5A5C09A0629B}"/>
          </ac:picMkLst>
        </pc:picChg>
        <pc:picChg chg="add mod">
          <ac:chgData name="Alexandria Miera" userId="1af29bc8bc37ace4" providerId="LiveId" clId="{1E4E5C1B-E219-46D0-8869-C2530E40E6B7}" dt="2021-04-25T04:30:31.557" v="9286" actId="14100"/>
          <ac:picMkLst>
            <pc:docMk/>
            <pc:sldMk cId="3989239666" sldId="260"/>
            <ac:picMk id="2050" creationId="{C37F8298-F6B5-42F3-A857-421D7FEDC932}"/>
          </ac:picMkLst>
        </pc:picChg>
      </pc:sldChg>
      <pc:sldChg chg="addSp delSp modSp add mod">
        <pc:chgData name="Alexandria Miera" userId="1af29bc8bc37ace4" providerId="LiveId" clId="{1E4E5C1B-E219-46D0-8869-C2530E40E6B7}" dt="2021-04-25T04:18:47.538" v="9249" actId="113"/>
        <pc:sldMkLst>
          <pc:docMk/>
          <pc:sldMk cId="855682422" sldId="261"/>
        </pc:sldMkLst>
        <pc:spChg chg="add del mod">
          <ac:chgData name="Alexandria Miera" userId="1af29bc8bc37ace4" providerId="LiveId" clId="{1E4E5C1B-E219-46D0-8869-C2530E40E6B7}" dt="2021-04-20T19:20:02.652" v="3370" actId="478"/>
          <ac:spMkLst>
            <pc:docMk/>
            <pc:sldMk cId="855682422" sldId="261"/>
            <ac:spMk id="177" creationId="{49CEC3F7-1477-4269-8FF1-2AD5AD10ED33}"/>
          </ac:spMkLst>
        </pc:spChg>
        <pc:spChg chg="add del mod">
          <ac:chgData name="Alexandria Miera" userId="1af29bc8bc37ace4" providerId="LiveId" clId="{1E4E5C1B-E219-46D0-8869-C2530E40E6B7}" dt="2021-04-20T19:20:02.652" v="3370" actId="478"/>
          <ac:spMkLst>
            <pc:docMk/>
            <pc:sldMk cId="855682422" sldId="261"/>
            <ac:spMk id="178" creationId="{58661F95-5CBA-4D82-93B5-CDB59D1D4423}"/>
          </ac:spMkLst>
        </pc:spChg>
        <pc:spChg chg="add mod">
          <ac:chgData name="Alexandria Miera" userId="1af29bc8bc37ace4" providerId="LiveId" clId="{1E4E5C1B-E219-46D0-8869-C2530E40E6B7}" dt="2021-04-24T22:26:54.572" v="6656" actId="313"/>
          <ac:spMkLst>
            <pc:docMk/>
            <pc:sldMk cId="855682422" sldId="261"/>
            <ac:spMk id="194" creationId="{9E9EB65A-B49D-441B-832C-E67DD6B1DA73}"/>
          </ac:spMkLst>
        </pc:spChg>
        <pc:spChg chg="add mod">
          <ac:chgData name="Alexandria Miera" userId="1af29bc8bc37ace4" providerId="LiveId" clId="{1E4E5C1B-E219-46D0-8869-C2530E40E6B7}" dt="2021-04-25T04:18:34.694" v="9241" actId="113"/>
          <ac:spMkLst>
            <pc:docMk/>
            <pc:sldMk cId="855682422" sldId="261"/>
            <ac:spMk id="195" creationId="{FE777D4B-091F-46F5-9867-098BD1436AE4}"/>
          </ac:spMkLst>
        </pc:spChg>
        <pc:spChg chg="add mod">
          <ac:chgData name="Alexandria Miera" userId="1af29bc8bc37ace4" providerId="LiveId" clId="{1E4E5C1B-E219-46D0-8869-C2530E40E6B7}" dt="2021-04-25T04:18:37.665" v="9243" actId="207"/>
          <ac:spMkLst>
            <pc:docMk/>
            <pc:sldMk cId="855682422" sldId="261"/>
            <ac:spMk id="196" creationId="{640FCCD7-C3F6-4209-BF9A-2083A779ABC7}"/>
          </ac:spMkLst>
        </pc:spChg>
        <pc:spChg chg="add mod">
          <ac:chgData name="Alexandria Miera" userId="1af29bc8bc37ace4" providerId="LiveId" clId="{1E4E5C1B-E219-46D0-8869-C2530E40E6B7}" dt="2021-04-25T04:18:47.538" v="9249" actId="113"/>
          <ac:spMkLst>
            <pc:docMk/>
            <pc:sldMk cId="855682422" sldId="261"/>
            <ac:spMk id="197" creationId="{1FA72199-7FF4-460B-A2A7-47AF4B0942CA}"/>
          </ac:spMkLst>
        </pc:spChg>
        <pc:spChg chg="add mod">
          <ac:chgData name="Alexandria Miera" userId="1af29bc8bc37ace4" providerId="LiveId" clId="{1E4E5C1B-E219-46D0-8869-C2530E40E6B7}" dt="2021-04-25T04:18:40.543" v="9245" actId="113"/>
          <ac:spMkLst>
            <pc:docMk/>
            <pc:sldMk cId="855682422" sldId="261"/>
            <ac:spMk id="198" creationId="{29D1DBBF-B4E2-4CF3-BAC9-00A68F9EA39D}"/>
          </ac:spMkLst>
        </pc:spChg>
        <pc:spChg chg="add mod">
          <ac:chgData name="Alexandria Miera" userId="1af29bc8bc37ace4" providerId="LiveId" clId="{1E4E5C1B-E219-46D0-8869-C2530E40E6B7}" dt="2021-04-25T04:18:44.141" v="9247" actId="207"/>
          <ac:spMkLst>
            <pc:docMk/>
            <pc:sldMk cId="855682422" sldId="261"/>
            <ac:spMk id="199" creationId="{303DACE7-29FB-4160-8F47-01E314FE9FFA}"/>
          </ac:spMkLst>
        </pc:spChg>
        <pc:spChg chg="del">
          <ac:chgData name="Alexandria Miera" userId="1af29bc8bc37ace4" providerId="LiveId" clId="{1E4E5C1B-E219-46D0-8869-C2530E40E6B7}" dt="2021-04-20T19:18:06.732" v="3360" actId="478"/>
          <ac:spMkLst>
            <pc:docMk/>
            <pc:sldMk cId="855682422" sldId="261"/>
            <ac:spMk id="309" creationId="{00000000-0000-0000-0000-000000000000}"/>
          </ac:spMkLst>
        </pc:spChg>
        <pc:spChg chg="mod">
          <ac:chgData name="Alexandria Miera" userId="1af29bc8bc37ace4" providerId="LiveId" clId="{1E4E5C1B-E219-46D0-8869-C2530E40E6B7}" dt="2021-04-20T18:37:17.127" v="2891" actId="14100"/>
          <ac:spMkLst>
            <pc:docMk/>
            <pc:sldMk cId="855682422" sldId="261"/>
            <ac:spMk id="312" creationId="{00000000-0000-0000-0000-000000000000}"/>
          </ac:spMkLst>
        </pc:spChg>
        <pc:spChg chg="mod">
          <ac:chgData name="Alexandria Miera" userId="1af29bc8bc37ace4" providerId="LiveId" clId="{1E4E5C1B-E219-46D0-8869-C2530E40E6B7}" dt="2021-04-20T19:20:11.109" v="3373" actId="14100"/>
          <ac:spMkLst>
            <pc:docMk/>
            <pc:sldMk cId="855682422" sldId="261"/>
            <ac:spMk id="313" creationId="{00000000-0000-0000-0000-000000000000}"/>
          </ac:spMkLst>
        </pc:spChg>
        <pc:spChg chg="del mod">
          <ac:chgData name="Alexandria Miera" userId="1af29bc8bc37ace4" providerId="LiveId" clId="{1E4E5C1B-E219-46D0-8869-C2530E40E6B7}" dt="2021-04-20T19:20:02.652" v="3370" actId="478"/>
          <ac:spMkLst>
            <pc:docMk/>
            <pc:sldMk cId="855682422" sldId="261"/>
            <ac:spMk id="31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17:02.857" v="3351" actId="478"/>
          <ac:spMkLst>
            <pc:docMk/>
            <pc:sldMk cId="855682422" sldId="261"/>
            <ac:spMk id="31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17:02.857" v="3351" actId="478"/>
          <ac:spMkLst>
            <pc:docMk/>
            <pc:sldMk cId="855682422" sldId="261"/>
            <ac:spMk id="31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17:02.857" v="3351" actId="478"/>
          <ac:spMkLst>
            <pc:docMk/>
            <pc:sldMk cId="855682422" sldId="261"/>
            <ac:spMk id="31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17:02.857" v="3351" actId="478"/>
          <ac:spMkLst>
            <pc:docMk/>
            <pc:sldMk cId="855682422" sldId="261"/>
            <ac:spMk id="32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20:02.652" v="3370" actId="478"/>
          <ac:spMkLst>
            <pc:docMk/>
            <pc:sldMk cId="855682422" sldId="261"/>
            <ac:spMk id="33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20:02.652" v="3370" actId="478"/>
          <ac:spMkLst>
            <pc:docMk/>
            <pc:sldMk cId="855682422" sldId="261"/>
            <ac:spMk id="33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20:02.652" v="3370" actId="478"/>
          <ac:spMkLst>
            <pc:docMk/>
            <pc:sldMk cId="855682422" sldId="261"/>
            <ac:spMk id="33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20:02.652" v="3370" actId="478"/>
          <ac:spMkLst>
            <pc:docMk/>
            <pc:sldMk cId="855682422" sldId="261"/>
            <ac:spMk id="33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20:02.652" v="3370" actId="478"/>
          <ac:spMkLst>
            <pc:docMk/>
            <pc:sldMk cId="855682422" sldId="261"/>
            <ac:spMk id="33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20:02.652" v="3370" actId="478"/>
          <ac:spMkLst>
            <pc:docMk/>
            <pc:sldMk cId="855682422" sldId="261"/>
            <ac:spMk id="33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17:02.857" v="3351" actId="478"/>
          <ac:spMkLst>
            <pc:docMk/>
            <pc:sldMk cId="855682422" sldId="261"/>
            <ac:spMk id="33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17:02.857" v="3351" actId="478"/>
          <ac:spMkLst>
            <pc:docMk/>
            <pc:sldMk cId="855682422" sldId="261"/>
            <ac:spMk id="33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17:02.857" v="3351" actId="478"/>
          <ac:spMkLst>
            <pc:docMk/>
            <pc:sldMk cId="855682422" sldId="261"/>
            <ac:spMk id="35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17:02.857" v="3351" actId="478"/>
          <ac:spMkLst>
            <pc:docMk/>
            <pc:sldMk cId="855682422" sldId="261"/>
            <ac:spMk id="35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20:02.652" v="3370" actId="478"/>
          <ac:spMkLst>
            <pc:docMk/>
            <pc:sldMk cId="855682422" sldId="261"/>
            <ac:spMk id="35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20:02.652" v="3370" actId="478"/>
          <ac:spMkLst>
            <pc:docMk/>
            <pc:sldMk cId="855682422" sldId="261"/>
            <ac:spMk id="38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20:02.652" v="3370" actId="478"/>
          <ac:spMkLst>
            <pc:docMk/>
            <pc:sldMk cId="855682422" sldId="261"/>
            <ac:spMk id="38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20:02.652" v="3370" actId="478"/>
          <ac:spMkLst>
            <pc:docMk/>
            <pc:sldMk cId="855682422" sldId="261"/>
            <ac:spMk id="39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20:02.652" v="3370" actId="478"/>
          <ac:spMkLst>
            <pc:docMk/>
            <pc:sldMk cId="855682422" sldId="261"/>
            <ac:spMk id="39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20:02.652" v="3370" actId="478"/>
          <ac:spMkLst>
            <pc:docMk/>
            <pc:sldMk cId="855682422" sldId="261"/>
            <ac:spMk id="39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18:41.366" v="3365" actId="478"/>
          <ac:spMkLst>
            <pc:docMk/>
            <pc:sldMk cId="855682422" sldId="261"/>
            <ac:spMk id="45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18:40.621" v="3364" actId="478"/>
          <ac:spMkLst>
            <pc:docMk/>
            <pc:sldMk cId="855682422" sldId="261"/>
            <ac:spMk id="453" creationId="{00000000-0000-0000-0000-000000000000}"/>
          </ac:spMkLst>
        </pc:spChg>
        <pc:picChg chg="del">
          <ac:chgData name="Alexandria Miera" userId="1af29bc8bc37ace4" providerId="LiveId" clId="{1E4E5C1B-E219-46D0-8869-C2530E40E6B7}" dt="2021-04-20T19:17:46.268" v="3352" actId="478"/>
          <ac:picMkLst>
            <pc:docMk/>
            <pc:sldMk cId="855682422" sldId="261"/>
            <ac:picMk id="157" creationId="{8845C172-3EBF-45A1-B0F5-21DD5617DF3D}"/>
          </ac:picMkLst>
        </pc:picChg>
        <pc:picChg chg="del">
          <ac:chgData name="Alexandria Miera" userId="1af29bc8bc37ace4" providerId="LiveId" clId="{1E4E5C1B-E219-46D0-8869-C2530E40E6B7}" dt="2021-04-20T19:17:02.857" v="3351" actId="478"/>
          <ac:picMkLst>
            <pc:docMk/>
            <pc:sldMk cId="855682422" sldId="261"/>
            <ac:picMk id="164" creationId="{9B32E3C9-737C-4EF2-940B-D00C69B52807}"/>
          </ac:picMkLst>
        </pc:picChg>
        <pc:picChg chg="add del mod">
          <ac:chgData name="Alexandria Miera" userId="1af29bc8bc37ace4" providerId="LiveId" clId="{1E4E5C1B-E219-46D0-8869-C2530E40E6B7}" dt="2021-04-20T19:20:02.652" v="3370" actId="478"/>
          <ac:picMkLst>
            <pc:docMk/>
            <pc:sldMk cId="855682422" sldId="261"/>
            <ac:picMk id="179" creationId="{E7BD4C20-559B-4733-99B3-206D298BE271}"/>
          </ac:picMkLst>
        </pc:picChg>
        <pc:picChg chg="del">
          <ac:chgData name="Alexandria Miera" userId="1af29bc8bc37ace4" providerId="LiveId" clId="{1E4E5C1B-E219-46D0-8869-C2530E40E6B7}" dt="2021-04-20T19:17:02.857" v="3351" actId="478"/>
          <ac:picMkLst>
            <pc:docMk/>
            <pc:sldMk cId="855682422" sldId="261"/>
            <ac:picMk id="315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9:17:02.857" v="3351" actId="478"/>
          <ac:picMkLst>
            <pc:docMk/>
            <pc:sldMk cId="855682422" sldId="261"/>
            <ac:picMk id="317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9:17:02.857" v="3351" actId="478"/>
          <ac:picMkLst>
            <pc:docMk/>
            <pc:sldMk cId="855682422" sldId="261"/>
            <ac:picMk id="320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9:17:02.857" v="3351" actId="478"/>
          <ac:picMkLst>
            <pc:docMk/>
            <pc:sldMk cId="855682422" sldId="261"/>
            <ac:picMk id="326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9:20:02.652" v="3370" actId="478"/>
          <ac:picMkLst>
            <pc:docMk/>
            <pc:sldMk cId="855682422" sldId="261"/>
            <ac:picMk id="353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9:20:02.652" v="3370" actId="478"/>
          <ac:picMkLst>
            <pc:docMk/>
            <pc:sldMk cId="855682422" sldId="261"/>
            <ac:picMk id="387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9:20:02.652" v="3370" actId="478"/>
          <ac:picMkLst>
            <pc:docMk/>
            <pc:sldMk cId="855682422" sldId="261"/>
            <ac:picMk id="390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9:20:02.652" v="3370" actId="478"/>
          <ac:picMkLst>
            <pc:docMk/>
            <pc:sldMk cId="855682422" sldId="261"/>
            <ac:picMk id="395" creationId="{00000000-0000-0000-0000-000000000000}"/>
          </ac:picMkLst>
        </pc:picChg>
        <pc:cxnChg chg="add del">
          <ac:chgData name="Alexandria Miera" userId="1af29bc8bc37ace4" providerId="LiveId" clId="{1E4E5C1B-E219-46D0-8869-C2530E40E6B7}" dt="2021-04-20T18:57:33.400" v="3230" actId="478"/>
          <ac:cxnSpMkLst>
            <pc:docMk/>
            <pc:sldMk cId="855682422" sldId="261"/>
            <ac:cxnSpMk id="17" creationId="{BAC8B096-22FF-4C6B-B2A1-FC5EECC46692}"/>
          </ac:cxnSpMkLst>
        </pc:cxnChg>
        <pc:cxnChg chg="add mod">
          <ac:chgData name="Alexandria Miera" userId="1af29bc8bc37ace4" providerId="LiveId" clId="{1E4E5C1B-E219-46D0-8869-C2530E40E6B7}" dt="2021-04-20T21:13:46.036" v="5954" actId="14100"/>
          <ac:cxnSpMkLst>
            <pc:docMk/>
            <pc:sldMk cId="855682422" sldId="261"/>
            <ac:cxnSpMk id="91" creationId="{EB890A8C-2A86-4471-AA0C-4A8EE8C7E76A}"/>
          </ac:cxnSpMkLst>
        </pc:cxnChg>
        <pc:cxnChg chg="add del mod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151" creationId="{20690BBD-1541-4968-A76A-D77450D6E2BC}"/>
          </ac:cxnSpMkLst>
        </pc:cxnChg>
        <pc:cxnChg chg="add del mod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152" creationId="{A0BDB01A-83BF-45FB-A8B7-7F458C1D300A}"/>
          </ac:cxnSpMkLst>
        </pc:cxnChg>
        <pc:cxnChg chg="del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166" creationId="{313F382A-957F-4DDE-8802-1896E46D7D18}"/>
          </ac:cxnSpMkLst>
        </pc:cxnChg>
        <pc:cxnChg chg="add del mod">
          <ac:chgData name="Alexandria Miera" userId="1af29bc8bc37ace4" providerId="LiveId" clId="{1E4E5C1B-E219-46D0-8869-C2530E40E6B7}" dt="2021-04-20T18:58:26.208" v="3244" actId="478"/>
          <ac:cxnSpMkLst>
            <pc:docMk/>
            <pc:sldMk cId="855682422" sldId="261"/>
            <ac:cxnSpMk id="169" creationId="{2355C1E0-EDB4-4FB5-9933-C2A0D9BA48AA}"/>
          </ac:cxnSpMkLst>
        </pc:cxnChg>
        <pc:cxnChg chg="add del mod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171" creationId="{4829813C-FB52-42AD-9CFE-C739B6F87B21}"/>
          </ac:cxnSpMkLst>
        </pc:cxnChg>
        <pc:cxnChg chg="add del mod">
          <ac:chgData name="Alexandria Miera" userId="1af29bc8bc37ace4" providerId="LiveId" clId="{1E4E5C1B-E219-46D0-8869-C2530E40E6B7}" dt="2021-04-20T19:17:49.938" v="3355" actId="478"/>
          <ac:cxnSpMkLst>
            <pc:docMk/>
            <pc:sldMk cId="855682422" sldId="261"/>
            <ac:cxnSpMk id="175" creationId="{AF09B9BB-1520-4252-9635-DC9FEED6C82A}"/>
          </ac:cxnSpMkLst>
        </pc:cxnChg>
        <pc:cxnChg chg="add del mod">
          <ac:chgData name="Alexandria Miera" userId="1af29bc8bc37ace4" providerId="LiveId" clId="{1E4E5C1B-E219-46D0-8869-C2530E40E6B7}" dt="2021-04-20T19:17:49.091" v="3354" actId="478"/>
          <ac:cxnSpMkLst>
            <pc:docMk/>
            <pc:sldMk cId="855682422" sldId="261"/>
            <ac:cxnSpMk id="180" creationId="{12A33420-6BF0-4D53-B393-6672B6255F3D}"/>
          </ac:cxnSpMkLst>
        </pc:cxnChg>
        <pc:cxnChg chg="add del mod">
          <ac:chgData name="Alexandria Miera" userId="1af29bc8bc37ace4" providerId="LiveId" clId="{1E4E5C1B-E219-46D0-8869-C2530E40E6B7}" dt="2021-04-20T19:17:47.399" v="3353" actId="478"/>
          <ac:cxnSpMkLst>
            <pc:docMk/>
            <pc:sldMk cId="855682422" sldId="261"/>
            <ac:cxnSpMk id="182" creationId="{F1460B04-1928-4A3C-BED4-7EC5E80AFC94}"/>
          </ac:cxnSpMkLst>
        </pc:cxnChg>
        <pc:cxnChg chg="add del mod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184" creationId="{51384470-DE5B-4D51-98BB-95936934E46B}"/>
          </ac:cxnSpMkLst>
        </pc:cxnChg>
        <pc:cxnChg chg="del mod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31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32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20:05.840" v="3372" actId="478"/>
          <ac:cxnSpMkLst>
            <pc:docMk/>
            <pc:sldMk cId="855682422" sldId="261"/>
            <ac:cxnSpMk id="32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32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32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33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33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34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34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34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34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344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20:02.652" v="3370" actId="478"/>
          <ac:cxnSpMkLst>
            <pc:docMk/>
            <pc:sldMk cId="855682422" sldId="261"/>
            <ac:cxnSpMk id="345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20:02.652" v="3370" actId="478"/>
          <ac:cxnSpMkLst>
            <pc:docMk/>
            <pc:sldMk cId="855682422" sldId="261"/>
            <ac:cxnSpMk id="34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20:02.652" v="3370" actId="478"/>
          <ac:cxnSpMkLst>
            <pc:docMk/>
            <pc:sldMk cId="855682422" sldId="261"/>
            <ac:cxnSpMk id="34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20:02.652" v="3370" actId="478"/>
          <ac:cxnSpMkLst>
            <pc:docMk/>
            <pc:sldMk cId="855682422" sldId="261"/>
            <ac:cxnSpMk id="34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20:02.652" v="3370" actId="478"/>
          <ac:cxnSpMkLst>
            <pc:docMk/>
            <pc:sldMk cId="855682422" sldId="261"/>
            <ac:cxnSpMk id="34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20:02.652" v="3370" actId="478"/>
          <ac:cxnSpMkLst>
            <pc:docMk/>
            <pc:sldMk cId="855682422" sldId="261"/>
            <ac:cxnSpMk id="35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8:07.942" v="3361" actId="478"/>
          <ac:cxnSpMkLst>
            <pc:docMk/>
            <pc:sldMk cId="855682422" sldId="261"/>
            <ac:cxnSpMk id="364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8:08.697" v="3362" actId="478"/>
          <ac:cxnSpMkLst>
            <pc:docMk/>
            <pc:sldMk cId="855682422" sldId="261"/>
            <ac:cxnSpMk id="365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8:10.256" v="3363" actId="478"/>
          <ac:cxnSpMkLst>
            <pc:docMk/>
            <pc:sldMk cId="855682422" sldId="261"/>
            <ac:cxnSpMk id="36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7:52.092" v="3357" actId="478"/>
          <ac:cxnSpMkLst>
            <pc:docMk/>
            <pc:sldMk cId="855682422" sldId="261"/>
            <ac:cxnSpMk id="37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7:53.041" v="3358" actId="478"/>
          <ac:cxnSpMkLst>
            <pc:docMk/>
            <pc:sldMk cId="855682422" sldId="261"/>
            <ac:cxnSpMk id="37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20:04.497" v="3371" actId="478"/>
          <ac:cxnSpMkLst>
            <pc:docMk/>
            <pc:sldMk cId="855682422" sldId="261"/>
            <ac:cxnSpMk id="37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20:02.652" v="3370" actId="478"/>
          <ac:cxnSpMkLst>
            <pc:docMk/>
            <pc:sldMk cId="855682422" sldId="261"/>
            <ac:cxnSpMk id="39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20:02.652" v="3370" actId="478"/>
          <ac:cxnSpMkLst>
            <pc:docMk/>
            <pc:sldMk cId="855682422" sldId="261"/>
            <ac:cxnSpMk id="394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21:13:38.150" v="5951" actId="478"/>
          <ac:cxnSpMkLst>
            <pc:docMk/>
            <pc:sldMk cId="855682422" sldId="261"/>
            <ac:cxnSpMk id="397" creationId="{00000000-0000-0000-0000-000000000000}"/>
          </ac:cxnSpMkLst>
        </pc:cxnChg>
        <pc:cxnChg chg="mod">
          <ac:chgData name="Alexandria Miera" userId="1af29bc8bc37ace4" providerId="LiveId" clId="{1E4E5C1B-E219-46D0-8869-C2530E40E6B7}" dt="2021-04-20T19:19:53.899" v="3369" actId="14100"/>
          <ac:cxnSpMkLst>
            <pc:docMk/>
            <pc:sldMk cId="855682422" sldId="261"/>
            <ac:cxnSpMk id="398" creationId="{00000000-0000-0000-0000-000000000000}"/>
          </ac:cxnSpMkLst>
        </pc:cxnChg>
        <pc:cxnChg chg="del mod">
          <ac:chgData name="Alexandria Miera" userId="1af29bc8bc37ace4" providerId="LiveId" clId="{1E4E5C1B-E219-46D0-8869-C2530E40E6B7}" dt="2021-04-20T19:17:51.249" v="3356" actId="478"/>
          <ac:cxnSpMkLst>
            <pc:docMk/>
            <pc:sldMk cId="855682422" sldId="261"/>
            <ac:cxnSpMk id="445" creationId="{00000000-0000-0000-0000-000000000000}"/>
          </ac:cxnSpMkLst>
        </pc:cxnChg>
        <pc:cxnChg chg="del mod">
          <ac:chgData name="Alexandria Miera" userId="1af29bc8bc37ace4" providerId="LiveId" clId="{1E4E5C1B-E219-46D0-8869-C2530E40E6B7}" dt="2021-04-20T18:57:41.983" v="3231" actId="478"/>
          <ac:cxnSpMkLst>
            <pc:docMk/>
            <pc:sldMk cId="855682422" sldId="261"/>
            <ac:cxnSpMk id="446" creationId="{00000000-0000-0000-0000-000000000000}"/>
          </ac:cxnSpMkLst>
        </pc:cxnChg>
        <pc:cxnChg chg="mod">
          <ac:chgData name="Alexandria Miera" userId="1af29bc8bc37ace4" providerId="LiveId" clId="{1E4E5C1B-E219-46D0-8869-C2530E40E6B7}" dt="2021-04-20T19:19:39.443" v="3366" actId="1076"/>
          <ac:cxnSpMkLst>
            <pc:docMk/>
            <pc:sldMk cId="855682422" sldId="261"/>
            <ac:cxnSpMk id="447" creationId="{00000000-0000-0000-0000-000000000000}"/>
          </ac:cxnSpMkLst>
        </pc:cxnChg>
        <pc:cxnChg chg="mod">
          <ac:chgData name="Alexandria Miera" userId="1af29bc8bc37ace4" providerId="LiveId" clId="{1E4E5C1B-E219-46D0-8869-C2530E40E6B7}" dt="2021-04-20T19:19:43.594" v="3367" actId="14100"/>
          <ac:cxnSpMkLst>
            <pc:docMk/>
            <pc:sldMk cId="855682422" sldId="261"/>
            <ac:cxnSpMk id="44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45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7:02.857" v="3351" actId="478"/>
          <ac:cxnSpMkLst>
            <pc:docMk/>
            <pc:sldMk cId="855682422" sldId="261"/>
            <ac:cxnSpMk id="45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17:53.924" v="3359" actId="478"/>
          <ac:cxnSpMkLst>
            <pc:docMk/>
            <pc:sldMk cId="855682422" sldId="261"/>
            <ac:cxnSpMk id="454" creationId="{00000000-0000-0000-0000-000000000000}"/>
          </ac:cxnSpMkLst>
        </pc:cxnChg>
      </pc:sldChg>
      <pc:sldChg chg="add del">
        <pc:chgData name="Alexandria Miera" userId="1af29bc8bc37ace4" providerId="LiveId" clId="{1E4E5C1B-E219-46D0-8869-C2530E40E6B7}" dt="2021-04-20T17:36:23.640" v="252" actId="2890"/>
        <pc:sldMkLst>
          <pc:docMk/>
          <pc:sldMk cId="1373917407" sldId="261"/>
        </pc:sldMkLst>
      </pc:sldChg>
      <pc:sldChg chg="addSp delSp modSp add mod ord">
        <pc:chgData name="Alexandria Miera" userId="1af29bc8bc37ace4" providerId="LiveId" clId="{1E4E5C1B-E219-46D0-8869-C2530E40E6B7}" dt="2021-04-25T04:18:30.665" v="9239" actId="207"/>
        <pc:sldMkLst>
          <pc:docMk/>
          <pc:sldMk cId="527419260" sldId="262"/>
        </pc:sldMkLst>
        <pc:spChg chg="add mod">
          <ac:chgData name="Alexandria Miera" userId="1af29bc8bc37ace4" providerId="LiveId" clId="{1E4E5C1B-E219-46D0-8869-C2530E40E6B7}" dt="2021-04-20T18:42:59.431" v="2981" actId="14100"/>
          <ac:spMkLst>
            <pc:docMk/>
            <pc:sldMk cId="527419260" sldId="262"/>
            <ac:spMk id="18" creationId="{9A1152FD-75A6-49D4-BE6E-28451126D13A}"/>
          </ac:spMkLst>
        </pc:spChg>
        <pc:spChg chg="add mod">
          <ac:chgData name="Alexandria Miera" userId="1af29bc8bc37ace4" providerId="LiveId" clId="{1E4E5C1B-E219-46D0-8869-C2530E40E6B7}" dt="2021-04-20T18:43:24.331" v="2986" actId="14100"/>
          <ac:spMkLst>
            <pc:docMk/>
            <pc:sldMk cId="527419260" sldId="262"/>
            <ac:spMk id="19" creationId="{5F1BCFED-1FA7-4B94-BC26-DD115BFFE562}"/>
          </ac:spMkLst>
        </pc:spChg>
        <pc:spChg chg="add mod">
          <ac:chgData name="Alexandria Miera" userId="1af29bc8bc37ace4" providerId="LiveId" clId="{1E4E5C1B-E219-46D0-8869-C2530E40E6B7}" dt="2021-04-20T18:03:51.457" v="1667"/>
          <ac:spMkLst>
            <pc:docMk/>
            <pc:sldMk cId="527419260" sldId="262"/>
            <ac:spMk id="153" creationId="{3A8D4909-7745-4F20-B565-820642E7F103}"/>
          </ac:spMkLst>
        </pc:spChg>
        <pc:spChg chg="add mod">
          <ac:chgData name="Alexandria Miera" userId="1af29bc8bc37ace4" providerId="LiveId" clId="{1E4E5C1B-E219-46D0-8869-C2530E40E6B7}" dt="2021-04-25T04:18:30.665" v="9239" actId="207"/>
          <ac:spMkLst>
            <pc:docMk/>
            <pc:sldMk cId="527419260" sldId="262"/>
            <ac:spMk id="156" creationId="{4887B007-AD2B-4DB8-A302-5AA8A863D253}"/>
          </ac:spMkLst>
        </pc:spChg>
        <pc:spChg chg="add mod">
          <ac:chgData name="Alexandria Miera" userId="1af29bc8bc37ace4" providerId="LiveId" clId="{1E4E5C1B-E219-46D0-8869-C2530E40E6B7}" dt="2021-04-20T18:45:17.622" v="3052"/>
          <ac:spMkLst>
            <pc:docMk/>
            <pc:sldMk cId="527419260" sldId="262"/>
            <ac:spMk id="177" creationId="{58D79873-7E72-4869-B31A-897F0DF14658}"/>
          </ac:spMkLst>
        </pc:spChg>
        <pc:spChg chg="add mod">
          <ac:chgData name="Alexandria Miera" userId="1af29bc8bc37ace4" providerId="LiveId" clId="{1E4E5C1B-E219-46D0-8869-C2530E40E6B7}" dt="2021-04-20T18:45:17.622" v="3052"/>
          <ac:spMkLst>
            <pc:docMk/>
            <pc:sldMk cId="527419260" sldId="262"/>
            <ac:spMk id="180" creationId="{DED6CBCF-BB2C-487E-8D4D-FAD588D0D0FE}"/>
          </ac:spMkLst>
        </pc:spChg>
        <pc:spChg chg="add mod">
          <ac:chgData name="Alexandria Miera" userId="1af29bc8bc37ace4" providerId="LiveId" clId="{1E4E5C1B-E219-46D0-8869-C2530E40E6B7}" dt="2021-04-25T04:17:41.496" v="9220" actId="207"/>
          <ac:spMkLst>
            <pc:docMk/>
            <pc:sldMk cId="527419260" sldId="262"/>
            <ac:spMk id="206" creationId="{DF7A3B28-115F-4C55-8545-F39908A979FB}"/>
          </ac:spMkLst>
        </pc:spChg>
        <pc:spChg chg="add mod">
          <ac:chgData name="Alexandria Miera" userId="1af29bc8bc37ace4" providerId="LiveId" clId="{1E4E5C1B-E219-46D0-8869-C2530E40E6B7}" dt="2021-04-25T04:17:45.971" v="9222" actId="207"/>
          <ac:spMkLst>
            <pc:docMk/>
            <pc:sldMk cId="527419260" sldId="262"/>
            <ac:spMk id="207" creationId="{EC143743-C591-4572-BCA9-9999D5DB34F2}"/>
          </ac:spMkLst>
        </pc:spChg>
        <pc:spChg chg="add mod">
          <ac:chgData name="Alexandria Miera" userId="1af29bc8bc37ace4" providerId="LiveId" clId="{1E4E5C1B-E219-46D0-8869-C2530E40E6B7}" dt="2021-04-25T04:17:51.222" v="9224" actId="207"/>
          <ac:spMkLst>
            <pc:docMk/>
            <pc:sldMk cId="527419260" sldId="262"/>
            <ac:spMk id="208" creationId="{E96CD49E-ABFB-4E3D-9DDF-DADB76E260D4}"/>
          </ac:spMkLst>
        </pc:spChg>
        <pc:spChg chg="add mod">
          <ac:chgData name="Alexandria Miera" userId="1af29bc8bc37ace4" providerId="LiveId" clId="{1E4E5C1B-E219-46D0-8869-C2530E40E6B7}" dt="2021-04-25T04:17:53.466" v="9225" actId="207"/>
          <ac:spMkLst>
            <pc:docMk/>
            <pc:sldMk cId="527419260" sldId="262"/>
            <ac:spMk id="209" creationId="{82091098-5D1C-410B-8FFF-B3CA974B004B}"/>
          </ac:spMkLst>
        </pc:spChg>
        <pc:spChg chg="add mod">
          <ac:chgData name="Alexandria Miera" userId="1af29bc8bc37ace4" providerId="LiveId" clId="{1E4E5C1B-E219-46D0-8869-C2530E40E6B7}" dt="2021-04-25T04:17:43.817" v="9221" actId="207"/>
          <ac:spMkLst>
            <pc:docMk/>
            <pc:sldMk cId="527419260" sldId="262"/>
            <ac:spMk id="210" creationId="{F8C15641-852E-4CFE-A116-FDDCE22CA398}"/>
          </ac:spMkLst>
        </pc:spChg>
        <pc:spChg chg="add mod">
          <ac:chgData name="Alexandria Miera" userId="1af29bc8bc37ace4" providerId="LiveId" clId="{1E4E5C1B-E219-46D0-8869-C2530E40E6B7}" dt="2021-04-25T04:17:49.156" v="9223" actId="207"/>
          <ac:spMkLst>
            <pc:docMk/>
            <pc:sldMk cId="527419260" sldId="262"/>
            <ac:spMk id="211" creationId="{0454E40A-FBA4-4DA3-A4CC-9E06BCF55C55}"/>
          </ac:spMkLst>
        </pc:spChg>
        <pc:spChg chg="mod">
          <ac:chgData name="Alexandria Miera" userId="1af29bc8bc37ace4" providerId="LiveId" clId="{1E4E5C1B-E219-46D0-8869-C2530E40E6B7}" dt="2021-04-20T18:27:18.272" v="2745" actId="14100"/>
          <ac:spMkLst>
            <pc:docMk/>
            <pc:sldMk cId="527419260" sldId="262"/>
            <ac:spMk id="31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45.405" v="1666" actId="478"/>
          <ac:spMkLst>
            <pc:docMk/>
            <pc:sldMk cId="527419260" sldId="262"/>
            <ac:spMk id="313" creationId="{00000000-0000-0000-0000-000000000000}"/>
          </ac:spMkLst>
        </pc:spChg>
        <pc:spChg chg="mod">
          <ac:chgData name="Alexandria Miera" userId="1af29bc8bc37ace4" providerId="LiveId" clId="{1E4E5C1B-E219-46D0-8869-C2530E40E6B7}" dt="2021-04-20T18:27:15.591" v="2744" actId="14100"/>
          <ac:spMkLst>
            <pc:docMk/>
            <pc:sldMk cId="527419260" sldId="262"/>
            <ac:spMk id="31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32.079" v="1660" actId="478"/>
          <ac:spMkLst>
            <pc:docMk/>
            <pc:sldMk cId="527419260" sldId="262"/>
            <ac:spMk id="31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32.079" v="1660" actId="478"/>
          <ac:spMkLst>
            <pc:docMk/>
            <pc:sldMk cId="527419260" sldId="262"/>
            <ac:spMk id="31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32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32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32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6:56.845" v="1728" actId="478"/>
          <ac:spMkLst>
            <pc:docMk/>
            <pc:sldMk cId="527419260" sldId="262"/>
            <ac:spMk id="32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7:27.259" v="1735" actId="478"/>
          <ac:spMkLst>
            <pc:docMk/>
            <pc:sldMk cId="527419260" sldId="262"/>
            <ac:spMk id="33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7:27.259" v="1735" actId="478"/>
          <ac:spMkLst>
            <pc:docMk/>
            <pc:sldMk cId="527419260" sldId="262"/>
            <ac:spMk id="33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7:27.259" v="1735" actId="478"/>
          <ac:spMkLst>
            <pc:docMk/>
            <pc:sldMk cId="527419260" sldId="262"/>
            <ac:spMk id="33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32.079" v="1660" actId="478"/>
          <ac:spMkLst>
            <pc:docMk/>
            <pc:sldMk cId="527419260" sldId="262"/>
            <ac:spMk id="33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32.079" v="1660" actId="478"/>
          <ac:spMkLst>
            <pc:docMk/>
            <pc:sldMk cId="527419260" sldId="262"/>
            <ac:spMk id="33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32.079" v="1660" actId="478"/>
          <ac:spMkLst>
            <pc:docMk/>
            <pc:sldMk cId="527419260" sldId="262"/>
            <ac:spMk id="35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6:56.207" v="1727" actId="478"/>
          <ac:spMkLst>
            <pc:docMk/>
            <pc:sldMk cId="527419260" sldId="262"/>
            <ac:spMk id="35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7:27.259" v="1735" actId="478"/>
          <ac:spMkLst>
            <pc:docMk/>
            <pc:sldMk cId="527419260" sldId="262"/>
            <ac:spMk id="35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7:27.259" v="1735" actId="478"/>
          <ac:spMkLst>
            <pc:docMk/>
            <pc:sldMk cId="527419260" sldId="262"/>
            <ac:spMk id="39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0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0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0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0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0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0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0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0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1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1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1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1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1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1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1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1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2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2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2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2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2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2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3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3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3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3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3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4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4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4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5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03:08.243" v="1656" actId="478"/>
          <ac:spMkLst>
            <pc:docMk/>
            <pc:sldMk cId="527419260" sldId="262"/>
            <ac:spMk id="453" creationId="{00000000-0000-0000-0000-000000000000}"/>
          </ac:spMkLst>
        </pc:spChg>
        <pc:picChg chg="add mod">
          <ac:chgData name="Alexandria Miera" userId="1af29bc8bc37ace4" providerId="LiveId" clId="{1E4E5C1B-E219-46D0-8869-C2530E40E6B7}" dt="2021-04-20T18:43:27.703" v="2987" actId="166"/>
          <ac:picMkLst>
            <pc:docMk/>
            <pc:sldMk cId="527419260" sldId="262"/>
            <ac:picMk id="160" creationId="{9BEE3447-E533-41E5-9A14-287D19276394}"/>
          </ac:picMkLst>
        </pc:picChg>
        <pc:picChg chg="add mod">
          <ac:chgData name="Alexandria Miera" userId="1af29bc8bc37ace4" providerId="LiveId" clId="{1E4E5C1B-E219-46D0-8869-C2530E40E6B7}" dt="2021-04-20T18:45:17.622" v="3052"/>
          <ac:picMkLst>
            <pc:docMk/>
            <pc:sldMk cId="527419260" sldId="262"/>
            <ac:picMk id="176" creationId="{CDD4B3C4-3806-42A3-B1E0-4A997642AB42}"/>
          </ac:picMkLst>
        </pc:picChg>
        <pc:picChg chg="del">
          <ac:chgData name="Alexandria Miera" userId="1af29bc8bc37ace4" providerId="LiveId" clId="{1E4E5C1B-E219-46D0-8869-C2530E40E6B7}" dt="2021-04-20T18:03:36.823" v="1661" actId="478"/>
          <ac:picMkLst>
            <pc:docMk/>
            <pc:sldMk cId="527419260" sldId="262"/>
            <ac:picMk id="320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07:27.259" v="1735" actId="478"/>
          <ac:picMkLst>
            <pc:docMk/>
            <pc:sldMk cId="527419260" sldId="262"/>
            <ac:picMk id="353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07:27.259" v="1735" actId="478"/>
          <ac:picMkLst>
            <pc:docMk/>
            <pc:sldMk cId="527419260" sldId="262"/>
            <ac:picMk id="395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03:08.243" v="1656" actId="478"/>
          <ac:picMkLst>
            <pc:docMk/>
            <pc:sldMk cId="527419260" sldId="262"/>
            <ac:picMk id="439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03:08.243" v="1656" actId="478"/>
          <ac:picMkLst>
            <pc:docMk/>
            <pc:sldMk cId="527419260" sldId="262"/>
            <ac:picMk id="443" creationId="{00000000-0000-0000-0000-000000000000}"/>
          </ac:picMkLst>
        </pc:picChg>
        <pc:cxnChg chg="mod">
          <ac:chgData name="Alexandria Miera" userId="1af29bc8bc37ace4" providerId="LiveId" clId="{1E4E5C1B-E219-46D0-8869-C2530E40E6B7}" dt="2021-04-20T18:36:16.775" v="2887" actId="1076"/>
          <ac:cxnSpMkLst>
            <pc:docMk/>
            <pc:sldMk cId="527419260" sldId="262"/>
            <ac:cxnSpMk id="151" creationId="{20690BBD-1541-4968-A76A-D77450D6E2BC}"/>
          </ac:cxnSpMkLst>
        </pc:cxnChg>
        <pc:cxnChg chg="del">
          <ac:chgData name="Alexandria Miera" userId="1af29bc8bc37ace4" providerId="LiveId" clId="{1E4E5C1B-E219-46D0-8869-C2530E40E6B7}" dt="2021-04-20T18:36:04.155" v="2883" actId="478"/>
          <ac:cxnSpMkLst>
            <pc:docMk/>
            <pc:sldMk cId="527419260" sldId="262"/>
            <ac:cxnSpMk id="152" creationId="{A0BDB01A-83BF-45FB-A8B7-7F458C1D300A}"/>
          </ac:cxnSpMkLst>
        </pc:cxnChg>
        <pc:cxnChg chg="add del mod">
          <ac:chgData name="Alexandria Miera" userId="1af29bc8bc37ace4" providerId="LiveId" clId="{1E4E5C1B-E219-46D0-8869-C2530E40E6B7}" dt="2021-04-20T18:35:59.577" v="2881" actId="478"/>
          <ac:cxnSpMkLst>
            <pc:docMk/>
            <pc:sldMk cId="527419260" sldId="262"/>
            <ac:cxnSpMk id="154" creationId="{135B0902-ED83-4027-871A-BD87C2A3C9CF}"/>
          </ac:cxnSpMkLst>
        </pc:cxnChg>
        <pc:cxnChg chg="add del mod">
          <ac:chgData name="Alexandria Miera" userId="1af29bc8bc37ace4" providerId="LiveId" clId="{1E4E5C1B-E219-46D0-8869-C2530E40E6B7}" dt="2021-04-20T18:06:53.475" v="1726" actId="478"/>
          <ac:cxnSpMkLst>
            <pc:docMk/>
            <pc:sldMk cId="527419260" sldId="262"/>
            <ac:cxnSpMk id="158" creationId="{DFD2F182-1678-4BFF-9DF9-EDC5D4153072}"/>
          </ac:cxnSpMkLst>
        </pc:cxnChg>
        <pc:cxnChg chg="add mod">
          <ac:chgData name="Alexandria Miera" userId="1af29bc8bc37ace4" providerId="LiveId" clId="{1E4E5C1B-E219-46D0-8869-C2530E40E6B7}" dt="2021-04-20T18:45:17.622" v="3052"/>
          <ac:cxnSpMkLst>
            <pc:docMk/>
            <pc:sldMk cId="527419260" sldId="262"/>
            <ac:cxnSpMk id="178" creationId="{C445F28E-DDB0-4F76-A44A-E70AE7097318}"/>
          </ac:cxnSpMkLst>
        </pc:cxnChg>
        <pc:cxnChg chg="add mod">
          <ac:chgData name="Alexandria Miera" userId="1af29bc8bc37ace4" providerId="LiveId" clId="{1E4E5C1B-E219-46D0-8869-C2530E40E6B7}" dt="2021-04-20T18:45:17.622" v="3052"/>
          <ac:cxnSpMkLst>
            <pc:docMk/>
            <pc:sldMk cId="527419260" sldId="262"/>
            <ac:cxnSpMk id="179" creationId="{AD32F323-E967-408C-9178-5EC8C3524B2D}"/>
          </ac:cxnSpMkLst>
        </pc:cxnChg>
        <pc:cxnChg chg="add del mod">
          <ac:chgData name="Alexandria Miera" userId="1af29bc8bc37ace4" providerId="LiveId" clId="{1E4E5C1B-E219-46D0-8869-C2530E40E6B7}" dt="2021-04-20T18:45:29.227" v="3054" actId="478"/>
          <ac:cxnSpMkLst>
            <pc:docMk/>
            <pc:sldMk cId="527419260" sldId="262"/>
            <ac:cxnSpMk id="181" creationId="{FB01784E-F562-4A63-9611-1B3C69703185}"/>
          </ac:cxnSpMkLst>
        </pc:cxnChg>
        <pc:cxnChg chg="add del mod">
          <ac:chgData name="Alexandria Miera" userId="1af29bc8bc37ace4" providerId="LiveId" clId="{1E4E5C1B-E219-46D0-8869-C2530E40E6B7}" dt="2021-04-20T18:53:35.797" v="3187" actId="478"/>
          <ac:cxnSpMkLst>
            <pc:docMk/>
            <pc:sldMk cId="527419260" sldId="262"/>
            <ac:cxnSpMk id="182" creationId="{8F44EE77-90E0-4F33-A858-4527683E9040}"/>
          </ac:cxnSpMkLst>
        </pc:cxnChg>
        <pc:cxnChg chg="add mod">
          <ac:chgData name="Alexandria Miera" userId="1af29bc8bc37ace4" providerId="LiveId" clId="{1E4E5C1B-E219-46D0-8869-C2530E40E6B7}" dt="2021-04-20T18:46:27.734" v="3073" actId="14100"/>
          <ac:cxnSpMkLst>
            <pc:docMk/>
            <pc:sldMk cId="527419260" sldId="262"/>
            <ac:cxnSpMk id="184" creationId="{F1285E23-923A-4BF1-84C0-B4100CBDD94E}"/>
          </ac:cxnSpMkLst>
        </pc:cxnChg>
        <pc:cxnChg chg="add del mod">
          <ac:chgData name="Alexandria Miera" userId="1af29bc8bc37ace4" providerId="LiveId" clId="{1E4E5C1B-E219-46D0-8869-C2530E40E6B7}" dt="2021-04-20T18:46:00.735" v="3064" actId="21"/>
          <ac:cxnSpMkLst>
            <pc:docMk/>
            <pc:sldMk cId="527419260" sldId="262"/>
            <ac:cxnSpMk id="188" creationId="{B160AD6F-6CE7-418E-B3BA-1380F5B81E23}"/>
          </ac:cxnSpMkLst>
        </pc:cxnChg>
        <pc:cxnChg chg="add mod">
          <ac:chgData name="Alexandria Miera" userId="1af29bc8bc37ace4" providerId="LiveId" clId="{1E4E5C1B-E219-46D0-8869-C2530E40E6B7}" dt="2021-04-20T18:46:53.701" v="3079" actId="14100"/>
          <ac:cxnSpMkLst>
            <pc:docMk/>
            <pc:sldMk cId="527419260" sldId="262"/>
            <ac:cxnSpMk id="189" creationId="{62498B15-D6CD-4477-B8C2-A8D7D4039A6A}"/>
          </ac:cxnSpMkLst>
        </pc:cxnChg>
        <pc:cxnChg chg="add mod">
          <ac:chgData name="Alexandria Miera" userId="1af29bc8bc37ace4" providerId="LiveId" clId="{1E4E5C1B-E219-46D0-8869-C2530E40E6B7}" dt="2021-04-20T18:46:44.021" v="3077" actId="14100"/>
          <ac:cxnSpMkLst>
            <pc:docMk/>
            <pc:sldMk cId="527419260" sldId="262"/>
            <ac:cxnSpMk id="194" creationId="{1E2E7510-697A-4A9A-80E3-CB66047854A2}"/>
          </ac:cxnSpMkLst>
        </pc:cxnChg>
        <pc:cxnChg chg="add mod">
          <ac:chgData name="Alexandria Miera" userId="1af29bc8bc37ace4" providerId="LiveId" clId="{1E4E5C1B-E219-46D0-8869-C2530E40E6B7}" dt="2021-04-20T18:47:08.318" v="3083" actId="14100"/>
          <ac:cxnSpMkLst>
            <pc:docMk/>
            <pc:sldMk cId="527419260" sldId="262"/>
            <ac:cxnSpMk id="198" creationId="{CCF85739-715A-430C-BA71-E5F8E5A21945}"/>
          </ac:cxnSpMkLst>
        </pc:cxnChg>
        <pc:cxnChg chg="add mod">
          <ac:chgData name="Alexandria Miera" userId="1af29bc8bc37ace4" providerId="LiveId" clId="{1E4E5C1B-E219-46D0-8869-C2530E40E6B7}" dt="2021-04-20T18:47:23.809" v="3087" actId="14100"/>
          <ac:cxnSpMkLst>
            <pc:docMk/>
            <pc:sldMk cId="527419260" sldId="262"/>
            <ac:cxnSpMk id="201" creationId="{3024EB94-5B6A-4E40-8D62-55676401E955}"/>
          </ac:cxnSpMkLst>
        </pc:cxnChg>
        <pc:cxnChg chg="add mod">
          <ac:chgData name="Alexandria Miera" userId="1af29bc8bc37ace4" providerId="LiveId" clId="{1E4E5C1B-E219-46D0-8869-C2530E40E6B7}" dt="2021-04-20T18:47:34.821" v="3093" actId="1076"/>
          <ac:cxnSpMkLst>
            <pc:docMk/>
            <pc:sldMk cId="527419260" sldId="262"/>
            <ac:cxnSpMk id="203" creationId="{971CF557-1A28-4F11-8492-9B57F92FDD2B}"/>
          </ac:cxnSpMkLst>
        </pc:cxnChg>
        <pc:cxnChg chg="del">
          <ac:chgData name="Alexandria Miera" userId="1af29bc8bc37ace4" providerId="LiveId" clId="{1E4E5C1B-E219-46D0-8869-C2530E40E6B7}" dt="2021-04-20T18:03:36.823" v="1661" actId="478"/>
          <ac:cxnSpMkLst>
            <pc:docMk/>
            <pc:sldMk cId="527419260" sldId="262"/>
            <ac:cxnSpMk id="31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32.079" v="1660" actId="478"/>
          <ac:cxnSpMkLst>
            <pc:docMk/>
            <pc:sldMk cId="527419260" sldId="262"/>
            <ac:cxnSpMk id="32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10.337" v="1657" actId="478"/>
          <ac:cxnSpMkLst>
            <pc:docMk/>
            <pc:sldMk cId="527419260" sldId="262"/>
            <ac:cxnSpMk id="32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6:58.342" v="1730" actId="478"/>
          <ac:cxnSpMkLst>
            <pc:docMk/>
            <pc:sldMk cId="527419260" sldId="262"/>
            <ac:cxnSpMk id="32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6:57.481" v="1729" actId="478"/>
          <ac:cxnSpMkLst>
            <pc:docMk/>
            <pc:sldMk cId="527419260" sldId="262"/>
            <ac:cxnSpMk id="32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32.079" v="1660" actId="478"/>
          <ac:cxnSpMkLst>
            <pc:docMk/>
            <pc:sldMk cId="527419260" sldId="262"/>
            <ac:cxnSpMk id="33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32.079" v="1660" actId="478"/>
          <ac:cxnSpMkLst>
            <pc:docMk/>
            <pc:sldMk cId="527419260" sldId="262"/>
            <ac:cxnSpMk id="33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32.079" v="1660" actId="478"/>
          <ac:cxnSpMkLst>
            <pc:docMk/>
            <pc:sldMk cId="527419260" sldId="262"/>
            <ac:cxnSpMk id="34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32.079" v="1660" actId="478"/>
          <ac:cxnSpMkLst>
            <pc:docMk/>
            <pc:sldMk cId="527419260" sldId="262"/>
            <ac:cxnSpMk id="34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32.079" v="1660" actId="478"/>
          <ac:cxnSpMkLst>
            <pc:docMk/>
            <pc:sldMk cId="527419260" sldId="262"/>
            <ac:cxnSpMk id="34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32.079" v="1660" actId="478"/>
          <ac:cxnSpMkLst>
            <pc:docMk/>
            <pc:sldMk cId="527419260" sldId="262"/>
            <ac:cxnSpMk id="34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32.079" v="1660" actId="478"/>
          <ac:cxnSpMkLst>
            <pc:docMk/>
            <pc:sldMk cId="527419260" sldId="262"/>
            <ac:cxnSpMk id="344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7:27.259" v="1735" actId="478"/>
          <ac:cxnSpMkLst>
            <pc:docMk/>
            <pc:sldMk cId="527419260" sldId="262"/>
            <ac:cxnSpMk id="345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7:27.259" v="1735" actId="478"/>
          <ac:cxnSpMkLst>
            <pc:docMk/>
            <pc:sldMk cId="527419260" sldId="262"/>
            <ac:cxnSpMk id="34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7:27.259" v="1735" actId="478"/>
          <ac:cxnSpMkLst>
            <pc:docMk/>
            <pc:sldMk cId="527419260" sldId="262"/>
            <ac:cxnSpMk id="34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7:27.259" v="1735" actId="478"/>
          <ac:cxnSpMkLst>
            <pc:docMk/>
            <pc:sldMk cId="527419260" sldId="262"/>
            <ac:cxnSpMk id="34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7:27.259" v="1735" actId="478"/>
          <ac:cxnSpMkLst>
            <pc:docMk/>
            <pc:sldMk cId="527419260" sldId="262"/>
            <ac:cxnSpMk id="34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7:27.259" v="1735" actId="478"/>
          <ac:cxnSpMkLst>
            <pc:docMk/>
            <pc:sldMk cId="527419260" sldId="262"/>
            <ac:cxnSpMk id="35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36.823" v="1661" actId="478"/>
          <ac:cxnSpMkLst>
            <pc:docMk/>
            <pc:sldMk cId="527419260" sldId="262"/>
            <ac:cxnSpMk id="365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40.322" v="1663" actId="478"/>
          <ac:cxnSpMkLst>
            <pc:docMk/>
            <pc:sldMk cId="527419260" sldId="262"/>
            <ac:cxnSpMk id="366" creationId="{00000000-0000-0000-0000-000000000000}"/>
          </ac:cxnSpMkLst>
        </pc:cxnChg>
        <pc:cxnChg chg="del mod">
          <ac:chgData name="Alexandria Miera" userId="1af29bc8bc37ace4" providerId="LiveId" clId="{1E4E5C1B-E219-46D0-8869-C2530E40E6B7}" dt="2021-04-20T18:08:24.648" v="1750" actId="478"/>
          <ac:cxnSpMkLst>
            <pc:docMk/>
            <pc:sldMk cId="527419260" sldId="262"/>
            <ac:cxnSpMk id="376" creationId="{00000000-0000-0000-0000-000000000000}"/>
          </ac:cxnSpMkLst>
        </pc:cxnChg>
        <pc:cxnChg chg="del mod">
          <ac:chgData name="Alexandria Miera" userId="1af29bc8bc37ace4" providerId="LiveId" clId="{1E4E5C1B-E219-46D0-8869-C2530E40E6B7}" dt="2021-04-20T18:46:59.523" v="3080" actId="478"/>
          <ac:cxnSpMkLst>
            <pc:docMk/>
            <pc:sldMk cId="527419260" sldId="262"/>
            <ac:cxnSpMk id="37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08.243" v="1656" actId="478"/>
          <ac:cxnSpMkLst>
            <pc:docMk/>
            <pc:sldMk cId="527419260" sldId="262"/>
            <ac:cxnSpMk id="39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08.243" v="1656" actId="478"/>
          <ac:cxnSpMkLst>
            <pc:docMk/>
            <pc:sldMk cId="527419260" sldId="262"/>
            <ac:cxnSpMk id="39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08.243" v="1656" actId="478"/>
          <ac:cxnSpMkLst>
            <pc:docMk/>
            <pc:sldMk cId="527419260" sldId="262"/>
            <ac:cxnSpMk id="39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08.243" v="1656" actId="478"/>
          <ac:cxnSpMkLst>
            <pc:docMk/>
            <pc:sldMk cId="527419260" sldId="262"/>
            <ac:cxnSpMk id="404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08.243" v="1656" actId="478"/>
          <ac:cxnSpMkLst>
            <pc:docMk/>
            <pc:sldMk cId="527419260" sldId="262"/>
            <ac:cxnSpMk id="405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08.243" v="1656" actId="478"/>
          <ac:cxnSpMkLst>
            <pc:docMk/>
            <pc:sldMk cId="527419260" sldId="262"/>
            <ac:cxnSpMk id="41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08.243" v="1656" actId="478"/>
          <ac:cxnSpMkLst>
            <pc:docMk/>
            <pc:sldMk cId="527419260" sldId="262"/>
            <ac:cxnSpMk id="41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08.243" v="1656" actId="478"/>
          <ac:cxnSpMkLst>
            <pc:docMk/>
            <pc:sldMk cId="527419260" sldId="262"/>
            <ac:cxnSpMk id="42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08.243" v="1656" actId="478"/>
          <ac:cxnSpMkLst>
            <pc:docMk/>
            <pc:sldMk cId="527419260" sldId="262"/>
            <ac:cxnSpMk id="42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08.243" v="1656" actId="478"/>
          <ac:cxnSpMkLst>
            <pc:docMk/>
            <pc:sldMk cId="527419260" sldId="262"/>
            <ac:cxnSpMk id="42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08.243" v="1656" actId="478"/>
          <ac:cxnSpMkLst>
            <pc:docMk/>
            <pc:sldMk cId="527419260" sldId="262"/>
            <ac:cxnSpMk id="42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08.243" v="1656" actId="478"/>
          <ac:cxnSpMkLst>
            <pc:docMk/>
            <pc:sldMk cId="527419260" sldId="262"/>
            <ac:cxnSpMk id="43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08.243" v="1656" actId="478"/>
          <ac:cxnSpMkLst>
            <pc:docMk/>
            <pc:sldMk cId="527419260" sldId="262"/>
            <ac:cxnSpMk id="43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08.243" v="1656" actId="478"/>
          <ac:cxnSpMkLst>
            <pc:docMk/>
            <pc:sldMk cId="527419260" sldId="262"/>
            <ac:cxnSpMk id="43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08.243" v="1656" actId="478"/>
          <ac:cxnSpMkLst>
            <pc:docMk/>
            <pc:sldMk cId="527419260" sldId="262"/>
            <ac:cxnSpMk id="43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08.243" v="1656" actId="478"/>
          <ac:cxnSpMkLst>
            <pc:docMk/>
            <pc:sldMk cId="527419260" sldId="262"/>
            <ac:cxnSpMk id="44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11.922" v="1658" actId="478"/>
          <ac:cxnSpMkLst>
            <pc:docMk/>
            <pc:sldMk cId="527419260" sldId="262"/>
            <ac:cxnSpMk id="445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13.559" v="1659" actId="478"/>
          <ac:cxnSpMkLst>
            <pc:docMk/>
            <pc:sldMk cId="527419260" sldId="262"/>
            <ac:cxnSpMk id="44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42.989" v="1664" actId="478"/>
          <ac:cxnSpMkLst>
            <pc:docMk/>
            <pc:sldMk cId="527419260" sldId="262"/>
            <ac:cxnSpMk id="44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44.834" v="1665" actId="478"/>
          <ac:cxnSpMkLst>
            <pc:docMk/>
            <pc:sldMk cId="527419260" sldId="262"/>
            <ac:cxnSpMk id="44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08.243" v="1656" actId="478"/>
          <ac:cxnSpMkLst>
            <pc:docMk/>
            <pc:sldMk cId="527419260" sldId="262"/>
            <ac:cxnSpMk id="44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38.407" v="1662" actId="478"/>
          <ac:cxnSpMkLst>
            <pc:docMk/>
            <pc:sldMk cId="527419260" sldId="262"/>
            <ac:cxnSpMk id="45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03:32.079" v="1660" actId="478"/>
          <ac:cxnSpMkLst>
            <pc:docMk/>
            <pc:sldMk cId="527419260" sldId="262"/>
            <ac:cxnSpMk id="451" creationId="{00000000-0000-0000-0000-000000000000}"/>
          </ac:cxnSpMkLst>
        </pc:cxnChg>
        <pc:cxnChg chg="mod">
          <ac:chgData name="Alexandria Miera" userId="1af29bc8bc37ace4" providerId="LiveId" clId="{1E4E5C1B-E219-46D0-8869-C2530E40E6B7}" dt="2021-04-20T18:47:14.628" v="3084" actId="14100"/>
          <ac:cxnSpMkLst>
            <pc:docMk/>
            <pc:sldMk cId="527419260" sldId="262"/>
            <ac:cxnSpMk id="454" creationId="{00000000-0000-0000-0000-000000000000}"/>
          </ac:cxnSpMkLst>
        </pc:cxnChg>
      </pc:sldChg>
      <pc:sldChg chg="add del">
        <pc:chgData name="Alexandria Miera" userId="1af29bc8bc37ace4" providerId="LiveId" clId="{1E4E5C1B-E219-46D0-8869-C2530E40E6B7}" dt="2021-04-20T18:10:29.487" v="1874" actId="2890"/>
        <pc:sldMkLst>
          <pc:docMk/>
          <pc:sldMk cId="400291045" sldId="263"/>
        </pc:sldMkLst>
      </pc:sldChg>
      <pc:sldChg chg="addSp delSp modSp add mod ord">
        <pc:chgData name="Alexandria Miera" userId="1af29bc8bc37ace4" providerId="LiveId" clId="{1E4E5C1B-E219-46D0-8869-C2530E40E6B7}" dt="2021-04-25T04:18:25.018" v="9238" actId="207"/>
        <pc:sldMkLst>
          <pc:docMk/>
          <pc:sldMk cId="3493427035" sldId="263"/>
        </pc:sldMkLst>
        <pc:spChg chg="add mod">
          <ac:chgData name="Alexandria Miera" userId="1af29bc8bc37ace4" providerId="LiveId" clId="{1E4E5C1B-E219-46D0-8869-C2530E40E6B7}" dt="2021-04-25T04:18:08.726" v="9230" actId="113"/>
          <ac:spMkLst>
            <pc:docMk/>
            <pc:sldMk cId="3493427035" sldId="263"/>
            <ac:spMk id="61" creationId="{86501218-E2C3-465E-994B-6E62AC7FF4D6}"/>
          </ac:spMkLst>
        </pc:spChg>
        <pc:spChg chg="add mod">
          <ac:chgData name="Alexandria Miera" userId="1af29bc8bc37ace4" providerId="LiveId" clId="{1E4E5C1B-E219-46D0-8869-C2530E40E6B7}" dt="2021-04-25T04:18:12.131" v="9232" actId="113"/>
          <ac:spMkLst>
            <pc:docMk/>
            <pc:sldMk cId="3493427035" sldId="263"/>
            <ac:spMk id="62" creationId="{E7B5B2AE-0D38-4011-8418-92FE6D76D0FC}"/>
          </ac:spMkLst>
        </pc:spChg>
        <pc:spChg chg="add mod">
          <ac:chgData name="Alexandria Miera" userId="1af29bc8bc37ace4" providerId="LiveId" clId="{1E4E5C1B-E219-46D0-8869-C2530E40E6B7}" dt="2021-04-24T22:07:37.519" v="6169"/>
          <ac:spMkLst>
            <pc:docMk/>
            <pc:sldMk cId="3493427035" sldId="263"/>
            <ac:spMk id="63" creationId="{B0F05A2D-2F19-4A47-A90A-F45F6BA361B3}"/>
          </ac:spMkLst>
        </pc:spChg>
        <pc:spChg chg="add mod">
          <ac:chgData name="Alexandria Miera" userId="1af29bc8bc37ace4" providerId="LiveId" clId="{1E4E5C1B-E219-46D0-8869-C2530E40E6B7}" dt="2021-04-25T04:18:18.916" v="9236" actId="207"/>
          <ac:spMkLst>
            <pc:docMk/>
            <pc:sldMk cId="3493427035" sldId="263"/>
            <ac:spMk id="71" creationId="{D13EB515-A55E-48AE-B5DA-0D5FA9C93E7E}"/>
          </ac:spMkLst>
        </pc:spChg>
        <pc:spChg chg="add del mod">
          <ac:chgData name="Alexandria Miera" userId="1af29bc8bc37ace4" providerId="LiveId" clId="{1E4E5C1B-E219-46D0-8869-C2530E40E6B7}" dt="2021-04-20T18:41:54.703" v="2971" actId="478"/>
          <ac:spMkLst>
            <pc:docMk/>
            <pc:sldMk cId="3493427035" sldId="263"/>
            <ac:spMk id="153" creationId="{D347CDB8-90BD-408C-AC66-D2DAE59982DC}"/>
          </ac:spMkLst>
        </pc:spChg>
        <pc:spChg chg="add del mod">
          <ac:chgData name="Alexandria Miera" userId="1af29bc8bc37ace4" providerId="LiveId" clId="{1E4E5C1B-E219-46D0-8869-C2530E40E6B7}" dt="2021-04-20T18:41:54.703" v="2971" actId="478"/>
          <ac:spMkLst>
            <pc:docMk/>
            <pc:sldMk cId="3493427035" sldId="263"/>
            <ac:spMk id="154" creationId="{E9E172F5-6041-4958-8DF7-DFC4BE3656F5}"/>
          </ac:spMkLst>
        </pc:spChg>
        <pc:spChg chg="add del mod">
          <ac:chgData name="Alexandria Miera" userId="1af29bc8bc37ace4" providerId="LiveId" clId="{1E4E5C1B-E219-46D0-8869-C2530E40E6B7}" dt="2021-04-20T18:41:54.703" v="2971" actId="478"/>
          <ac:spMkLst>
            <pc:docMk/>
            <pc:sldMk cId="3493427035" sldId="263"/>
            <ac:spMk id="155" creationId="{0FC35238-5251-4BE9-838A-31DC31951CF4}"/>
          </ac:spMkLst>
        </pc:spChg>
        <pc:spChg chg="add del mod">
          <ac:chgData name="Alexandria Miera" userId="1af29bc8bc37ace4" providerId="LiveId" clId="{1E4E5C1B-E219-46D0-8869-C2530E40E6B7}" dt="2021-04-20T18:41:54.703" v="2971" actId="478"/>
          <ac:spMkLst>
            <pc:docMk/>
            <pc:sldMk cId="3493427035" sldId="263"/>
            <ac:spMk id="165" creationId="{4E11DCE5-FB23-4307-A4AE-C0AF5DFDB92C}"/>
          </ac:spMkLst>
        </pc:spChg>
        <pc:spChg chg="add del mod">
          <ac:chgData name="Alexandria Miera" userId="1af29bc8bc37ace4" providerId="LiveId" clId="{1E4E5C1B-E219-46D0-8869-C2530E40E6B7}" dt="2021-04-20T18:11:28.168" v="1889" actId="478"/>
          <ac:spMkLst>
            <pc:docMk/>
            <pc:sldMk cId="3493427035" sldId="263"/>
            <ac:spMk id="167" creationId="{6F19300D-B207-4592-831C-C4BE58049515}"/>
          </ac:spMkLst>
        </pc:spChg>
        <pc:spChg chg="add del mod">
          <ac:chgData name="Alexandria Miera" userId="1af29bc8bc37ace4" providerId="LiveId" clId="{1E4E5C1B-E219-46D0-8869-C2530E40E6B7}" dt="2021-04-20T18:11:28.168" v="1889" actId="478"/>
          <ac:spMkLst>
            <pc:docMk/>
            <pc:sldMk cId="3493427035" sldId="263"/>
            <ac:spMk id="168" creationId="{FB80E80E-0FA8-431C-844B-ECF3C55E9D95}"/>
          </ac:spMkLst>
        </pc:spChg>
        <pc:spChg chg="add del mod">
          <ac:chgData name="Alexandria Miera" userId="1af29bc8bc37ace4" providerId="LiveId" clId="{1E4E5C1B-E219-46D0-8869-C2530E40E6B7}" dt="2021-04-20T18:11:28.168" v="1889" actId="478"/>
          <ac:spMkLst>
            <pc:docMk/>
            <pc:sldMk cId="3493427035" sldId="263"/>
            <ac:spMk id="170" creationId="{2CC6CC38-C0D4-4B47-9A23-558A6F183270}"/>
          </ac:spMkLst>
        </pc:spChg>
        <pc:spChg chg="add del mod">
          <ac:chgData name="Alexandria Miera" userId="1af29bc8bc37ace4" providerId="LiveId" clId="{1E4E5C1B-E219-46D0-8869-C2530E40E6B7}" dt="2021-04-20T18:11:28.168" v="1889" actId="478"/>
          <ac:spMkLst>
            <pc:docMk/>
            <pc:sldMk cId="3493427035" sldId="263"/>
            <ac:spMk id="171" creationId="{FB1DCFE0-8A36-4546-885A-7C78B2DFFF36}"/>
          </ac:spMkLst>
        </pc:spChg>
        <pc:spChg chg="add del mod">
          <ac:chgData name="Alexandria Miera" userId="1af29bc8bc37ace4" providerId="LiveId" clId="{1E4E5C1B-E219-46D0-8869-C2530E40E6B7}" dt="2021-04-20T18:41:54.703" v="2971" actId="478"/>
          <ac:spMkLst>
            <pc:docMk/>
            <pc:sldMk cId="3493427035" sldId="263"/>
            <ac:spMk id="175" creationId="{CB15BF85-4E89-44C3-8FC7-72D6217314CE}"/>
          </ac:spMkLst>
        </pc:spChg>
        <pc:spChg chg="add mod">
          <ac:chgData name="Alexandria Miera" userId="1af29bc8bc37ace4" providerId="LiveId" clId="{1E4E5C1B-E219-46D0-8869-C2530E40E6B7}" dt="2021-04-20T18:11:33.024" v="1890"/>
          <ac:spMkLst>
            <pc:docMk/>
            <pc:sldMk cId="3493427035" sldId="263"/>
            <ac:spMk id="177" creationId="{327DB2BF-E1D9-4A47-BDA1-0E7560D2652E}"/>
          </ac:spMkLst>
        </pc:spChg>
        <pc:spChg chg="add mod">
          <ac:chgData name="Alexandria Miera" userId="1af29bc8bc37ace4" providerId="LiveId" clId="{1E4E5C1B-E219-46D0-8869-C2530E40E6B7}" dt="2021-04-20T18:11:33.024" v="1890"/>
          <ac:spMkLst>
            <pc:docMk/>
            <pc:sldMk cId="3493427035" sldId="263"/>
            <ac:spMk id="178" creationId="{88B63BC2-0AD0-4BAA-B7FA-D86F736E73F2}"/>
          </ac:spMkLst>
        </pc:spChg>
        <pc:spChg chg="add mod">
          <ac:chgData name="Alexandria Miera" userId="1af29bc8bc37ace4" providerId="LiveId" clId="{1E4E5C1B-E219-46D0-8869-C2530E40E6B7}" dt="2021-04-20T18:11:33.024" v="1890"/>
          <ac:spMkLst>
            <pc:docMk/>
            <pc:sldMk cId="3493427035" sldId="263"/>
            <ac:spMk id="180" creationId="{2A24D968-0057-452B-9030-26D73B39CD41}"/>
          </ac:spMkLst>
        </pc:spChg>
        <pc:spChg chg="add mod">
          <ac:chgData name="Alexandria Miera" userId="1af29bc8bc37ace4" providerId="LiveId" clId="{1E4E5C1B-E219-46D0-8869-C2530E40E6B7}" dt="2021-04-20T18:11:33.024" v="1890"/>
          <ac:spMkLst>
            <pc:docMk/>
            <pc:sldMk cId="3493427035" sldId="263"/>
            <ac:spMk id="181" creationId="{AB8E4974-C82C-4EDB-A640-79D53B91B1C7}"/>
          </ac:spMkLst>
        </pc:spChg>
        <pc:spChg chg="add mod">
          <ac:chgData name="Alexandria Miera" userId="1af29bc8bc37ace4" providerId="LiveId" clId="{1E4E5C1B-E219-46D0-8869-C2530E40E6B7}" dt="2021-04-25T04:18:25.018" v="9238" actId="207"/>
          <ac:spMkLst>
            <pc:docMk/>
            <pc:sldMk cId="3493427035" sldId="263"/>
            <ac:spMk id="184" creationId="{170D87F1-FF46-401E-BEB4-7084D8C1DEA1}"/>
          </ac:spMkLst>
        </pc:spChg>
        <pc:spChg chg="add mod">
          <ac:chgData name="Alexandria Miera" userId="1af29bc8bc37ace4" providerId="LiveId" clId="{1E4E5C1B-E219-46D0-8869-C2530E40E6B7}" dt="2021-04-25T04:18:22.016" v="9237" actId="207"/>
          <ac:spMkLst>
            <pc:docMk/>
            <pc:sldMk cId="3493427035" sldId="263"/>
            <ac:spMk id="185" creationId="{989222CB-9263-4C82-8444-A26CD812FC79}"/>
          </ac:spMkLst>
        </pc:spChg>
        <pc:spChg chg="add mod">
          <ac:chgData name="Alexandria Miera" userId="1af29bc8bc37ace4" providerId="LiveId" clId="{1E4E5C1B-E219-46D0-8869-C2530E40E6B7}" dt="2021-04-25T04:18:05.495" v="9228" actId="207"/>
          <ac:spMkLst>
            <pc:docMk/>
            <pc:sldMk cId="3493427035" sldId="263"/>
            <ac:spMk id="186" creationId="{51710072-B114-425F-85E1-141BC4704990}"/>
          </ac:spMkLst>
        </pc:spChg>
        <pc:spChg chg="add mod">
          <ac:chgData name="Alexandria Miera" userId="1af29bc8bc37ace4" providerId="LiveId" clId="{1E4E5C1B-E219-46D0-8869-C2530E40E6B7}" dt="2021-04-20T18:52:05.100" v="3168" actId="20577"/>
          <ac:spMkLst>
            <pc:docMk/>
            <pc:sldMk cId="3493427035" sldId="263"/>
            <ac:spMk id="187" creationId="{8B032B06-7EA5-4E8B-9217-9F8DF049509C}"/>
          </ac:spMkLst>
        </pc:spChg>
        <pc:spChg chg="add mod">
          <ac:chgData name="Alexandria Miera" userId="1af29bc8bc37ace4" providerId="LiveId" clId="{1E4E5C1B-E219-46D0-8869-C2530E40E6B7}" dt="2021-04-20T18:52:25.737" v="3169"/>
          <ac:spMkLst>
            <pc:docMk/>
            <pc:sldMk cId="3493427035" sldId="263"/>
            <ac:spMk id="188" creationId="{37098F52-29FB-4BE9-B5EE-E36ED8B2B88B}"/>
          </ac:spMkLst>
        </pc:spChg>
        <pc:spChg chg="add mod">
          <ac:chgData name="Alexandria Miera" userId="1af29bc8bc37ace4" providerId="LiveId" clId="{1E4E5C1B-E219-46D0-8869-C2530E40E6B7}" dt="2021-04-20T18:52:25.737" v="3169"/>
          <ac:spMkLst>
            <pc:docMk/>
            <pc:sldMk cId="3493427035" sldId="263"/>
            <ac:spMk id="189" creationId="{AA08C6BE-ED4E-4269-8911-1B5241DF0428}"/>
          </ac:spMkLst>
        </pc:spChg>
        <pc:spChg chg="add mod">
          <ac:chgData name="Alexandria Miera" userId="1af29bc8bc37ace4" providerId="LiveId" clId="{1E4E5C1B-E219-46D0-8869-C2530E40E6B7}" dt="2021-04-20T18:52:25.737" v="3169"/>
          <ac:spMkLst>
            <pc:docMk/>
            <pc:sldMk cId="3493427035" sldId="263"/>
            <ac:spMk id="190" creationId="{1B2DA946-C620-455B-B3E1-9FAA80159B04}"/>
          </ac:spMkLst>
        </pc:spChg>
        <pc:spChg chg="add mod">
          <ac:chgData name="Alexandria Miera" userId="1af29bc8bc37ace4" providerId="LiveId" clId="{1E4E5C1B-E219-46D0-8869-C2530E40E6B7}" dt="2021-04-20T18:52:25.737" v="3169"/>
          <ac:spMkLst>
            <pc:docMk/>
            <pc:sldMk cId="3493427035" sldId="263"/>
            <ac:spMk id="191" creationId="{E5327D13-6CB7-47AF-834C-8C0B4FB152C6}"/>
          </ac:spMkLst>
        </pc:spChg>
        <pc:spChg chg="add mod">
          <ac:chgData name="Alexandria Miera" userId="1af29bc8bc37ace4" providerId="LiveId" clId="{1E4E5C1B-E219-46D0-8869-C2530E40E6B7}" dt="2021-04-20T18:52:25.737" v="3169"/>
          <ac:spMkLst>
            <pc:docMk/>
            <pc:sldMk cId="3493427035" sldId="263"/>
            <ac:spMk id="192" creationId="{BB3312F3-3F4B-49DC-9FCC-30D2C6658F98}"/>
          </ac:spMkLst>
        </pc:spChg>
        <pc:spChg chg="add mod">
          <ac:chgData name="Alexandria Miera" userId="1af29bc8bc37ace4" providerId="LiveId" clId="{1E4E5C1B-E219-46D0-8869-C2530E40E6B7}" dt="2021-04-20T18:52:25.737" v="3169"/>
          <ac:spMkLst>
            <pc:docMk/>
            <pc:sldMk cId="3493427035" sldId="263"/>
            <ac:spMk id="193" creationId="{F5AC5DED-D1B7-4FFD-A0BA-AEAA4F391980}"/>
          </ac:spMkLst>
        </pc:spChg>
        <pc:spChg chg="add mod">
          <ac:chgData name="Alexandria Miera" userId="1af29bc8bc37ace4" providerId="LiveId" clId="{1E4E5C1B-E219-46D0-8869-C2530E40E6B7}" dt="2021-04-20T18:52:25.737" v="3169"/>
          <ac:spMkLst>
            <pc:docMk/>
            <pc:sldMk cId="3493427035" sldId="263"/>
            <ac:spMk id="194" creationId="{E58CB998-4A61-4E0F-8246-74EF6D636793}"/>
          </ac:spMkLst>
        </pc:spChg>
        <pc:spChg chg="add mod">
          <ac:chgData name="Alexandria Miera" userId="1af29bc8bc37ace4" providerId="LiveId" clId="{1E4E5C1B-E219-46D0-8869-C2530E40E6B7}" dt="2021-04-20T18:52:25.737" v="3169"/>
          <ac:spMkLst>
            <pc:docMk/>
            <pc:sldMk cId="3493427035" sldId="263"/>
            <ac:spMk id="195" creationId="{CC0C49A1-59AA-44E4-BB01-611753BBDF02}"/>
          </ac:spMkLst>
        </pc:spChg>
        <pc:spChg chg="add mod">
          <ac:chgData name="Alexandria Miera" userId="1af29bc8bc37ace4" providerId="LiveId" clId="{1E4E5C1B-E219-46D0-8869-C2530E40E6B7}" dt="2021-04-20T18:52:25.737" v="3169"/>
          <ac:spMkLst>
            <pc:docMk/>
            <pc:sldMk cId="3493427035" sldId="263"/>
            <ac:spMk id="196" creationId="{9F5C04D3-767E-446E-B0FD-1738C5A09E57}"/>
          </ac:spMkLst>
        </pc:spChg>
        <pc:spChg chg="add mod">
          <ac:chgData name="Alexandria Miera" userId="1af29bc8bc37ace4" providerId="LiveId" clId="{1E4E5C1B-E219-46D0-8869-C2530E40E6B7}" dt="2021-04-20T18:52:25.737" v="3169"/>
          <ac:spMkLst>
            <pc:docMk/>
            <pc:sldMk cId="3493427035" sldId="263"/>
            <ac:spMk id="197" creationId="{AE1DFCE8-F128-4C67-99B9-1845DFD8F95C}"/>
          </ac:spMkLst>
        </pc:spChg>
        <pc:spChg chg="add mod">
          <ac:chgData name="Alexandria Miera" userId="1af29bc8bc37ace4" providerId="LiveId" clId="{1E4E5C1B-E219-46D0-8869-C2530E40E6B7}" dt="2021-04-20T18:52:25.737" v="3169"/>
          <ac:spMkLst>
            <pc:docMk/>
            <pc:sldMk cId="3493427035" sldId="263"/>
            <ac:spMk id="203" creationId="{DC9D25B4-400C-43A7-9BFD-1139D657EBDD}"/>
          </ac:spMkLst>
        </pc:spChg>
        <pc:spChg chg="add mod">
          <ac:chgData name="Alexandria Miera" userId="1af29bc8bc37ace4" providerId="LiveId" clId="{1E4E5C1B-E219-46D0-8869-C2530E40E6B7}" dt="2021-04-20T18:52:25.737" v="3169"/>
          <ac:spMkLst>
            <pc:docMk/>
            <pc:sldMk cId="3493427035" sldId="263"/>
            <ac:spMk id="206" creationId="{42B936DB-AF4A-451D-815C-881E81E80094}"/>
          </ac:spMkLst>
        </pc:spChg>
        <pc:spChg chg="add mod">
          <ac:chgData name="Alexandria Miera" userId="1af29bc8bc37ace4" providerId="LiveId" clId="{1E4E5C1B-E219-46D0-8869-C2530E40E6B7}" dt="2021-04-20T18:52:25.737" v="3169"/>
          <ac:spMkLst>
            <pc:docMk/>
            <pc:sldMk cId="3493427035" sldId="263"/>
            <ac:spMk id="209" creationId="{47EDD27C-8076-46A7-A5A1-6F4CEB3B16EB}"/>
          </ac:spMkLst>
        </pc:spChg>
        <pc:spChg chg="add mod">
          <ac:chgData name="Alexandria Miera" userId="1af29bc8bc37ace4" providerId="LiveId" clId="{1E4E5C1B-E219-46D0-8869-C2530E40E6B7}" dt="2021-04-20T18:52:25.737" v="3169"/>
          <ac:spMkLst>
            <pc:docMk/>
            <pc:sldMk cId="3493427035" sldId="263"/>
            <ac:spMk id="210" creationId="{3A4F5835-6178-4260-B3E5-5D2B4EB316F5}"/>
          </ac:spMkLst>
        </pc:spChg>
        <pc:spChg chg="add mod">
          <ac:chgData name="Alexandria Miera" userId="1af29bc8bc37ace4" providerId="LiveId" clId="{1E4E5C1B-E219-46D0-8869-C2530E40E6B7}" dt="2021-04-20T18:52:25.737" v="3169"/>
          <ac:spMkLst>
            <pc:docMk/>
            <pc:sldMk cId="3493427035" sldId="263"/>
            <ac:spMk id="213" creationId="{9037D217-D3A9-4A0B-B29E-C9E5EDB9D043}"/>
          </ac:spMkLst>
        </pc:spChg>
        <pc:spChg chg="add mod">
          <ac:chgData name="Alexandria Miera" userId="1af29bc8bc37ace4" providerId="LiveId" clId="{1E4E5C1B-E219-46D0-8869-C2530E40E6B7}" dt="2021-04-25T04:18:15.569" v="9234" actId="113"/>
          <ac:spMkLst>
            <pc:docMk/>
            <pc:sldMk cId="3493427035" sldId="263"/>
            <ac:spMk id="215" creationId="{964753FD-EC2C-4C77-8368-AF406E7B32BC}"/>
          </ac:spMkLst>
        </pc:spChg>
        <pc:spChg chg="add del mod">
          <ac:chgData name="Alexandria Miera" userId="1af29bc8bc37ace4" providerId="LiveId" clId="{1E4E5C1B-E219-46D0-8869-C2530E40E6B7}" dt="2021-04-20T21:09:41.958" v="5882" actId="478"/>
          <ac:spMkLst>
            <pc:docMk/>
            <pc:sldMk cId="3493427035" sldId="263"/>
            <ac:spMk id="217" creationId="{112BDA77-32A2-45CF-BF2E-9AD1E8DA846B}"/>
          </ac:spMkLst>
        </pc:spChg>
        <pc:spChg chg="mod">
          <ac:chgData name="Alexandria Miera" userId="1af29bc8bc37ace4" providerId="LiveId" clId="{1E4E5C1B-E219-46D0-8869-C2530E40E6B7}" dt="2021-04-20T18:51:52.942" v="3161" actId="1076"/>
          <ac:spMkLst>
            <pc:docMk/>
            <pc:sldMk cId="3493427035" sldId="263"/>
            <ac:spMk id="30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1:43.356" v="1891" actId="478"/>
          <ac:spMkLst>
            <pc:docMk/>
            <pc:sldMk cId="3493427035" sldId="263"/>
            <ac:spMk id="31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313" creationId="{00000000-0000-0000-0000-000000000000}"/>
          </ac:spMkLst>
        </pc:spChg>
        <pc:spChg chg="mod">
          <ac:chgData name="Alexandria Miera" userId="1af29bc8bc37ace4" providerId="LiveId" clId="{1E4E5C1B-E219-46D0-8869-C2530E40E6B7}" dt="2021-04-20T18:11:46.911" v="1892" actId="14100"/>
          <ac:spMkLst>
            <pc:docMk/>
            <pc:sldMk cId="3493427035" sldId="263"/>
            <ac:spMk id="31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0.187" v="1883" actId="478"/>
          <ac:spMkLst>
            <pc:docMk/>
            <pc:sldMk cId="3493427035" sldId="263"/>
            <ac:spMk id="31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0.187" v="1883" actId="478"/>
          <ac:spMkLst>
            <pc:docMk/>
            <pc:sldMk cId="3493427035" sldId="263"/>
            <ac:spMk id="31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32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32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32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0.187" v="1883" actId="478"/>
          <ac:spMkLst>
            <pc:docMk/>
            <pc:sldMk cId="3493427035" sldId="263"/>
            <ac:spMk id="32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41:54.703" v="2971" actId="478"/>
          <ac:spMkLst>
            <pc:docMk/>
            <pc:sldMk cId="3493427035" sldId="263"/>
            <ac:spMk id="33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41:54.703" v="2971" actId="478"/>
          <ac:spMkLst>
            <pc:docMk/>
            <pc:sldMk cId="3493427035" sldId="263"/>
            <ac:spMk id="33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33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0.187" v="1883" actId="478"/>
          <ac:spMkLst>
            <pc:docMk/>
            <pc:sldMk cId="3493427035" sldId="263"/>
            <ac:spMk id="33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0.187" v="1883" actId="478"/>
          <ac:spMkLst>
            <pc:docMk/>
            <pc:sldMk cId="3493427035" sldId="263"/>
            <ac:spMk id="33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0.187" v="1883" actId="478"/>
          <ac:spMkLst>
            <pc:docMk/>
            <pc:sldMk cId="3493427035" sldId="263"/>
            <ac:spMk id="35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0.187" v="1883" actId="478"/>
          <ac:spMkLst>
            <pc:docMk/>
            <pc:sldMk cId="3493427035" sldId="263"/>
            <ac:spMk id="35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35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9.200" v="1886" actId="478"/>
          <ac:spMkLst>
            <pc:docMk/>
            <pc:sldMk cId="3493427035" sldId="263"/>
            <ac:spMk id="35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9.200" v="1886" actId="478"/>
          <ac:spMkLst>
            <pc:docMk/>
            <pc:sldMk cId="3493427035" sldId="263"/>
            <ac:spMk id="35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9.200" v="1886" actId="478"/>
          <ac:spMkLst>
            <pc:docMk/>
            <pc:sldMk cId="3493427035" sldId="263"/>
            <ac:spMk id="35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9.200" v="1886" actId="478"/>
          <ac:spMkLst>
            <pc:docMk/>
            <pc:sldMk cId="3493427035" sldId="263"/>
            <ac:spMk id="35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9.200" v="1886" actId="478"/>
          <ac:spMkLst>
            <pc:docMk/>
            <pc:sldMk cId="3493427035" sldId="263"/>
            <ac:spMk id="35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9.200" v="1886" actId="478"/>
          <ac:spMkLst>
            <pc:docMk/>
            <pc:sldMk cId="3493427035" sldId="263"/>
            <ac:spMk id="36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9.200" v="1886" actId="478"/>
          <ac:spMkLst>
            <pc:docMk/>
            <pc:sldMk cId="3493427035" sldId="263"/>
            <ac:spMk id="36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9.200" v="1886" actId="478"/>
          <ac:spMkLst>
            <pc:docMk/>
            <pc:sldMk cId="3493427035" sldId="263"/>
            <ac:spMk id="36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9.200" v="1886" actId="478"/>
          <ac:spMkLst>
            <pc:docMk/>
            <pc:sldMk cId="3493427035" sldId="263"/>
            <ac:spMk id="36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9.200" v="1886" actId="478"/>
          <ac:spMkLst>
            <pc:docMk/>
            <pc:sldMk cId="3493427035" sldId="263"/>
            <ac:spMk id="37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9.200" v="1886" actId="478"/>
          <ac:spMkLst>
            <pc:docMk/>
            <pc:sldMk cId="3493427035" sldId="263"/>
            <ac:spMk id="37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9.200" v="1886" actId="478"/>
          <ac:spMkLst>
            <pc:docMk/>
            <pc:sldMk cId="3493427035" sldId="263"/>
            <ac:spMk id="38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9.200" v="1886" actId="478"/>
          <ac:spMkLst>
            <pc:docMk/>
            <pc:sldMk cId="3493427035" sldId="263"/>
            <ac:spMk id="38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59.200" v="1886" actId="478"/>
          <ac:spMkLst>
            <pc:docMk/>
            <pc:sldMk cId="3493427035" sldId="263"/>
            <ac:spMk id="38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1:28.168" v="1889" actId="478"/>
          <ac:spMkLst>
            <pc:docMk/>
            <pc:sldMk cId="3493427035" sldId="263"/>
            <ac:spMk id="38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1:28.168" v="1889" actId="478"/>
          <ac:spMkLst>
            <pc:docMk/>
            <pc:sldMk cId="3493427035" sldId="263"/>
            <ac:spMk id="38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1:28.168" v="1889" actId="478"/>
          <ac:spMkLst>
            <pc:docMk/>
            <pc:sldMk cId="3493427035" sldId="263"/>
            <ac:spMk id="39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1:28.168" v="1889" actId="478"/>
          <ac:spMkLst>
            <pc:docMk/>
            <pc:sldMk cId="3493427035" sldId="263"/>
            <ac:spMk id="39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39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0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0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0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0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0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0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0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0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1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1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1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1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1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1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1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1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2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2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2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2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2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2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3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3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3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3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3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4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4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4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5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10:37.251" v="1878" actId="478"/>
          <ac:spMkLst>
            <pc:docMk/>
            <pc:sldMk cId="3493427035" sldId="263"/>
            <ac:spMk id="453" creationId="{00000000-0000-0000-0000-000000000000}"/>
          </ac:spMkLst>
        </pc:spChg>
        <pc:picChg chg="add del mod">
          <ac:chgData name="Alexandria Miera" userId="1af29bc8bc37ace4" providerId="LiveId" clId="{1E4E5C1B-E219-46D0-8869-C2530E40E6B7}" dt="2021-04-20T18:41:54.703" v="2971" actId="478"/>
          <ac:picMkLst>
            <pc:docMk/>
            <pc:sldMk cId="3493427035" sldId="263"/>
            <ac:picMk id="163" creationId="{66F0A3E2-4944-4760-960C-29279BF8CB04}"/>
          </ac:picMkLst>
        </pc:picChg>
        <pc:picChg chg="add del mod">
          <ac:chgData name="Alexandria Miera" userId="1af29bc8bc37ace4" providerId="LiveId" clId="{1E4E5C1B-E219-46D0-8869-C2530E40E6B7}" dt="2021-04-20T18:11:28.168" v="1889" actId="478"/>
          <ac:picMkLst>
            <pc:docMk/>
            <pc:sldMk cId="3493427035" sldId="263"/>
            <ac:picMk id="169" creationId="{80103633-FBD1-4A95-AE5F-9473D3C2C9B7}"/>
          </ac:picMkLst>
        </pc:picChg>
        <pc:picChg chg="add del mod">
          <ac:chgData name="Alexandria Miera" userId="1af29bc8bc37ace4" providerId="LiveId" clId="{1E4E5C1B-E219-46D0-8869-C2530E40E6B7}" dt="2021-04-20T18:41:54.703" v="2971" actId="478"/>
          <ac:picMkLst>
            <pc:docMk/>
            <pc:sldMk cId="3493427035" sldId="263"/>
            <ac:picMk id="174" creationId="{6441CB69-A191-4E6F-AC2F-E635D3951CE3}"/>
          </ac:picMkLst>
        </pc:picChg>
        <pc:picChg chg="add mod">
          <ac:chgData name="Alexandria Miera" userId="1af29bc8bc37ace4" providerId="LiveId" clId="{1E4E5C1B-E219-46D0-8869-C2530E40E6B7}" dt="2021-04-20T18:11:33.024" v="1890"/>
          <ac:picMkLst>
            <pc:docMk/>
            <pc:sldMk cId="3493427035" sldId="263"/>
            <ac:picMk id="176" creationId="{8C2575CF-EED7-4247-914C-054E2B9270B2}"/>
          </ac:picMkLst>
        </pc:picChg>
        <pc:picChg chg="add mod">
          <ac:chgData name="Alexandria Miera" userId="1af29bc8bc37ace4" providerId="LiveId" clId="{1E4E5C1B-E219-46D0-8869-C2530E40E6B7}" dt="2021-04-20T18:11:33.024" v="1890"/>
          <ac:picMkLst>
            <pc:docMk/>
            <pc:sldMk cId="3493427035" sldId="263"/>
            <ac:picMk id="179" creationId="{1EA53118-0906-4407-8E65-8BF9C8B94AEA}"/>
          </ac:picMkLst>
        </pc:picChg>
        <pc:picChg chg="add mod">
          <ac:chgData name="Alexandria Miera" userId="1af29bc8bc37ace4" providerId="LiveId" clId="{1E4E5C1B-E219-46D0-8869-C2530E40E6B7}" dt="2021-04-20T18:52:25.737" v="3169"/>
          <ac:picMkLst>
            <pc:docMk/>
            <pc:sldMk cId="3493427035" sldId="263"/>
            <ac:picMk id="202" creationId="{74B1CFD6-3A0E-442A-8ADA-1EB55255AEB4}"/>
          </ac:picMkLst>
        </pc:picChg>
        <pc:picChg chg="add mod">
          <ac:chgData name="Alexandria Miera" userId="1af29bc8bc37ace4" providerId="LiveId" clId="{1E4E5C1B-E219-46D0-8869-C2530E40E6B7}" dt="2021-04-20T18:52:25.737" v="3169"/>
          <ac:picMkLst>
            <pc:docMk/>
            <pc:sldMk cId="3493427035" sldId="263"/>
            <ac:picMk id="204" creationId="{AF742115-CA41-47B6-B693-22744C09E41E}"/>
          </ac:picMkLst>
        </pc:picChg>
        <pc:picChg chg="add mod">
          <ac:chgData name="Alexandria Miera" userId="1af29bc8bc37ace4" providerId="LiveId" clId="{1E4E5C1B-E219-46D0-8869-C2530E40E6B7}" dt="2021-04-20T18:52:25.737" v="3169"/>
          <ac:picMkLst>
            <pc:docMk/>
            <pc:sldMk cId="3493427035" sldId="263"/>
            <ac:picMk id="205" creationId="{A6713C49-BCF8-4D15-B0FD-F4D42BDCAF5D}"/>
          </ac:picMkLst>
        </pc:picChg>
        <pc:picChg chg="add mod">
          <ac:chgData name="Alexandria Miera" userId="1af29bc8bc37ace4" providerId="LiveId" clId="{1E4E5C1B-E219-46D0-8869-C2530E40E6B7}" dt="2021-04-20T18:52:25.737" v="3169"/>
          <ac:picMkLst>
            <pc:docMk/>
            <pc:sldMk cId="3493427035" sldId="263"/>
            <ac:picMk id="207" creationId="{ABBF0125-3CA1-48E6-A9B6-FB6EB39731CA}"/>
          </ac:picMkLst>
        </pc:picChg>
        <pc:picChg chg="add mod">
          <ac:chgData name="Alexandria Miera" userId="1af29bc8bc37ace4" providerId="LiveId" clId="{1E4E5C1B-E219-46D0-8869-C2530E40E6B7}" dt="2021-04-20T18:52:25.737" v="3169"/>
          <ac:picMkLst>
            <pc:docMk/>
            <pc:sldMk cId="3493427035" sldId="263"/>
            <ac:picMk id="208" creationId="{2A982EEC-627F-4DFF-96C3-940D9DBB048A}"/>
          </ac:picMkLst>
        </pc:picChg>
        <pc:picChg chg="del">
          <ac:chgData name="Alexandria Miera" userId="1af29bc8bc37ace4" providerId="LiveId" clId="{1E4E5C1B-E219-46D0-8869-C2530E40E6B7}" dt="2021-04-20T18:10:50.187" v="1883" actId="478"/>
          <ac:picMkLst>
            <pc:docMk/>
            <pc:sldMk cId="3493427035" sldId="263"/>
            <ac:picMk id="326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10:37.251" v="1878" actId="478"/>
          <ac:picMkLst>
            <pc:docMk/>
            <pc:sldMk cId="3493427035" sldId="263"/>
            <ac:picMk id="353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10:59.200" v="1886" actId="478"/>
          <ac:picMkLst>
            <pc:docMk/>
            <pc:sldMk cId="3493427035" sldId="263"/>
            <ac:picMk id="371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10:59.200" v="1886" actId="478"/>
          <ac:picMkLst>
            <pc:docMk/>
            <pc:sldMk cId="3493427035" sldId="263"/>
            <ac:picMk id="373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10:59.200" v="1886" actId="478"/>
          <ac:picMkLst>
            <pc:docMk/>
            <pc:sldMk cId="3493427035" sldId="263"/>
            <ac:picMk id="374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10:59.200" v="1886" actId="478"/>
          <ac:picMkLst>
            <pc:docMk/>
            <pc:sldMk cId="3493427035" sldId="263"/>
            <ac:picMk id="379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10:59.200" v="1886" actId="478"/>
          <ac:picMkLst>
            <pc:docMk/>
            <pc:sldMk cId="3493427035" sldId="263"/>
            <ac:picMk id="380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11:28.168" v="1889" actId="478"/>
          <ac:picMkLst>
            <pc:docMk/>
            <pc:sldMk cId="3493427035" sldId="263"/>
            <ac:picMk id="387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11:28.168" v="1889" actId="478"/>
          <ac:picMkLst>
            <pc:docMk/>
            <pc:sldMk cId="3493427035" sldId="263"/>
            <ac:picMk id="390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10:37.251" v="1878" actId="478"/>
          <ac:picMkLst>
            <pc:docMk/>
            <pc:sldMk cId="3493427035" sldId="263"/>
            <ac:picMk id="395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10:37.251" v="1878" actId="478"/>
          <ac:picMkLst>
            <pc:docMk/>
            <pc:sldMk cId="3493427035" sldId="263"/>
            <ac:picMk id="439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10:37.251" v="1878" actId="478"/>
          <ac:picMkLst>
            <pc:docMk/>
            <pc:sldMk cId="3493427035" sldId="263"/>
            <ac:picMk id="443" creationId="{00000000-0000-0000-0000-000000000000}"/>
          </ac:picMkLst>
        </pc:picChg>
        <pc:cxnChg chg="add mod">
          <ac:chgData name="Alexandria Miera" userId="1af29bc8bc37ace4" providerId="LiveId" clId="{1E4E5C1B-E219-46D0-8869-C2530E40E6B7}" dt="2021-04-20T21:10:50.409" v="5898" actId="1076"/>
          <ac:cxnSpMkLst>
            <pc:docMk/>
            <pc:sldMk cId="3493427035" sldId="263"/>
            <ac:cxnSpMk id="5" creationId="{C0CD7171-B73E-4C3A-B330-16F199C407F6}"/>
          </ac:cxnSpMkLst>
        </pc:cxnChg>
        <pc:cxnChg chg="add del mod">
          <ac:chgData name="Alexandria Miera" userId="1af29bc8bc37ace4" providerId="LiveId" clId="{1E4E5C1B-E219-46D0-8869-C2530E40E6B7}" dt="2021-04-20T21:10:02.522" v="5889" actId="478"/>
          <ac:cxnSpMkLst>
            <pc:docMk/>
            <pc:sldMk cId="3493427035" sldId="263"/>
            <ac:cxnSpMk id="62" creationId="{25EA7EB4-4608-441E-9C20-663C0DD2D302}"/>
          </ac:cxnSpMkLst>
        </pc:cxnChg>
        <pc:cxnChg chg="add del mod">
          <ac:chgData name="Alexandria Miera" userId="1af29bc8bc37ace4" providerId="LiveId" clId="{1E4E5C1B-E219-46D0-8869-C2530E40E6B7}" dt="2021-04-20T21:10:47.127" v="5897" actId="478"/>
          <ac:cxnSpMkLst>
            <pc:docMk/>
            <pc:sldMk cId="3493427035" sldId="263"/>
            <ac:cxnSpMk id="67" creationId="{638DF942-966D-4C1B-B2D7-590AD1431C51}"/>
          </ac:cxnSpMkLst>
        </pc:cxnChg>
        <pc:cxnChg chg="add del mod">
          <ac:chgData name="Alexandria Miera" userId="1af29bc8bc37ace4" providerId="LiveId" clId="{1E4E5C1B-E219-46D0-8869-C2530E40E6B7}" dt="2021-04-20T21:10:56.209" v="5903"/>
          <ac:cxnSpMkLst>
            <pc:docMk/>
            <pc:sldMk cId="3493427035" sldId="263"/>
            <ac:cxnSpMk id="69" creationId="{B2A4445C-E36D-48D3-9D86-5C1881A468DD}"/>
          </ac:cxnSpMkLst>
        </pc:cxnChg>
        <pc:cxnChg chg="add del mod">
          <ac:chgData name="Alexandria Miera" userId="1af29bc8bc37ace4" providerId="LiveId" clId="{1E4E5C1B-E219-46D0-8869-C2530E40E6B7}" dt="2021-04-20T21:10:55.796" v="5902"/>
          <ac:cxnSpMkLst>
            <pc:docMk/>
            <pc:sldMk cId="3493427035" sldId="263"/>
            <ac:cxnSpMk id="70" creationId="{8F4FA2DA-71AD-4FFA-8C0D-99F8627A42B7}"/>
          </ac:cxnSpMkLst>
        </pc:cxnChg>
        <pc:cxnChg chg="del">
          <ac:chgData name="Alexandria Miera" userId="1af29bc8bc37ace4" providerId="LiveId" clId="{1E4E5C1B-E219-46D0-8869-C2530E40E6B7}" dt="2021-04-20T18:10:51.606" v="1884" actId="478"/>
          <ac:cxnSpMkLst>
            <pc:docMk/>
            <pc:sldMk cId="3493427035" sldId="263"/>
            <ac:cxnSpMk id="151" creationId="{20690BBD-1541-4968-A76A-D77450D6E2BC}"/>
          </ac:cxnSpMkLst>
        </pc:cxnChg>
        <pc:cxnChg chg="del">
          <ac:chgData name="Alexandria Miera" userId="1af29bc8bc37ace4" providerId="LiveId" clId="{1E4E5C1B-E219-46D0-8869-C2530E40E6B7}" dt="2021-04-20T18:10:47.235" v="1882" actId="478"/>
          <ac:cxnSpMkLst>
            <pc:docMk/>
            <pc:sldMk cId="3493427035" sldId="263"/>
            <ac:cxnSpMk id="152" creationId="{A0BDB01A-83BF-45FB-A8B7-7F458C1D300A}"/>
          </ac:cxnSpMkLst>
        </pc:cxnChg>
        <pc:cxnChg chg="add del mod">
          <ac:chgData name="Alexandria Miera" userId="1af29bc8bc37ace4" providerId="LiveId" clId="{1E4E5C1B-E219-46D0-8869-C2530E40E6B7}" dt="2021-04-20T18:41:54.703" v="2971" actId="478"/>
          <ac:cxnSpMkLst>
            <pc:docMk/>
            <pc:sldMk cId="3493427035" sldId="263"/>
            <ac:cxnSpMk id="156" creationId="{FD62A708-BC30-435A-8F43-2089707231CB}"/>
          </ac:cxnSpMkLst>
        </pc:cxnChg>
        <pc:cxnChg chg="add del mod">
          <ac:chgData name="Alexandria Miera" userId="1af29bc8bc37ace4" providerId="LiveId" clId="{1E4E5C1B-E219-46D0-8869-C2530E40E6B7}" dt="2021-04-20T18:41:54.703" v="2971" actId="478"/>
          <ac:cxnSpMkLst>
            <pc:docMk/>
            <pc:sldMk cId="3493427035" sldId="263"/>
            <ac:cxnSpMk id="158" creationId="{895CFD89-46FC-40A8-B268-5CEF99D4B16D}"/>
          </ac:cxnSpMkLst>
        </pc:cxnChg>
        <pc:cxnChg chg="add del mod">
          <ac:chgData name="Alexandria Miera" userId="1af29bc8bc37ace4" providerId="LiveId" clId="{1E4E5C1B-E219-46D0-8869-C2530E40E6B7}" dt="2021-04-20T18:41:54.703" v="2971" actId="478"/>
          <ac:cxnSpMkLst>
            <pc:docMk/>
            <pc:sldMk cId="3493427035" sldId="263"/>
            <ac:cxnSpMk id="159" creationId="{B6D8E2DF-195D-48C8-875F-077E51A94F11}"/>
          </ac:cxnSpMkLst>
        </pc:cxnChg>
        <pc:cxnChg chg="add del mod">
          <ac:chgData name="Alexandria Miera" userId="1af29bc8bc37ace4" providerId="LiveId" clId="{1E4E5C1B-E219-46D0-8869-C2530E40E6B7}" dt="2021-04-20T18:41:54.703" v="2971" actId="478"/>
          <ac:cxnSpMkLst>
            <pc:docMk/>
            <pc:sldMk cId="3493427035" sldId="263"/>
            <ac:cxnSpMk id="160" creationId="{BEA6CA4F-145A-4238-B340-E5ECD6DDF271}"/>
          </ac:cxnSpMkLst>
        </pc:cxnChg>
        <pc:cxnChg chg="add del mod">
          <ac:chgData name="Alexandria Miera" userId="1af29bc8bc37ace4" providerId="LiveId" clId="{1E4E5C1B-E219-46D0-8869-C2530E40E6B7}" dt="2021-04-20T18:41:54.703" v="2971" actId="478"/>
          <ac:cxnSpMkLst>
            <pc:docMk/>
            <pc:sldMk cId="3493427035" sldId="263"/>
            <ac:cxnSpMk id="161" creationId="{8CE5FE5D-E09B-4A1D-B6BF-364D0FEF2028}"/>
          </ac:cxnSpMkLst>
        </pc:cxnChg>
        <pc:cxnChg chg="add del mod">
          <ac:chgData name="Alexandria Miera" userId="1af29bc8bc37ace4" providerId="LiveId" clId="{1E4E5C1B-E219-46D0-8869-C2530E40E6B7}" dt="2021-04-20T18:41:54.703" v="2971" actId="478"/>
          <ac:cxnSpMkLst>
            <pc:docMk/>
            <pc:sldMk cId="3493427035" sldId="263"/>
            <ac:cxnSpMk id="162" creationId="{A77C67C4-6A23-443B-AC87-44EC5646FFD4}"/>
          </ac:cxnSpMkLst>
        </pc:cxnChg>
        <pc:cxnChg chg="add del mod">
          <ac:chgData name="Alexandria Miera" userId="1af29bc8bc37ace4" providerId="LiveId" clId="{1E4E5C1B-E219-46D0-8869-C2530E40E6B7}" dt="2021-04-20T18:11:28.168" v="1889" actId="478"/>
          <ac:cxnSpMkLst>
            <pc:docMk/>
            <pc:sldMk cId="3493427035" sldId="263"/>
            <ac:cxnSpMk id="172" creationId="{12CD7D85-4F84-421E-AA2A-E34AD1C94BF9}"/>
          </ac:cxnSpMkLst>
        </pc:cxnChg>
        <pc:cxnChg chg="add del mod">
          <ac:chgData name="Alexandria Miera" userId="1af29bc8bc37ace4" providerId="LiveId" clId="{1E4E5C1B-E219-46D0-8869-C2530E40E6B7}" dt="2021-04-20T18:11:28.168" v="1889" actId="478"/>
          <ac:cxnSpMkLst>
            <pc:docMk/>
            <pc:sldMk cId="3493427035" sldId="263"/>
            <ac:cxnSpMk id="173" creationId="{E73D674E-E6F8-4D1D-8504-BD1BB9B7F923}"/>
          </ac:cxnSpMkLst>
        </pc:cxnChg>
        <pc:cxnChg chg="add mod">
          <ac:chgData name="Alexandria Miera" userId="1af29bc8bc37ace4" providerId="LiveId" clId="{1E4E5C1B-E219-46D0-8869-C2530E40E6B7}" dt="2021-04-20T18:11:33.024" v="1890"/>
          <ac:cxnSpMkLst>
            <pc:docMk/>
            <pc:sldMk cId="3493427035" sldId="263"/>
            <ac:cxnSpMk id="182" creationId="{936CD8AF-7A69-4315-9DB4-EEC5F29F75E1}"/>
          </ac:cxnSpMkLst>
        </pc:cxnChg>
        <pc:cxnChg chg="add mod">
          <ac:chgData name="Alexandria Miera" userId="1af29bc8bc37ace4" providerId="LiveId" clId="{1E4E5C1B-E219-46D0-8869-C2530E40E6B7}" dt="2021-04-20T18:11:33.024" v="1890"/>
          <ac:cxnSpMkLst>
            <pc:docMk/>
            <pc:sldMk cId="3493427035" sldId="263"/>
            <ac:cxnSpMk id="183" creationId="{CC9CF702-99FD-49EA-AA06-631CAE23950B}"/>
          </ac:cxnSpMkLst>
        </pc:cxnChg>
        <pc:cxnChg chg="add mod">
          <ac:chgData name="Alexandria Miera" userId="1af29bc8bc37ace4" providerId="LiveId" clId="{1E4E5C1B-E219-46D0-8869-C2530E40E6B7}" dt="2021-04-20T18:52:25.737" v="3169"/>
          <ac:cxnSpMkLst>
            <pc:docMk/>
            <pc:sldMk cId="3493427035" sldId="263"/>
            <ac:cxnSpMk id="198" creationId="{A0DDADC2-10FF-4D03-BF45-3DDB29CA16DB}"/>
          </ac:cxnSpMkLst>
        </pc:cxnChg>
        <pc:cxnChg chg="add mod">
          <ac:chgData name="Alexandria Miera" userId="1af29bc8bc37ace4" providerId="LiveId" clId="{1E4E5C1B-E219-46D0-8869-C2530E40E6B7}" dt="2021-04-20T18:52:25.737" v="3169"/>
          <ac:cxnSpMkLst>
            <pc:docMk/>
            <pc:sldMk cId="3493427035" sldId="263"/>
            <ac:cxnSpMk id="199" creationId="{C295796F-3624-43FB-B8A0-068CA98FF838}"/>
          </ac:cxnSpMkLst>
        </pc:cxnChg>
        <pc:cxnChg chg="add mod">
          <ac:chgData name="Alexandria Miera" userId="1af29bc8bc37ace4" providerId="LiveId" clId="{1E4E5C1B-E219-46D0-8869-C2530E40E6B7}" dt="2021-04-20T18:52:25.737" v="3169"/>
          <ac:cxnSpMkLst>
            <pc:docMk/>
            <pc:sldMk cId="3493427035" sldId="263"/>
            <ac:cxnSpMk id="200" creationId="{F17E73B4-97C1-49C2-8ACE-9247870AD90B}"/>
          </ac:cxnSpMkLst>
        </pc:cxnChg>
        <pc:cxnChg chg="add mod">
          <ac:chgData name="Alexandria Miera" userId="1af29bc8bc37ace4" providerId="LiveId" clId="{1E4E5C1B-E219-46D0-8869-C2530E40E6B7}" dt="2021-04-20T18:52:25.737" v="3169"/>
          <ac:cxnSpMkLst>
            <pc:docMk/>
            <pc:sldMk cId="3493427035" sldId="263"/>
            <ac:cxnSpMk id="201" creationId="{F557EF04-14CB-4CA3-8980-EBF179A4B3D2}"/>
          </ac:cxnSpMkLst>
        </pc:cxnChg>
        <pc:cxnChg chg="add mod">
          <ac:chgData name="Alexandria Miera" userId="1af29bc8bc37ace4" providerId="LiveId" clId="{1E4E5C1B-E219-46D0-8869-C2530E40E6B7}" dt="2021-04-20T18:52:25.737" v="3169"/>
          <ac:cxnSpMkLst>
            <pc:docMk/>
            <pc:sldMk cId="3493427035" sldId="263"/>
            <ac:cxnSpMk id="211" creationId="{ABCB8B41-D921-4CFE-AEB2-3A6D7FCBC921}"/>
          </ac:cxnSpMkLst>
        </pc:cxnChg>
        <pc:cxnChg chg="add mod">
          <ac:chgData name="Alexandria Miera" userId="1af29bc8bc37ace4" providerId="LiveId" clId="{1E4E5C1B-E219-46D0-8869-C2530E40E6B7}" dt="2021-04-20T18:52:25.737" v="3169"/>
          <ac:cxnSpMkLst>
            <pc:docMk/>
            <pc:sldMk cId="3493427035" sldId="263"/>
            <ac:cxnSpMk id="212" creationId="{FF590B41-74C7-4772-97C3-843E2978C799}"/>
          </ac:cxnSpMkLst>
        </pc:cxnChg>
        <pc:cxnChg chg="add mod">
          <ac:chgData name="Alexandria Miera" userId="1af29bc8bc37ace4" providerId="LiveId" clId="{1E4E5C1B-E219-46D0-8869-C2530E40E6B7}" dt="2021-04-20T18:52:25.737" v="3169"/>
          <ac:cxnSpMkLst>
            <pc:docMk/>
            <pc:sldMk cId="3493427035" sldId="263"/>
            <ac:cxnSpMk id="214" creationId="{FCF76CA5-8622-41D9-AE63-75FBF992FA73}"/>
          </ac:cxnSpMkLst>
        </pc:cxnChg>
        <pc:cxnChg chg="add del mod">
          <ac:chgData name="Alexandria Miera" userId="1af29bc8bc37ace4" providerId="LiveId" clId="{1E4E5C1B-E219-46D0-8869-C2530E40E6B7}" dt="2021-04-20T21:10:03.761" v="5890" actId="478"/>
          <ac:cxnSpMkLst>
            <pc:docMk/>
            <pc:sldMk cId="3493427035" sldId="263"/>
            <ac:cxnSpMk id="216" creationId="{13B1E0FB-CA12-4066-AD34-6201CC2E24C5}"/>
          </ac:cxnSpMkLst>
        </pc:cxnChg>
        <pc:cxnChg chg="del">
          <ac:chgData name="Alexandria Miera" userId="1af29bc8bc37ace4" providerId="LiveId" clId="{1E4E5C1B-E219-46D0-8869-C2530E40E6B7}" dt="2021-04-20T18:10:50.187" v="1883" actId="478"/>
          <ac:cxnSpMkLst>
            <pc:docMk/>
            <pc:sldMk cId="3493427035" sldId="263"/>
            <ac:cxnSpMk id="32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32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0.187" v="1883" actId="478"/>
          <ac:cxnSpMkLst>
            <pc:docMk/>
            <pc:sldMk cId="3493427035" sldId="263"/>
            <ac:cxnSpMk id="32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0.187" v="1883" actId="478"/>
          <ac:cxnSpMkLst>
            <pc:docMk/>
            <pc:sldMk cId="3493427035" sldId="263"/>
            <ac:cxnSpMk id="32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0.187" v="1883" actId="478"/>
          <ac:cxnSpMkLst>
            <pc:docMk/>
            <pc:sldMk cId="3493427035" sldId="263"/>
            <ac:cxnSpMk id="33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0.187" v="1883" actId="478"/>
          <ac:cxnSpMkLst>
            <pc:docMk/>
            <pc:sldMk cId="3493427035" sldId="263"/>
            <ac:cxnSpMk id="33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0.187" v="1883" actId="478"/>
          <ac:cxnSpMkLst>
            <pc:docMk/>
            <pc:sldMk cId="3493427035" sldId="263"/>
            <ac:cxnSpMk id="34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0.187" v="1883" actId="478"/>
          <ac:cxnSpMkLst>
            <pc:docMk/>
            <pc:sldMk cId="3493427035" sldId="263"/>
            <ac:cxnSpMk id="34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0.187" v="1883" actId="478"/>
          <ac:cxnSpMkLst>
            <pc:docMk/>
            <pc:sldMk cId="3493427035" sldId="263"/>
            <ac:cxnSpMk id="34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0.187" v="1883" actId="478"/>
          <ac:cxnSpMkLst>
            <pc:docMk/>
            <pc:sldMk cId="3493427035" sldId="263"/>
            <ac:cxnSpMk id="34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0.187" v="1883" actId="478"/>
          <ac:cxnSpMkLst>
            <pc:docMk/>
            <pc:sldMk cId="3493427035" sldId="263"/>
            <ac:cxnSpMk id="344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345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34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34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34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34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35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2.511" v="1885" actId="478"/>
          <ac:cxnSpMkLst>
            <pc:docMk/>
            <pc:sldMk cId="3493427035" sldId="263"/>
            <ac:cxnSpMk id="364" creationId="{00000000-0000-0000-0000-000000000000}"/>
          </ac:cxnSpMkLst>
        </pc:cxnChg>
        <pc:cxnChg chg="ord">
          <ac:chgData name="Alexandria Miera" userId="1af29bc8bc37ace4" providerId="LiveId" clId="{1E4E5C1B-E219-46D0-8869-C2530E40E6B7}" dt="2021-04-20T18:52:36.034" v="3171" actId="166"/>
          <ac:cxnSpMkLst>
            <pc:docMk/>
            <pc:sldMk cId="3493427035" sldId="263"/>
            <ac:cxnSpMk id="365" creationId="{00000000-0000-0000-0000-000000000000}"/>
          </ac:cxnSpMkLst>
        </pc:cxnChg>
        <pc:cxnChg chg="ord">
          <ac:chgData name="Alexandria Miera" userId="1af29bc8bc37ace4" providerId="LiveId" clId="{1E4E5C1B-E219-46D0-8869-C2530E40E6B7}" dt="2021-04-20T18:52:31.979" v="3170" actId="166"/>
          <ac:cxnSpMkLst>
            <pc:docMk/>
            <pc:sldMk cId="3493427035" sldId="263"/>
            <ac:cxnSpMk id="36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9.200" v="1886" actId="478"/>
          <ac:cxnSpMkLst>
            <pc:docMk/>
            <pc:sldMk cId="3493427035" sldId="263"/>
            <ac:cxnSpMk id="36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9.200" v="1886" actId="478"/>
          <ac:cxnSpMkLst>
            <pc:docMk/>
            <pc:sldMk cId="3493427035" sldId="263"/>
            <ac:cxnSpMk id="36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9.200" v="1886" actId="478"/>
          <ac:cxnSpMkLst>
            <pc:docMk/>
            <pc:sldMk cId="3493427035" sldId="263"/>
            <ac:cxnSpMk id="36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9.200" v="1886" actId="478"/>
          <ac:cxnSpMkLst>
            <pc:docMk/>
            <pc:sldMk cId="3493427035" sldId="263"/>
            <ac:cxnSpMk id="37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37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0.187" v="1883" actId="478"/>
          <ac:cxnSpMkLst>
            <pc:docMk/>
            <pc:sldMk cId="3493427035" sldId="263"/>
            <ac:cxnSpMk id="37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1:01.945" v="1887" actId="478"/>
          <ac:cxnSpMkLst>
            <pc:docMk/>
            <pc:sldMk cId="3493427035" sldId="263"/>
            <ac:cxnSpMk id="37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9.200" v="1886" actId="478"/>
          <ac:cxnSpMkLst>
            <pc:docMk/>
            <pc:sldMk cId="3493427035" sldId="263"/>
            <ac:cxnSpMk id="38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9.200" v="1886" actId="478"/>
          <ac:cxnSpMkLst>
            <pc:docMk/>
            <pc:sldMk cId="3493427035" sldId="263"/>
            <ac:cxnSpMk id="384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9.200" v="1886" actId="478"/>
          <ac:cxnSpMkLst>
            <pc:docMk/>
            <pc:sldMk cId="3493427035" sldId="263"/>
            <ac:cxnSpMk id="38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1:28.168" v="1889" actId="478"/>
          <ac:cxnSpMkLst>
            <pc:docMk/>
            <pc:sldMk cId="3493427035" sldId="263"/>
            <ac:cxnSpMk id="39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1:28.168" v="1889" actId="478"/>
          <ac:cxnSpMkLst>
            <pc:docMk/>
            <pc:sldMk cId="3493427035" sldId="263"/>
            <ac:cxnSpMk id="394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39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39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39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404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405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41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41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42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42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42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42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43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43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43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43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44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445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9.524" v="1879" actId="478"/>
          <ac:cxnSpMkLst>
            <pc:docMk/>
            <pc:sldMk cId="3493427035" sldId="263"/>
            <ac:cxnSpMk id="44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45.227" v="1880" actId="478"/>
          <ac:cxnSpMkLst>
            <pc:docMk/>
            <pc:sldMk cId="3493427035" sldId="263"/>
            <ac:cxnSpMk id="44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46.421" v="1881" actId="478"/>
          <ac:cxnSpMkLst>
            <pc:docMk/>
            <pc:sldMk cId="3493427035" sldId="263"/>
            <ac:cxnSpMk id="44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44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50.187" v="1883" actId="478"/>
          <ac:cxnSpMkLst>
            <pc:docMk/>
            <pc:sldMk cId="3493427035" sldId="263"/>
            <ac:cxnSpMk id="45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10:37.251" v="1878" actId="478"/>
          <ac:cxnSpMkLst>
            <pc:docMk/>
            <pc:sldMk cId="3493427035" sldId="263"/>
            <ac:cxnSpMk id="454" creationId="{00000000-0000-0000-0000-000000000000}"/>
          </ac:cxnSpMkLst>
        </pc:cxnChg>
      </pc:sldChg>
      <pc:sldChg chg="addSp delSp modSp add del mod">
        <pc:chgData name="Alexandria Miera" userId="1af29bc8bc37ace4" providerId="LiveId" clId="{1E4E5C1B-E219-46D0-8869-C2530E40E6B7}" dt="2021-04-20T18:56:25.699" v="3225" actId="2696"/>
        <pc:sldMkLst>
          <pc:docMk/>
          <pc:sldMk cId="2478194526" sldId="264"/>
        </pc:sldMkLst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53" creationId="{93395D0C-ADB0-4E30-B0AA-A5B7DA3A58F4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55" creationId="{CBB967E3-03AC-4722-B34F-01A2E9FE789B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56" creationId="{8E7A8069-C89D-44E4-A4FE-52A71392EA44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58" creationId="{BCE83F37-96B5-449A-A6BB-0B7422494D40}"/>
          </ac:spMkLst>
        </pc:spChg>
        <pc:spChg chg="add del mod">
          <ac:chgData name="Alexandria Miera" userId="1af29bc8bc37ace4" providerId="LiveId" clId="{1E4E5C1B-E219-46D0-8869-C2530E40E6B7}" dt="2021-04-20T18:56:18.912" v="3223" actId="478"/>
          <ac:spMkLst>
            <pc:docMk/>
            <pc:sldMk cId="2478194526" sldId="264"/>
            <ac:spMk id="159" creationId="{732B7F15-DBEF-4F3E-A14E-B8A91BB06CF0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61" creationId="{82F6E010-4D7F-4C1E-BBD4-544F960E056D}"/>
          </ac:spMkLst>
        </pc:spChg>
        <pc:spChg chg="add del mod">
          <ac:chgData name="Alexandria Miera" userId="1af29bc8bc37ace4" providerId="LiveId" clId="{1E4E5C1B-E219-46D0-8869-C2530E40E6B7}" dt="2021-04-20T18:56:07.633" v="3218" actId="478"/>
          <ac:spMkLst>
            <pc:docMk/>
            <pc:sldMk cId="2478194526" sldId="264"/>
            <ac:spMk id="163" creationId="{118A8428-7E76-4719-A9C1-AD01CF7CAE97}"/>
          </ac:spMkLst>
        </pc:spChg>
        <pc:spChg chg="add del mod">
          <ac:chgData name="Alexandria Miera" userId="1af29bc8bc37ace4" providerId="LiveId" clId="{1E4E5C1B-E219-46D0-8869-C2530E40E6B7}" dt="2021-04-20T18:56:10.197" v="3219" actId="478"/>
          <ac:spMkLst>
            <pc:docMk/>
            <pc:sldMk cId="2478194526" sldId="264"/>
            <ac:spMk id="168" creationId="{E3CCCA25-C104-4A2D-AE95-02686EBBDF32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69" creationId="{7D153251-AC55-4BA9-ACB3-2980479D1D2A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70" creationId="{9F4429F2-949B-428C-AB12-A13A84C022BC}"/>
          </ac:spMkLst>
        </pc:spChg>
        <pc:spChg chg="add del mod">
          <ac:chgData name="Alexandria Miera" userId="1af29bc8bc37ace4" providerId="LiveId" clId="{1E4E5C1B-E219-46D0-8869-C2530E40E6B7}" dt="2021-04-20T18:56:11.673" v="3220" actId="478"/>
          <ac:spMkLst>
            <pc:docMk/>
            <pc:sldMk cId="2478194526" sldId="264"/>
            <ac:spMk id="172" creationId="{34744C66-DBBC-4A63-AFC5-3467379634A5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74" creationId="{BF208EFF-1B05-4C4C-B3F2-4CFD996AB3ED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75" creationId="{C41CDEDD-F49F-4F14-B4BB-5330FFFCD5D4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77" creationId="{44446889-3BCB-4E10-B696-F4AD5753CFD8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78" creationId="{F4E49F9C-43F7-4945-B4E6-7304449E5A19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79" creationId="{3ED643AA-2B25-45AB-B0A9-0CA00E13DC9C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81" creationId="{29FCC62C-6942-4FD3-BBD5-6A675CCB8255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84" creationId="{37F13A15-6A45-4DF2-99D9-DDE71E30F307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85" creationId="{A3DFE52D-3D6B-4B5E-B930-67783C14C5C7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86" creationId="{FAAB0E34-57E2-4280-8B59-2F28EB804EFA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87" creationId="{CEC9F3BB-0D25-43E9-8E39-7465795FD7B0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88" creationId="{13D52633-117A-4210-B8C5-853C7B3880D3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89" creationId="{969E6FCA-2723-4CB2-8CAB-E0D7E373DCCA}"/>
          </ac:spMkLst>
        </pc:spChg>
        <pc:spChg chg="add del mod">
          <ac:chgData name="Alexandria Miera" userId="1af29bc8bc37ace4" providerId="LiveId" clId="{1E4E5C1B-E219-46D0-8869-C2530E40E6B7}" dt="2021-04-20T18:56:17.015" v="3222" actId="478"/>
          <ac:spMkLst>
            <pc:docMk/>
            <pc:sldMk cId="2478194526" sldId="264"/>
            <ac:spMk id="190" creationId="{BDA21230-FD76-4D38-B1C0-89E5124B912C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92" creationId="{07332E22-8D46-4D8B-98E5-16E5320179C7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193" creationId="{DEF1A8A8-E25E-464E-955F-3FAC93A11EFD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07" creationId="{4F2EB962-925D-47A4-B7D4-5CDBE7DB9CA6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09" creationId="{F59415F4-B00D-445E-B246-ECD0F33AF10E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11" creationId="{B5A6756D-819F-4D1E-9AD1-70D6A1A8849A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12" creationId="{24E56405-5146-4BFE-A45F-F307AC9AAA2B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13" creationId="{1080E4C3-D3EB-41E4-ABC7-6274C8053E31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14" creationId="{D27D7B98-9524-4A62-A2BB-04E5AD0F7AFF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15" creationId="{9F2E1985-80CD-4EDF-867E-104667F5E206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16" creationId="{5E79A211-233D-4C7C-AAB3-46E828510E5D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17" creationId="{ED6FEA2E-4989-4C94-9B1F-637B761D14F7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18" creationId="{F300D407-3EDE-4516-80F4-B4C44711B451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19" creationId="{24212291-E9F2-4E8B-A9AB-3D525BA57ED1}"/>
          </ac:spMkLst>
        </pc:spChg>
        <pc:spChg chg="add del mod">
          <ac:chgData name="Alexandria Miera" userId="1af29bc8bc37ace4" providerId="LiveId" clId="{1E4E5C1B-E219-46D0-8869-C2530E40E6B7}" dt="2021-04-20T18:56:15.020" v="3221" actId="478"/>
          <ac:spMkLst>
            <pc:docMk/>
            <pc:sldMk cId="2478194526" sldId="264"/>
            <ac:spMk id="220" creationId="{A8BB0AEF-97CB-4670-9393-D490184ED5B1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34" creationId="{5D20BC6F-B111-49F9-B063-CB1317A1A87B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37" creationId="{304C75E2-0D32-4438-8795-1DB0680C9F8B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44" creationId="{6C0D0F35-E211-46DA-B61E-89E8BDF0290A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45" creationId="{AF9C1637-D585-4D51-A403-5A9D8957DB99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48" creationId="{57BCADE3-2B52-41B5-98D9-618D5C19DD1A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51" creationId="{C7A06147-20F0-4BFA-A32A-3BAC2FCDABE3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52" creationId="{E89B7AF3-5524-45C3-933E-CA773F8A8D8C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54" creationId="{DD0422F1-5069-4A23-AF3C-AEB9D973BAA1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55" creationId="{60A02D1F-6619-449E-AD52-8C89B89C3D83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59" creationId="{7CB1AE5B-A9B2-4FC8-921B-60E644AFAACF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65" creationId="{32C70598-3202-4262-9DB4-B1028C817FF3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66" creationId="{414FB715-5A15-4826-9B1D-6DD6693FECD7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67" creationId="{0C295AE8-F785-4EAD-BF41-795B7F3C78F0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68" creationId="{5168D2F6-B57F-4665-9905-692DF1C92FAD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71" creationId="{999BFA9C-7DE8-4377-8C10-82A4FB3925D1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72" creationId="{7FC0472C-FB55-44B1-B8B8-3240F6D3838C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73" creationId="{A9BE5503-AE2C-4BB8-A5AC-A2FE58B52A39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74" creationId="{23663995-AE97-43C1-AC77-BB50B55E70FB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75" creationId="{DC8C3DC7-8F06-4B5C-AE8A-479A0FFEA2D3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76" creationId="{277C00C2-62FF-4F31-B855-BD229C2F2AB6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79" creationId="{21D6F369-3929-466A-8ED7-25358B397916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80" creationId="{C1132F0B-BD9D-4B57-9042-C3A9190F8177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81" creationId="{15F44C90-D85A-456B-9709-3E94309F2E71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82" creationId="{DAE745D9-69D0-4B0D-BB10-FAF4B660EB23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83" creationId="{A0F7CF97-4214-444E-9072-8BA498CB054A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84" creationId="{9F4AF8BF-3E68-4907-A190-4AFCB56A22E8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87" creationId="{B7145422-C2FF-42E9-BFC9-AE2C2EC48721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88" creationId="{A823F328-0874-47CC-86A7-DD9A66CF9A49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89" creationId="{3C49F08F-00E7-4BA6-8226-ADEAA171F4A6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90" creationId="{97E5C5DA-3C8D-4B5B-8ABB-382E5335E8FA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91" creationId="{BDE952DE-0179-4A28-B0D3-57BCA4197CDE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92" creationId="{8425F70F-15AC-4B6F-87A0-22C520DEAA96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95" creationId="{9B6B7459-63FE-4502-8610-6787234829F3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96" creationId="{E30DE235-B069-4497-ABB5-1937A4349011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299" creationId="{124D9975-E77D-4CFD-94DE-7B6C91A8B89F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300" creationId="{8B318D2E-2786-4854-A489-841342B90E69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301" creationId="{52280F6C-4D5F-4234-AE74-2A0AB065ACF7}"/>
          </ac:spMkLst>
        </pc:spChg>
        <pc:spChg chg="add del mod">
          <ac:chgData name="Alexandria Miera" userId="1af29bc8bc37ace4" providerId="LiveId" clId="{1E4E5C1B-E219-46D0-8869-C2530E40E6B7}" dt="2021-04-20T18:56:20.493" v="3224" actId="478"/>
          <ac:spMkLst>
            <pc:docMk/>
            <pc:sldMk cId="2478194526" sldId="264"/>
            <ac:spMk id="302" creationId="{38EBC8A5-3CC3-437A-B872-2720880BE6B8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307" creationId="{55C6149A-4F9F-4836-AF1A-810189A12EB5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308" creationId="{BA2FA38E-9FB1-41D7-8925-95279D129342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0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1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1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1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1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1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1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2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2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2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2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3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3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3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3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3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3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3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3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5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5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5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5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5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5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5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5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6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6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6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6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7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7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8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8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8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8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8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9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9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39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0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0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0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0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0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0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0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0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1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1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1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1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1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1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1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1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2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2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2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2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2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2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3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3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3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3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3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4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4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4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5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8:56:01.817" v="3216" actId="478"/>
          <ac:spMkLst>
            <pc:docMk/>
            <pc:sldMk cId="2478194526" sldId="264"/>
            <ac:spMk id="453" creationId="{00000000-0000-0000-0000-000000000000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457" creationId="{EF56B2FF-3C5E-45AF-8F36-F074D5974F00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458" creationId="{9CBF032F-ED19-48AF-8791-5EBBE6E89614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466" creationId="{0488C309-F44D-4446-B294-8E55E48D1EF1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467" creationId="{347DE9A1-1F2E-4E62-9F03-DE9836A9E4B6}"/>
          </ac:spMkLst>
        </pc:spChg>
        <pc:spChg chg="add mod">
          <ac:chgData name="Alexandria Miera" userId="1af29bc8bc37ace4" providerId="LiveId" clId="{1E4E5C1B-E219-46D0-8869-C2530E40E6B7}" dt="2021-04-20T18:56:02.100" v="3217"/>
          <ac:spMkLst>
            <pc:docMk/>
            <pc:sldMk cId="2478194526" sldId="264"/>
            <ac:spMk id="468" creationId="{B14F20D3-F04F-4ABE-B88C-0C58D12061A5}"/>
          </ac:spMkLst>
        </pc:sp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154" creationId="{6600CEDE-C76B-41AE-95B0-E34AA1077417}"/>
          </ac:picMkLst>
        </pc:picChg>
        <pc:picChg chg="del">
          <ac:chgData name="Alexandria Miera" userId="1af29bc8bc37ace4" providerId="LiveId" clId="{1E4E5C1B-E219-46D0-8869-C2530E40E6B7}" dt="2021-04-20T18:56:01.817" v="3216" actId="478"/>
          <ac:picMkLst>
            <pc:docMk/>
            <pc:sldMk cId="2478194526" sldId="264"/>
            <ac:picMk id="157" creationId="{8845C172-3EBF-45A1-B0F5-21DD5617DF3D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160" creationId="{F24083EB-572E-438A-B0AB-232D23021B18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162" creationId="{37C3B572-18B5-4B9F-9866-D517815DF369}"/>
          </ac:picMkLst>
        </pc:picChg>
        <pc:picChg chg="del">
          <ac:chgData name="Alexandria Miera" userId="1af29bc8bc37ace4" providerId="LiveId" clId="{1E4E5C1B-E219-46D0-8869-C2530E40E6B7}" dt="2021-04-20T18:56:01.817" v="3216" actId="478"/>
          <ac:picMkLst>
            <pc:docMk/>
            <pc:sldMk cId="2478194526" sldId="264"/>
            <ac:picMk id="164" creationId="{9B32E3C9-737C-4EF2-940B-D00C69B52807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167" creationId="{F9D5503E-6857-4925-BA39-F1B368A1D91D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171" creationId="{85E77D91-6F0A-4B3B-8BE5-5AA2E171EC92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180" creationId="{D0F0DAFF-7DC3-4CD6-B127-015FE67787EF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191" creationId="{C61046DE-9F6C-48FE-98D3-8A3FA1C15324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208" creationId="{26AC708B-C3D2-4CA0-B307-F6740848C0F7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210" creationId="{25060109-4596-44A9-8394-216F1D57DABC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222" creationId="{9204AA60-264D-4325-AF17-DACD28F772EF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227" creationId="{74B434F2-15F3-4C12-841F-0910DD3165DA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228" creationId="{CF5D59DA-B4FE-43D1-BBE9-A81917BF28A2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233" creationId="{EC6FB91E-4A09-4824-92C0-01B0298821DD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235" creationId="{E5357600-016A-47BA-8B5B-290F3B535884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236" creationId="{7C4EC283-DA1B-4ABC-A3F9-2912995E6E41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241" creationId="{9B3E71CF-9B90-4DE7-A683-4535E0C33706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242" creationId="{78E9CD58-F4FC-410B-93A6-C162B763B01F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243" creationId="{1C5BBAEC-49D6-4B47-B5B3-1B1F3D9F7BA3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250" creationId="{0543F261-BCF2-46E5-B2DB-6E9C75B4C836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253" creationId="{83943EA3-0682-43FA-A417-E44F832D21F8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258" creationId="{FCFA6309-C924-4499-8863-434E9367AD0F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260" creationId="{C9EAECFD-BFAC-42DA-AAC8-3700420DD698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263" creationId="{FEFD9F4A-0EFC-4D8E-9D7D-962F439CC119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298" creationId="{347C64E6-3560-4DF2-B5ED-3672A2A3CBE2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306" creationId="{B77526F4-E9BF-4F1A-9372-CFDE5B305D6B}"/>
          </ac:picMkLst>
        </pc:picChg>
        <pc:picChg chg="del">
          <ac:chgData name="Alexandria Miera" userId="1af29bc8bc37ace4" providerId="LiveId" clId="{1E4E5C1B-E219-46D0-8869-C2530E40E6B7}" dt="2021-04-20T18:56:01.817" v="3216" actId="478"/>
          <ac:picMkLst>
            <pc:docMk/>
            <pc:sldMk cId="2478194526" sldId="264"/>
            <ac:picMk id="315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56:01.817" v="3216" actId="478"/>
          <ac:picMkLst>
            <pc:docMk/>
            <pc:sldMk cId="2478194526" sldId="264"/>
            <ac:picMk id="317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56:01.817" v="3216" actId="478"/>
          <ac:picMkLst>
            <pc:docMk/>
            <pc:sldMk cId="2478194526" sldId="264"/>
            <ac:picMk id="320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56:01.817" v="3216" actId="478"/>
          <ac:picMkLst>
            <pc:docMk/>
            <pc:sldMk cId="2478194526" sldId="264"/>
            <ac:picMk id="326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56:01.817" v="3216" actId="478"/>
          <ac:picMkLst>
            <pc:docMk/>
            <pc:sldMk cId="2478194526" sldId="264"/>
            <ac:picMk id="353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56:01.817" v="3216" actId="478"/>
          <ac:picMkLst>
            <pc:docMk/>
            <pc:sldMk cId="2478194526" sldId="264"/>
            <ac:picMk id="371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56:01.817" v="3216" actId="478"/>
          <ac:picMkLst>
            <pc:docMk/>
            <pc:sldMk cId="2478194526" sldId="264"/>
            <ac:picMk id="373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56:01.817" v="3216" actId="478"/>
          <ac:picMkLst>
            <pc:docMk/>
            <pc:sldMk cId="2478194526" sldId="264"/>
            <ac:picMk id="374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56:01.817" v="3216" actId="478"/>
          <ac:picMkLst>
            <pc:docMk/>
            <pc:sldMk cId="2478194526" sldId="264"/>
            <ac:picMk id="379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56:01.817" v="3216" actId="478"/>
          <ac:picMkLst>
            <pc:docMk/>
            <pc:sldMk cId="2478194526" sldId="264"/>
            <ac:picMk id="380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56:01.817" v="3216" actId="478"/>
          <ac:picMkLst>
            <pc:docMk/>
            <pc:sldMk cId="2478194526" sldId="264"/>
            <ac:picMk id="387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56:01.817" v="3216" actId="478"/>
          <ac:picMkLst>
            <pc:docMk/>
            <pc:sldMk cId="2478194526" sldId="264"/>
            <ac:picMk id="390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56:01.817" v="3216" actId="478"/>
          <ac:picMkLst>
            <pc:docMk/>
            <pc:sldMk cId="2478194526" sldId="264"/>
            <ac:picMk id="395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56:01.817" v="3216" actId="478"/>
          <ac:picMkLst>
            <pc:docMk/>
            <pc:sldMk cId="2478194526" sldId="264"/>
            <ac:picMk id="439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8:56:01.817" v="3216" actId="478"/>
          <ac:picMkLst>
            <pc:docMk/>
            <pc:sldMk cId="2478194526" sldId="264"/>
            <ac:picMk id="443" creationId="{00000000-0000-0000-0000-000000000000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456" creationId="{909EDABE-894F-47B2-8480-0721B85096AC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461" creationId="{FC58746C-C151-4357-9E30-605787DC3B9E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462" creationId="{7FA2B212-C1DE-4C24-B05C-5811A9B762E1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470" creationId="{034D6BBA-DB51-4D76-BFAD-D7393D79BA24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471" creationId="{2DD354A7-58F3-46AC-B073-BF43ECD2E20B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479" creationId="{56D90B1B-E4EC-4BD5-A83B-B5A36FA17DEC}"/>
          </ac:picMkLst>
        </pc:picChg>
        <pc:picChg chg="add mod">
          <ac:chgData name="Alexandria Miera" userId="1af29bc8bc37ace4" providerId="LiveId" clId="{1E4E5C1B-E219-46D0-8869-C2530E40E6B7}" dt="2021-04-20T18:56:02.100" v="3217"/>
          <ac:picMkLst>
            <pc:docMk/>
            <pc:sldMk cId="2478194526" sldId="264"/>
            <ac:picMk id="480" creationId="{F8E49CE3-CDEA-4950-AD35-EABACB4C3914}"/>
          </ac:picMkLst>
        </pc:pic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151" creationId="{20690BBD-1541-4968-A76A-D77450D6E2BC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152" creationId="{A0BDB01A-83BF-45FB-A8B7-7F458C1D300A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165" creationId="{E698A5FC-E51E-4379-A10D-29ADD4318481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166" creationId="{313F382A-957F-4DDE-8802-1896E46D7D18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173" creationId="{B571B7A9-9619-4108-B7F3-A6F55CAD2E79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176" creationId="{3F52852B-FF10-427D-A067-55EB84F10708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182" creationId="{71A33AD0-C402-470C-903E-7806460A4434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183" creationId="{C06AB0B9-E32F-4EEF-ACEB-3E7B157D0863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194" creationId="{97EE63B2-F6D4-4D58-A251-2754EE0B82D7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195" creationId="{44250EE7-FCD6-4AB8-8F45-E607114E5400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196" creationId="{95B73B9E-588F-44A2-B0BD-64D001FE7579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197" creationId="{A4CBE72C-3E1A-4CAE-A339-45B1926A5937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198" creationId="{5B9F1F73-F089-4AA4-8881-116BF504B597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199" creationId="{62F843C8-8741-4D5A-95A1-C21771AA19E9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00" creationId="{71721594-029C-4FA0-BB9A-00AC9A84C9B9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01" creationId="{D8D3AF16-AF54-401D-84CA-158D1861BC28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02" creationId="{F8B1C33C-93F8-492B-9D2F-06437A366F86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03" creationId="{FD851E5B-F3A3-434A-850F-038ADFD6E9C9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04" creationId="{D2BD1FE5-743F-4D7E-BD35-452844D843E2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05" creationId="{04E08A30-1D50-4CED-A11F-9D758F8B5CC8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06" creationId="{9CB24B5C-D1AF-4719-9348-7B246E81FD2A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21" creationId="{71400A67-DD44-4608-B379-17EBE696298A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23" creationId="{DBAA042E-F77D-474E-938B-FE17A0FAA2B9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24" creationId="{D52F0B37-6B7D-4352-9B09-87619320C7B4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25" creationId="{16B88498-4B37-4915-AD65-B2F236AD2F25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26" creationId="{0A09CDB7-3461-436C-8F51-C40C2DCA623C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29" creationId="{75AF9AE1-5BD5-46C7-AE5B-B38915AB8340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30" creationId="{3BD07E6E-A0D3-4AAC-A850-48B03440CEDC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31" creationId="{DE392D00-21E4-4BD1-8FE9-113123771E66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32" creationId="{DEFA3D3C-3494-4B36-AA2A-EDB112660220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38" creationId="{E823E6BF-4406-4E80-9508-CB18504BB2C7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39" creationId="{C85C3250-5CB5-4E2E-8DBF-75FFF22BEDA6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40" creationId="{CBE3DD53-FC7C-48FA-B05A-A0DCF48B2CF7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46" creationId="{4F689A7C-2021-4A1E-8D8A-147B87222E85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47" creationId="{9E2ED66F-E31A-4C02-8B97-B17FD768DD12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49" creationId="{C731559E-D185-46DB-BBBB-71F77C9FB44D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56" creationId="{5ADAA95B-9A2D-43FC-A186-39E5BF7D690A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57" creationId="{9C72EA1D-96BB-4001-8B20-EA4985CBCE66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61" creationId="{46A87AD1-DBEB-48C3-9BBE-7E207014232D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62" creationId="{B353C781-C92A-401C-80DA-FF11634CB0E6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64" creationId="{D88B853A-48D6-4CAE-A965-DF9BC999E04E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69" creationId="{60DF5B96-C7B8-4C65-94C3-8F778D2CF909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70" creationId="{0ABFD874-3B18-4601-BF2D-7C32A658EFF0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77" creationId="{6A6639A0-1A7C-4E31-B24B-4A7EFCFBD3F3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78" creationId="{27870B85-A526-4F5F-827F-75672F7A960A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85" creationId="{6ABAB5B6-68C2-48B6-9459-73CA78919421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86" creationId="{38B9C405-B355-4F67-8FC9-5F699820FCC7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93" creationId="{22E3809A-319A-4B04-BC47-DEF90A1EBE11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94" creationId="{685E7C82-F461-4B16-B17B-40DB32B91ADB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297" creationId="{70F8DE80-6EEB-4F2F-8007-6CCDFB332F04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303" creationId="{3F56ACA0-4F41-4CDA-AEB9-713EE9E75BD2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304" creationId="{5E6C086E-D514-4F2F-9C1B-67C7D274B574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305" creationId="{98F4A5BF-5EEE-4CA1-A2F4-89FFF06844E4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1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2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2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2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2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3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3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4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4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4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4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44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45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4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4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4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4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5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64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65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6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6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6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6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7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7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7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7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8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84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8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9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94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9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9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39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04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05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1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1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2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2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2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2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3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3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3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3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4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45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4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4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4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4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5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5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8:56:01.817" v="3216" actId="478"/>
          <ac:cxnSpMkLst>
            <pc:docMk/>
            <pc:sldMk cId="2478194526" sldId="264"/>
            <ac:cxnSpMk id="454" creationId="{00000000-0000-0000-0000-000000000000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455" creationId="{B814250F-5CC0-4FEB-8011-DA7F1D75257B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459" creationId="{4745561B-7364-454B-BC58-67F97CA31DBE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460" creationId="{C6D7437C-61E2-4FE6-8608-69A8A6C7EAAA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463" creationId="{A4FF733C-A719-41C4-979A-23768378FCC9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464" creationId="{66838FCD-2E00-4BB6-BF13-217701D8EB9A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465" creationId="{EC81D48B-4A92-4F3C-B427-72DD004FC4AA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469" creationId="{BCE62BBF-8E99-4BD1-864F-A94879689E2F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472" creationId="{FAA85C1E-BF44-4F60-94A5-DE398D9A0CC0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473" creationId="{6339AA24-C3E3-4ACA-B3E6-DE6C8DDB5533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474" creationId="{4C17DADD-6A79-4A2E-95A8-DC06B19E0C1E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475" creationId="{FD5A638E-EF76-4CF3-A805-483C920E3450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476" creationId="{14929A84-05AB-45FE-A53A-BA94B0011121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477" creationId="{D0E1717E-1B9E-44E7-A6F6-FC5D9A770ECF}"/>
          </ac:cxnSpMkLst>
        </pc:cxnChg>
        <pc:cxnChg chg="add mod">
          <ac:chgData name="Alexandria Miera" userId="1af29bc8bc37ace4" providerId="LiveId" clId="{1E4E5C1B-E219-46D0-8869-C2530E40E6B7}" dt="2021-04-20T18:56:02.100" v="3217"/>
          <ac:cxnSpMkLst>
            <pc:docMk/>
            <pc:sldMk cId="2478194526" sldId="264"/>
            <ac:cxnSpMk id="478" creationId="{DC634E6B-28C0-49EE-9D12-A39E40A94F4C}"/>
          </ac:cxnSpMkLst>
        </pc:cxnChg>
      </pc:sldChg>
      <pc:sldChg chg="addSp delSp modSp add mod">
        <pc:chgData name="Alexandria Miera" userId="1af29bc8bc37ace4" providerId="LiveId" clId="{1E4E5C1B-E219-46D0-8869-C2530E40E6B7}" dt="2021-04-25T04:19:15.390" v="9259" actId="113"/>
        <pc:sldMkLst>
          <pc:docMk/>
          <pc:sldMk cId="3248478541" sldId="264"/>
        </pc:sldMkLst>
        <pc:spChg chg="add del mod">
          <ac:chgData name="Alexandria Miera" userId="1af29bc8bc37ace4" providerId="LiveId" clId="{1E4E5C1B-E219-46D0-8869-C2530E40E6B7}" dt="2021-04-20T19:35:37.040" v="4860" actId="478"/>
          <ac:spMkLst>
            <pc:docMk/>
            <pc:sldMk cId="3248478541" sldId="264"/>
            <ac:spMk id="165" creationId="{8783BC26-0EF4-4592-918B-88E6EC4ED3E4}"/>
          </ac:spMkLst>
        </pc:spChg>
        <pc:spChg chg="add mod">
          <ac:chgData name="Alexandria Miera" userId="1af29bc8bc37ace4" providerId="LiveId" clId="{1E4E5C1B-E219-46D0-8869-C2530E40E6B7}" dt="2021-04-24T22:26:59.351" v="6661" actId="313"/>
          <ac:spMkLst>
            <pc:docMk/>
            <pc:sldMk cId="3248478541" sldId="264"/>
            <ac:spMk id="167" creationId="{320BDAD1-3A93-4D2A-99F4-C125F881CA45}"/>
          </ac:spMkLst>
        </pc:spChg>
        <pc:spChg chg="add mod">
          <ac:chgData name="Alexandria Miera" userId="1af29bc8bc37ace4" providerId="LiveId" clId="{1E4E5C1B-E219-46D0-8869-C2530E40E6B7}" dt="2021-04-25T04:19:11.737" v="9257" actId="113"/>
          <ac:spMkLst>
            <pc:docMk/>
            <pc:sldMk cId="3248478541" sldId="264"/>
            <ac:spMk id="173" creationId="{C7F71641-5850-44D5-965D-1ACC8F8FAE69}"/>
          </ac:spMkLst>
        </pc:spChg>
        <pc:spChg chg="add mod">
          <ac:chgData name="Alexandria Miera" userId="1af29bc8bc37ace4" providerId="LiveId" clId="{1E4E5C1B-E219-46D0-8869-C2530E40E6B7}" dt="2021-04-25T04:19:15.390" v="9259" actId="113"/>
          <ac:spMkLst>
            <pc:docMk/>
            <pc:sldMk cId="3248478541" sldId="264"/>
            <ac:spMk id="176" creationId="{A0F706F2-397E-4992-A5AE-37D442593809}"/>
          </ac:spMkLst>
        </pc:spChg>
        <pc:spChg chg="mod">
          <ac:chgData name="Alexandria Miera" userId="1af29bc8bc37ace4" providerId="LiveId" clId="{1E4E5C1B-E219-46D0-8869-C2530E40E6B7}" dt="2021-04-20T19:37:16.251" v="4941" actId="1076"/>
          <ac:spMkLst>
            <pc:docMk/>
            <pc:sldMk cId="3248478541" sldId="264"/>
            <ac:spMk id="177" creationId="{49CEC3F7-1477-4269-8FF1-2AD5AD10ED33}"/>
          </ac:spMkLst>
        </pc:spChg>
        <pc:spChg chg="mod">
          <ac:chgData name="Alexandria Miera" userId="1af29bc8bc37ace4" providerId="LiveId" clId="{1E4E5C1B-E219-46D0-8869-C2530E40E6B7}" dt="2021-04-20T19:37:16.251" v="4941" actId="1076"/>
          <ac:spMkLst>
            <pc:docMk/>
            <pc:sldMk cId="3248478541" sldId="264"/>
            <ac:spMk id="178" creationId="{58661F95-5CBA-4D82-93B5-CDB59D1D4423}"/>
          </ac:spMkLst>
        </pc:spChg>
        <pc:spChg chg="del">
          <ac:chgData name="Alexandria Miera" userId="1af29bc8bc37ace4" providerId="LiveId" clId="{1E4E5C1B-E219-46D0-8869-C2530E40E6B7}" dt="2021-04-20T19:33:51.987" v="4800" actId="478"/>
          <ac:spMkLst>
            <pc:docMk/>
            <pc:sldMk cId="3248478541" sldId="264"/>
            <ac:spMk id="309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9:37:17.044" v="4943" actId="478"/>
          <ac:spMkLst>
            <pc:docMk/>
            <pc:sldMk cId="3248478541" sldId="264"/>
            <ac:spMk id="31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3:51.987" v="4800" actId="478"/>
          <ac:spMkLst>
            <pc:docMk/>
            <pc:sldMk cId="3248478541" sldId="264"/>
            <ac:spMk id="31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3:51.987" v="4800" actId="478"/>
          <ac:spMkLst>
            <pc:docMk/>
            <pc:sldMk cId="3248478541" sldId="264"/>
            <ac:spMk id="31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3:51.987" v="4800" actId="478"/>
          <ac:spMkLst>
            <pc:docMk/>
            <pc:sldMk cId="3248478541" sldId="264"/>
            <ac:spMk id="31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32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32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3:51.987" v="4800" actId="478"/>
          <ac:spMkLst>
            <pc:docMk/>
            <pc:sldMk cId="3248478541" sldId="264"/>
            <ac:spMk id="327" creationId="{00000000-0000-0000-0000-000000000000}"/>
          </ac:spMkLst>
        </pc:spChg>
        <pc:spChg chg="mod">
          <ac:chgData name="Alexandria Miera" userId="1af29bc8bc37ace4" providerId="LiveId" clId="{1E4E5C1B-E219-46D0-8869-C2530E40E6B7}" dt="2021-04-20T19:37:16.251" v="4941" actId="1076"/>
          <ac:spMkLst>
            <pc:docMk/>
            <pc:sldMk cId="3248478541" sldId="264"/>
            <ac:spMk id="330" creationId="{00000000-0000-0000-0000-000000000000}"/>
          </ac:spMkLst>
        </pc:spChg>
        <pc:spChg chg="mod">
          <ac:chgData name="Alexandria Miera" userId="1af29bc8bc37ace4" providerId="LiveId" clId="{1E4E5C1B-E219-46D0-8869-C2530E40E6B7}" dt="2021-04-20T19:37:16.251" v="4941" actId="1076"/>
          <ac:spMkLst>
            <pc:docMk/>
            <pc:sldMk cId="3248478541" sldId="264"/>
            <ac:spMk id="331" creationId="{00000000-0000-0000-0000-000000000000}"/>
          </ac:spMkLst>
        </pc:spChg>
        <pc:spChg chg="mod">
          <ac:chgData name="Alexandria Miera" userId="1af29bc8bc37ace4" providerId="LiveId" clId="{1E4E5C1B-E219-46D0-8869-C2530E40E6B7}" dt="2021-04-20T19:37:16.251" v="4941" actId="1076"/>
          <ac:spMkLst>
            <pc:docMk/>
            <pc:sldMk cId="3248478541" sldId="264"/>
            <ac:spMk id="33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3:51.987" v="4800" actId="478"/>
          <ac:spMkLst>
            <pc:docMk/>
            <pc:sldMk cId="3248478541" sldId="264"/>
            <ac:spMk id="33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3:51.987" v="4800" actId="478"/>
          <ac:spMkLst>
            <pc:docMk/>
            <pc:sldMk cId="3248478541" sldId="264"/>
            <ac:spMk id="33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3:51.987" v="4800" actId="478"/>
          <ac:spMkLst>
            <pc:docMk/>
            <pc:sldMk cId="3248478541" sldId="264"/>
            <ac:spMk id="35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3:51.987" v="4800" actId="478"/>
          <ac:spMkLst>
            <pc:docMk/>
            <pc:sldMk cId="3248478541" sldId="264"/>
            <ac:spMk id="352" creationId="{00000000-0000-0000-0000-000000000000}"/>
          </ac:spMkLst>
        </pc:spChg>
        <pc:spChg chg="mod">
          <ac:chgData name="Alexandria Miera" userId="1af29bc8bc37ace4" providerId="LiveId" clId="{1E4E5C1B-E219-46D0-8869-C2530E40E6B7}" dt="2021-04-20T19:37:16.251" v="4941" actId="1076"/>
          <ac:spMkLst>
            <pc:docMk/>
            <pc:sldMk cId="3248478541" sldId="264"/>
            <ac:spMk id="354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9:37:17.625" v="4944" actId="478"/>
          <ac:spMkLst>
            <pc:docMk/>
            <pc:sldMk cId="3248478541" sldId="264"/>
            <ac:spMk id="355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9:37:17.625" v="4944" actId="478"/>
          <ac:spMkLst>
            <pc:docMk/>
            <pc:sldMk cId="3248478541" sldId="264"/>
            <ac:spMk id="356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9:37:17.625" v="4944" actId="478"/>
          <ac:spMkLst>
            <pc:docMk/>
            <pc:sldMk cId="3248478541" sldId="264"/>
            <ac:spMk id="357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9:37:17.625" v="4944" actId="478"/>
          <ac:spMkLst>
            <pc:docMk/>
            <pc:sldMk cId="3248478541" sldId="264"/>
            <ac:spMk id="358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9:37:17.625" v="4944" actId="478"/>
          <ac:spMkLst>
            <pc:docMk/>
            <pc:sldMk cId="3248478541" sldId="264"/>
            <ac:spMk id="359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9:37:17.625" v="4944" actId="478"/>
          <ac:spMkLst>
            <pc:docMk/>
            <pc:sldMk cId="3248478541" sldId="264"/>
            <ac:spMk id="360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9:37:17.625" v="4944" actId="478"/>
          <ac:spMkLst>
            <pc:docMk/>
            <pc:sldMk cId="3248478541" sldId="264"/>
            <ac:spMk id="361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9:37:17.625" v="4944" actId="478"/>
          <ac:spMkLst>
            <pc:docMk/>
            <pc:sldMk cId="3248478541" sldId="264"/>
            <ac:spMk id="362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9:37:17.625" v="4944" actId="478"/>
          <ac:spMkLst>
            <pc:docMk/>
            <pc:sldMk cId="3248478541" sldId="264"/>
            <ac:spMk id="363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9:37:17.625" v="4944" actId="478"/>
          <ac:spMkLst>
            <pc:docMk/>
            <pc:sldMk cId="3248478541" sldId="264"/>
            <ac:spMk id="372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9:37:17.625" v="4944" actId="478"/>
          <ac:spMkLst>
            <pc:docMk/>
            <pc:sldMk cId="3248478541" sldId="264"/>
            <ac:spMk id="375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9:37:17.625" v="4944" actId="478"/>
          <ac:spMkLst>
            <pc:docMk/>
            <pc:sldMk cId="3248478541" sldId="264"/>
            <ac:spMk id="381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9:37:17.625" v="4944" actId="478"/>
          <ac:spMkLst>
            <pc:docMk/>
            <pc:sldMk cId="3248478541" sldId="264"/>
            <ac:spMk id="382" creationId="{00000000-0000-0000-0000-000000000000}"/>
          </ac:spMkLst>
        </pc:spChg>
        <pc:spChg chg="add del">
          <ac:chgData name="Alexandria Miera" userId="1af29bc8bc37ace4" providerId="LiveId" clId="{1E4E5C1B-E219-46D0-8869-C2530E40E6B7}" dt="2021-04-20T19:37:17.625" v="4944" actId="478"/>
          <ac:spMkLst>
            <pc:docMk/>
            <pc:sldMk cId="3248478541" sldId="264"/>
            <ac:spMk id="385" creationId="{00000000-0000-0000-0000-000000000000}"/>
          </ac:spMkLst>
        </pc:spChg>
        <pc:spChg chg="mod">
          <ac:chgData name="Alexandria Miera" userId="1af29bc8bc37ace4" providerId="LiveId" clId="{1E4E5C1B-E219-46D0-8869-C2530E40E6B7}" dt="2021-04-20T19:37:16.251" v="4941" actId="1076"/>
          <ac:spMkLst>
            <pc:docMk/>
            <pc:sldMk cId="3248478541" sldId="264"/>
            <ac:spMk id="389" creationId="{00000000-0000-0000-0000-000000000000}"/>
          </ac:spMkLst>
        </pc:spChg>
        <pc:spChg chg="mod">
          <ac:chgData name="Alexandria Miera" userId="1af29bc8bc37ace4" providerId="LiveId" clId="{1E4E5C1B-E219-46D0-8869-C2530E40E6B7}" dt="2021-04-20T19:37:16.251" v="4941" actId="1076"/>
          <ac:spMkLst>
            <pc:docMk/>
            <pc:sldMk cId="3248478541" sldId="264"/>
            <ac:spMk id="391" creationId="{00000000-0000-0000-0000-000000000000}"/>
          </ac:spMkLst>
        </pc:spChg>
        <pc:spChg chg="mod">
          <ac:chgData name="Alexandria Miera" userId="1af29bc8bc37ace4" providerId="LiveId" clId="{1E4E5C1B-E219-46D0-8869-C2530E40E6B7}" dt="2021-04-20T19:37:16.251" v="4941" actId="1076"/>
          <ac:spMkLst>
            <pc:docMk/>
            <pc:sldMk cId="3248478541" sldId="264"/>
            <ac:spMk id="392" creationId="{00000000-0000-0000-0000-000000000000}"/>
          </ac:spMkLst>
        </pc:spChg>
        <pc:spChg chg="mod">
          <ac:chgData name="Alexandria Miera" userId="1af29bc8bc37ace4" providerId="LiveId" clId="{1E4E5C1B-E219-46D0-8869-C2530E40E6B7}" dt="2021-04-20T19:37:16.251" v="4941" actId="1076"/>
          <ac:spMkLst>
            <pc:docMk/>
            <pc:sldMk cId="3248478541" sldId="264"/>
            <ac:spMk id="39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0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0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0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0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0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0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0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0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1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1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1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1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1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1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18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19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2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2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2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2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26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27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3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5:46.914" v="4862" actId="478"/>
          <ac:spMkLst>
            <pc:docMk/>
            <pc:sldMk cId="3248478541" sldId="264"/>
            <ac:spMk id="43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4:19.655" v="4813" actId="478"/>
          <ac:spMkLst>
            <pc:docMk/>
            <pc:sldMk cId="3248478541" sldId="264"/>
            <ac:spMk id="43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4:19.655" v="4813" actId="478"/>
          <ac:spMkLst>
            <pc:docMk/>
            <pc:sldMk cId="3248478541" sldId="264"/>
            <ac:spMk id="43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4:19.655" v="4813" actId="478"/>
          <ac:spMkLst>
            <pc:docMk/>
            <pc:sldMk cId="3248478541" sldId="264"/>
            <ac:spMk id="43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4:19.655" v="4813" actId="478"/>
          <ac:spMkLst>
            <pc:docMk/>
            <pc:sldMk cId="3248478541" sldId="264"/>
            <ac:spMk id="44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4:19.655" v="4813" actId="478"/>
          <ac:spMkLst>
            <pc:docMk/>
            <pc:sldMk cId="3248478541" sldId="264"/>
            <ac:spMk id="44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4:19.655" v="4813" actId="478"/>
          <ac:spMkLst>
            <pc:docMk/>
            <pc:sldMk cId="3248478541" sldId="264"/>
            <ac:spMk id="44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4:09.451" v="4812" actId="478"/>
          <ac:spMkLst>
            <pc:docMk/>
            <pc:sldMk cId="3248478541" sldId="264"/>
            <ac:spMk id="452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4:08.922" v="4811" actId="478"/>
          <ac:spMkLst>
            <pc:docMk/>
            <pc:sldMk cId="3248478541" sldId="264"/>
            <ac:spMk id="453" creationId="{00000000-0000-0000-0000-000000000000}"/>
          </ac:spMkLst>
        </pc:spChg>
        <pc:picChg chg="del">
          <ac:chgData name="Alexandria Miera" userId="1af29bc8bc37ace4" providerId="LiveId" clId="{1E4E5C1B-E219-46D0-8869-C2530E40E6B7}" dt="2021-04-20T19:33:53.330" v="4801" actId="478"/>
          <ac:picMkLst>
            <pc:docMk/>
            <pc:sldMk cId="3248478541" sldId="264"/>
            <ac:picMk id="157" creationId="{8845C172-3EBF-45A1-B0F5-21DD5617DF3D}"/>
          </ac:picMkLst>
        </pc:picChg>
        <pc:picChg chg="del">
          <ac:chgData name="Alexandria Miera" userId="1af29bc8bc37ace4" providerId="LiveId" clId="{1E4E5C1B-E219-46D0-8869-C2530E40E6B7}" dt="2021-04-20T19:33:51.987" v="4800" actId="478"/>
          <ac:picMkLst>
            <pc:docMk/>
            <pc:sldMk cId="3248478541" sldId="264"/>
            <ac:picMk id="164" creationId="{9B32E3C9-737C-4EF2-940B-D00C69B52807}"/>
          </ac:picMkLst>
        </pc:picChg>
        <pc:picChg chg="mod">
          <ac:chgData name="Alexandria Miera" userId="1af29bc8bc37ace4" providerId="LiveId" clId="{1E4E5C1B-E219-46D0-8869-C2530E40E6B7}" dt="2021-04-20T19:37:16.251" v="4941" actId="1076"/>
          <ac:picMkLst>
            <pc:docMk/>
            <pc:sldMk cId="3248478541" sldId="264"/>
            <ac:picMk id="179" creationId="{E7BD4C20-559B-4733-99B3-206D298BE271}"/>
          </ac:picMkLst>
        </pc:picChg>
        <pc:picChg chg="del">
          <ac:chgData name="Alexandria Miera" userId="1af29bc8bc37ace4" providerId="LiveId" clId="{1E4E5C1B-E219-46D0-8869-C2530E40E6B7}" dt="2021-04-20T19:33:51.987" v="4800" actId="478"/>
          <ac:picMkLst>
            <pc:docMk/>
            <pc:sldMk cId="3248478541" sldId="264"/>
            <ac:picMk id="315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9:33:51.987" v="4800" actId="478"/>
          <ac:picMkLst>
            <pc:docMk/>
            <pc:sldMk cId="3248478541" sldId="264"/>
            <ac:picMk id="317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9:33:51.987" v="4800" actId="478"/>
          <ac:picMkLst>
            <pc:docMk/>
            <pc:sldMk cId="3248478541" sldId="264"/>
            <ac:picMk id="320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9:33:51.987" v="4800" actId="478"/>
          <ac:picMkLst>
            <pc:docMk/>
            <pc:sldMk cId="3248478541" sldId="264"/>
            <ac:picMk id="326" creationId="{00000000-0000-0000-0000-000000000000}"/>
          </ac:picMkLst>
        </pc:picChg>
        <pc:picChg chg="mod">
          <ac:chgData name="Alexandria Miera" userId="1af29bc8bc37ace4" providerId="LiveId" clId="{1E4E5C1B-E219-46D0-8869-C2530E40E6B7}" dt="2021-04-20T19:37:16.251" v="4941" actId="1076"/>
          <ac:picMkLst>
            <pc:docMk/>
            <pc:sldMk cId="3248478541" sldId="264"/>
            <ac:picMk id="353" creationId="{00000000-0000-0000-0000-000000000000}"/>
          </ac:picMkLst>
        </pc:picChg>
        <pc:picChg chg="add del">
          <ac:chgData name="Alexandria Miera" userId="1af29bc8bc37ace4" providerId="LiveId" clId="{1E4E5C1B-E219-46D0-8869-C2530E40E6B7}" dt="2021-04-20T19:37:17.625" v="4944" actId="478"/>
          <ac:picMkLst>
            <pc:docMk/>
            <pc:sldMk cId="3248478541" sldId="264"/>
            <ac:picMk id="371" creationId="{00000000-0000-0000-0000-000000000000}"/>
          </ac:picMkLst>
        </pc:picChg>
        <pc:picChg chg="add del">
          <ac:chgData name="Alexandria Miera" userId="1af29bc8bc37ace4" providerId="LiveId" clId="{1E4E5C1B-E219-46D0-8869-C2530E40E6B7}" dt="2021-04-20T19:37:17.625" v="4944" actId="478"/>
          <ac:picMkLst>
            <pc:docMk/>
            <pc:sldMk cId="3248478541" sldId="264"/>
            <ac:picMk id="373" creationId="{00000000-0000-0000-0000-000000000000}"/>
          </ac:picMkLst>
        </pc:picChg>
        <pc:picChg chg="add del">
          <ac:chgData name="Alexandria Miera" userId="1af29bc8bc37ace4" providerId="LiveId" clId="{1E4E5C1B-E219-46D0-8869-C2530E40E6B7}" dt="2021-04-20T19:37:17.625" v="4944" actId="478"/>
          <ac:picMkLst>
            <pc:docMk/>
            <pc:sldMk cId="3248478541" sldId="264"/>
            <ac:picMk id="374" creationId="{00000000-0000-0000-0000-000000000000}"/>
          </ac:picMkLst>
        </pc:picChg>
        <pc:picChg chg="add del">
          <ac:chgData name="Alexandria Miera" userId="1af29bc8bc37ace4" providerId="LiveId" clId="{1E4E5C1B-E219-46D0-8869-C2530E40E6B7}" dt="2021-04-20T19:37:17.625" v="4944" actId="478"/>
          <ac:picMkLst>
            <pc:docMk/>
            <pc:sldMk cId="3248478541" sldId="264"/>
            <ac:picMk id="379" creationId="{00000000-0000-0000-0000-000000000000}"/>
          </ac:picMkLst>
        </pc:picChg>
        <pc:picChg chg="add del">
          <ac:chgData name="Alexandria Miera" userId="1af29bc8bc37ace4" providerId="LiveId" clId="{1E4E5C1B-E219-46D0-8869-C2530E40E6B7}" dt="2021-04-20T19:37:17.625" v="4944" actId="478"/>
          <ac:picMkLst>
            <pc:docMk/>
            <pc:sldMk cId="3248478541" sldId="264"/>
            <ac:picMk id="380" creationId="{00000000-0000-0000-0000-000000000000}"/>
          </ac:picMkLst>
        </pc:picChg>
        <pc:picChg chg="mod">
          <ac:chgData name="Alexandria Miera" userId="1af29bc8bc37ace4" providerId="LiveId" clId="{1E4E5C1B-E219-46D0-8869-C2530E40E6B7}" dt="2021-04-20T19:37:16.251" v="4941" actId="1076"/>
          <ac:picMkLst>
            <pc:docMk/>
            <pc:sldMk cId="3248478541" sldId="264"/>
            <ac:picMk id="390" creationId="{00000000-0000-0000-0000-000000000000}"/>
          </ac:picMkLst>
        </pc:picChg>
        <pc:picChg chg="mod">
          <ac:chgData name="Alexandria Miera" userId="1af29bc8bc37ace4" providerId="LiveId" clId="{1E4E5C1B-E219-46D0-8869-C2530E40E6B7}" dt="2021-04-20T19:37:16.251" v="4941" actId="1076"/>
          <ac:picMkLst>
            <pc:docMk/>
            <pc:sldMk cId="3248478541" sldId="264"/>
            <ac:picMk id="395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9:34:19.655" v="4813" actId="478"/>
          <ac:picMkLst>
            <pc:docMk/>
            <pc:sldMk cId="3248478541" sldId="264"/>
            <ac:picMk id="439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9:34:19.655" v="4813" actId="478"/>
          <ac:picMkLst>
            <pc:docMk/>
            <pc:sldMk cId="3248478541" sldId="264"/>
            <ac:picMk id="443" creationId="{00000000-0000-0000-0000-000000000000}"/>
          </ac:picMkLst>
        </pc:pic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151" creationId="{20690BBD-1541-4968-A76A-D77450D6E2BC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152" creationId="{A0BDB01A-83BF-45FB-A8B7-7F458C1D300A}"/>
          </ac:cxnSpMkLst>
        </pc:cxnChg>
        <pc:cxnChg chg="add del mod">
          <ac:chgData name="Alexandria Miera" userId="1af29bc8bc37ace4" providerId="LiveId" clId="{1E4E5C1B-E219-46D0-8869-C2530E40E6B7}" dt="2021-04-20T19:35:29.660" v="4859" actId="478"/>
          <ac:cxnSpMkLst>
            <pc:docMk/>
            <pc:sldMk cId="3248478541" sldId="264"/>
            <ac:cxnSpMk id="160" creationId="{30E92E9D-B1A1-4774-AF7A-C0A8C47C034C}"/>
          </ac:cxnSpMkLst>
        </pc:cxnChg>
        <pc:cxnChg chg="add del mod">
          <ac:chgData name="Alexandria Miera" userId="1af29bc8bc37ace4" providerId="LiveId" clId="{1E4E5C1B-E219-46D0-8869-C2530E40E6B7}" dt="2021-04-20T19:35:28.735" v="4858" actId="478"/>
          <ac:cxnSpMkLst>
            <pc:docMk/>
            <pc:sldMk cId="3248478541" sldId="264"/>
            <ac:cxnSpMk id="161" creationId="{3CE82BD6-6495-4962-944C-538113DEF289}"/>
          </ac:cxnSpMkLst>
        </pc:cxnChg>
        <pc:cxnChg chg="add del mod">
          <ac:chgData name="Alexandria Miera" userId="1af29bc8bc37ace4" providerId="LiveId" clId="{1E4E5C1B-E219-46D0-8869-C2530E40E6B7}" dt="2021-04-20T19:35:26.972" v="4856" actId="478"/>
          <ac:cxnSpMkLst>
            <pc:docMk/>
            <pc:sldMk cId="3248478541" sldId="264"/>
            <ac:cxnSpMk id="162" creationId="{83179351-B77B-4D6E-91F9-C904138844F7}"/>
          </ac:cxnSpMkLst>
        </pc:cxnChg>
        <pc:cxnChg chg="add del mod">
          <ac:chgData name="Alexandria Miera" userId="1af29bc8bc37ace4" providerId="LiveId" clId="{1E4E5C1B-E219-46D0-8869-C2530E40E6B7}" dt="2021-04-20T19:35:27.844" v="4857" actId="478"/>
          <ac:cxnSpMkLst>
            <pc:docMk/>
            <pc:sldMk cId="3248478541" sldId="264"/>
            <ac:cxnSpMk id="163" creationId="{AE1D495F-64A0-499E-BEBD-04844CBC9898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166" creationId="{313F382A-957F-4DDE-8802-1896E46D7D18}"/>
          </ac:cxnSpMkLst>
        </pc:cxnChg>
        <pc:cxnChg chg="add mod">
          <ac:chgData name="Alexandria Miera" userId="1af29bc8bc37ace4" providerId="LiveId" clId="{1E4E5C1B-E219-46D0-8869-C2530E40E6B7}" dt="2021-04-20T19:37:54.733" v="4950" actId="14100"/>
          <ac:cxnSpMkLst>
            <pc:docMk/>
            <pc:sldMk cId="3248478541" sldId="264"/>
            <ac:cxnSpMk id="168" creationId="{D6609B24-D98B-4D2A-8B9E-D2C314823B2E}"/>
          </ac:cxnSpMkLst>
        </pc:cxnChg>
        <pc:cxnChg chg="add mod">
          <ac:chgData name="Alexandria Miera" userId="1af29bc8bc37ace4" providerId="LiveId" clId="{1E4E5C1B-E219-46D0-8869-C2530E40E6B7}" dt="2021-04-20T19:37:38.193" v="4945"/>
          <ac:cxnSpMkLst>
            <pc:docMk/>
            <pc:sldMk cId="3248478541" sldId="264"/>
            <ac:cxnSpMk id="169" creationId="{E8FCA4DA-B7D7-4789-AE90-EEEFDE84E357}"/>
          </ac:cxnSpMkLst>
        </pc:cxnChg>
        <pc:cxnChg chg="add mod">
          <ac:chgData name="Alexandria Miera" userId="1af29bc8bc37ace4" providerId="LiveId" clId="{1E4E5C1B-E219-46D0-8869-C2530E40E6B7}" dt="2021-04-20T19:37:38.193" v="4945"/>
          <ac:cxnSpMkLst>
            <pc:docMk/>
            <pc:sldMk cId="3248478541" sldId="264"/>
            <ac:cxnSpMk id="170" creationId="{2A2B41F3-E681-43AA-948F-9704BB20044D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171" creationId="{4829813C-FB52-42AD-9CFE-C739B6F87B21}"/>
          </ac:cxnSpMkLst>
        </pc:cxnChg>
        <pc:cxnChg chg="add del mod">
          <ac:chgData name="Alexandria Miera" userId="1af29bc8bc37ace4" providerId="LiveId" clId="{1E4E5C1B-E219-46D0-8869-C2530E40E6B7}" dt="2021-04-20T19:37:42.749" v="4946" actId="478"/>
          <ac:cxnSpMkLst>
            <pc:docMk/>
            <pc:sldMk cId="3248478541" sldId="264"/>
            <ac:cxnSpMk id="172" creationId="{CF224F02-239D-4C98-8D57-DE6EA82A315E}"/>
          </ac:cxnSpMkLst>
        </pc:cxnChg>
        <pc:cxnChg chg="add mod">
          <ac:chgData name="Alexandria Miera" userId="1af29bc8bc37ace4" providerId="LiveId" clId="{1E4E5C1B-E219-46D0-8869-C2530E40E6B7}" dt="2021-04-20T19:38:34.750" v="4955" actId="14100"/>
          <ac:cxnSpMkLst>
            <pc:docMk/>
            <pc:sldMk cId="3248478541" sldId="264"/>
            <ac:cxnSpMk id="174" creationId="{69EE76A2-684D-43E1-90D7-C655E1489132}"/>
          </ac:cxnSpMkLst>
        </pc:cxnChg>
        <pc:cxnChg chg="del">
          <ac:chgData name="Alexandria Miera" userId="1af29bc8bc37ace4" providerId="LiveId" clId="{1E4E5C1B-E219-46D0-8869-C2530E40E6B7}" dt="2021-04-20T19:33:54.171" v="4802" actId="478"/>
          <ac:cxnSpMkLst>
            <pc:docMk/>
            <pc:sldMk cId="3248478541" sldId="264"/>
            <ac:cxnSpMk id="175" creationId="{AF09B9BB-1520-4252-9635-DC9FEED6C82A}"/>
          </ac:cxnSpMkLst>
        </pc:cxnChg>
        <pc:cxnChg chg="del">
          <ac:chgData name="Alexandria Miera" userId="1af29bc8bc37ace4" providerId="LiveId" clId="{1E4E5C1B-E219-46D0-8869-C2530E40E6B7}" dt="2021-04-20T19:33:56.377" v="4804" actId="478"/>
          <ac:cxnSpMkLst>
            <pc:docMk/>
            <pc:sldMk cId="3248478541" sldId="264"/>
            <ac:cxnSpMk id="180" creationId="{12A33420-6BF0-4D53-B393-6672B6255F3D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182" creationId="{F1460B04-1928-4A3C-BED4-7EC5E80AFC94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184" creationId="{51384470-DE5B-4D51-98BB-95936934E46B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31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32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32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32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33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33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34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34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34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34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344" creationId="{00000000-0000-0000-0000-000000000000}"/>
          </ac:cxnSpMkLst>
        </pc:cxnChg>
        <pc:cxnChg chg="mod">
          <ac:chgData name="Alexandria Miera" userId="1af29bc8bc37ace4" providerId="LiveId" clId="{1E4E5C1B-E219-46D0-8869-C2530E40E6B7}" dt="2021-04-20T19:37:16.251" v="4941" actId="1076"/>
          <ac:cxnSpMkLst>
            <pc:docMk/>
            <pc:sldMk cId="3248478541" sldId="264"/>
            <ac:cxnSpMk id="345" creationId="{00000000-0000-0000-0000-000000000000}"/>
          </ac:cxnSpMkLst>
        </pc:cxnChg>
        <pc:cxnChg chg="mod">
          <ac:chgData name="Alexandria Miera" userId="1af29bc8bc37ace4" providerId="LiveId" clId="{1E4E5C1B-E219-46D0-8869-C2530E40E6B7}" dt="2021-04-20T19:37:16.251" v="4941" actId="1076"/>
          <ac:cxnSpMkLst>
            <pc:docMk/>
            <pc:sldMk cId="3248478541" sldId="264"/>
            <ac:cxnSpMk id="346" creationId="{00000000-0000-0000-0000-000000000000}"/>
          </ac:cxnSpMkLst>
        </pc:cxnChg>
        <pc:cxnChg chg="mod">
          <ac:chgData name="Alexandria Miera" userId="1af29bc8bc37ace4" providerId="LiveId" clId="{1E4E5C1B-E219-46D0-8869-C2530E40E6B7}" dt="2021-04-20T19:37:16.251" v="4941" actId="1076"/>
          <ac:cxnSpMkLst>
            <pc:docMk/>
            <pc:sldMk cId="3248478541" sldId="264"/>
            <ac:cxnSpMk id="347" creationId="{00000000-0000-0000-0000-000000000000}"/>
          </ac:cxnSpMkLst>
        </pc:cxnChg>
        <pc:cxnChg chg="mod">
          <ac:chgData name="Alexandria Miera" userId="1af29bc8bc37ace4" providerId="LiveId" clId="{1E4E5C1B-E219-46D0-8869-C2530E40E6B7}" dt="2021-04-20T19:37:16.251" v="4941" actId="1076"/>
          <ac:cxnSpMkLst>
            <pc:docMk/>
            <pc:sldMk cId="3248478541" sldId="264"/>
            <ac:cxnSpMk id="348" creationId="{00000000-0000-0000-0000-000000000000}"/>
          </ac:cxnSpMkLst>
        </pc:cxnChg>
        <pc:cxnChg chg="mod">
          <ac:chgData name="Alexandria Miera" userId="1af29bc8bc37ace4" providerId="LiveId" clId="{1E4E5C1B-E219-46D0-8869-C2530E40E6B7}" dt="2021-04-20T19:37:16.251" v="4941" actId="1076"/>
          <ac:cxnSpMkLst>
            <pc:docMk/>
            <pc:sldMk cId="3248478541" sldId="264"/>
            <ac:cxnSpMk id="349" creationId="{00000000-0000-0000-0000-000000000000}"/>
          </ac:cxnSpMkLst>
        </pc:cxnChg>
        <pc:cxnChg chg="mod">
          <ac:chgData name="Alexandria Miera" userId="1af29bc8bc37ace4" providerId="LiveId" clId="{1E4E5C1B-E219-46D0-8869-C2530E40E6B7}" dt="2021-04-20T19:37:16.251" v="4941" actId="1076"/>
          <ac:cxnSpMkLst>
            <pc:docMk/>
            <pc:sldMk cId="3248478541" sldId="264"/>
            <ac:cxnSpMk id="35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364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4:01.510" v="4807" actId="478"/>
          <ac:cxnSpMkLst>
            <pc:docMk/>
            <pc:sldMk cId="3248478541" sldId="264"/>
            <ac:cxnSpMk id="365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4:02.735" v="4808" actId="478"/>
          <ac:cxnSpMkLst>
            <pc:docMk/>
            <pc:sldMk cId="3248478541" sldId="264"/>
            <ac:cxnSpMk id="366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9:37:17.625" v="4944" actId="478"/>
          <ac:cxnSpMkLst>
            <pc:docMk/>
            <pc:sldMk cId="3248478541" sldId="264"/>
            <ac:cxnSpMk id="367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9:37:17.625" v="4944" actId="478"/>
          <ac:cxnSpMkLst>
            <pc:docMk/>
            <pc:sldMk cId="3248478541" sldId="264"/>
            <ac:cxnSpMk id="368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9:37:17.625" v="4944" actId="478"/>
          <ac:cxnSpMkLst>
            <pc:docMk/>
            <pc:sldMk cId="3248478541" sldId="264"/>
            <ac:cxnSpMk id="369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9:37:17.625" v="4944" actId="478"/>
          <ac:cxnSpMkLst>
            <pc:docMk/>
            <pc:sldMk cId="3248478541" sldId="264"/>
            <ac:cxnSpMk id="37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55.527" v="4803" actId="478"/>
          <ac:cxnSpMkLst>
            <pc:docMk/>
            <pc:sldMk cId="3248478541" sldId="264"/>
            <ac:cxnSpMk id="37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377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9:37:16.665" v="4942" actId="478"/>
          <ac:cxnSpMkLst>
            <pc:docMk/>
            <pc:sldMk cId="3248478541" sldId="264"/>
            <ac:cxnSpMk id="378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9:37:17.625" v="4944" actId="478"/>
          <ac:cxnSpMkLst>
            <pc:docMk/>
            <pc:sldMk cId="3248478541" sldId="264"/>
            <ac:cxnSpMk id="383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9:37:17.625" v="4944" actId="478"/>
          <ac:cxnSpMkLst>
            <pc:docMk/>
            <pc:sldMk cId="3248478541" sldId="264"/>
            <ac:cxnSpMk id="384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9:37:17.625" v="4944" actId="478"/>
          <ac:cxnSpMkLst>
            <pc:docMk/>
            <pc:sldMk cId="3248478541" sldId="264"/>
            <ac:cxnSpMk id="386" creationId="{00000000-0000-0000-0000-000000000000}"/>
          </ac:cxnSpMkLst>
        </pc:cxnChg>
        <pc:cxnChg chg="mod">
          <ac:chgData name="Alexandria Miera" userId="1af29bc8bc37ace4" providerId="LiveId" clId="{1E4E5C1B-E219-46D0-8869-C2530E40E6B7}" dt="2021-04-20T19:37:16.251" v="4941" actId="1076"/>
          <ac:cxnSpMkLst>
            <pc:docMk/>
            <pc:sldMk cId="3248478541" sldId="264"/>
            <ac:cxnSpMk id="393" creationId="{00000000-0000-0000-0000-000000000000}"/>
          </ac:cxnSpMkLst>
        </pc:cxnChg>
        <pc:cxnChg chg="mod">
          <ac:chgData name="Alexandria Miera" userId="1af29bc8bc37ace4" providerId="LiveId" clId="{1E4E5C1B-E219-46D0-8869-C2530E40E6B7}" dt="2021-04-20T19:37:16.251" v="4941" actId="1076"/>
          <ac:cxnSpMkLst>
            <pc:docMk/>
            <pc:sldMk cId="3248478541" sldId="264"/>
            <ac:cxnSpMk id="394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5:42.049" v="4861" actId="478"/>
          <ac:cxnSpMkLst>
            <pc:docMk/>
            <pc:sldMk cId="3248478541" sldId="264"/>
            <ac:cxnSpMk id="39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4:39.604" v="4817" actId="478"/>
          <ac:cxnSpMkLst>
            <pc:docMk/>
            <pc:sldMk cId="3248478541" sldId="264"/>
            <ac:cxnSpMk id="39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5:46.914" v="4862" actId="478"/>
          <ac:cxnSpMkLst>
            <pc:docMk/>
            <pc:sldMk cId="3248478541" sldId="264"/>
            <ac:cxnSpMk id="39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5:46.914" v="4862" actId="478"/>
          <ac:cxnSpMkLst>
            <pc:docMk/>
            <pc:sldMk cId="3248478541" sldId="264"/>
            <ac:cxnSpMk id="404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5:46.914" v="4862" actId="478"/>
          <ac:cxnSpMkLst>
            <pc:docMk/>
            <pc:sldMk cId="3248478541" sldId="264"/>
            <ac:cxnSpMk id="405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5:46.914" v="4862" actId="478"/>
          <ac:cxnSpMkLst>
            <pc:docMk/>
            <pc:sldMk cId="3248478541" sldId="264"/>
            <ac:cxnSpMk id="41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5:46.914" v="4862" actId="478"/>
          <ac:cxnSpMkLst>
            <pc:docMk/>
            <pc:sldMk cId="3248478541" sldId="264"/>
            <ac:cxnSpMk id="413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5:46.914" v="4862" actId="478"/>
          <ac:cxnSpMkLst>
            <pc:docMk/>
            <pc:sldMk cId="3248478541" sldId="264"/>
            <ac:cxnSpMk id="42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5:46.914" v="4862" actId="478"/>
          <ac:cxnSpMkLst>
            <pc:docMk/>
            <pc:sldMk cId="3248478541" sldId="264"/>
            <ac:cxnSpMk id="42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5:46.914" v="4862" actId="478"/>
          <ac:cxnSpMkLst>
            <pc:docMk/>
            <pc:sldMk cId="3248478541" sldId="264"/>
            <ac:cxnSpMk id="42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5:46.914" v="4862" actId="478"/>
          <ac:cxnSpMkLst>
            <pc:docMk/>
            <pc:sldMk cId="3248478541" sldId="264"/>
            <ac:cxnSpMk id="42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4:21.588" v="4814" actId="478"/>
          <ac:cxnSpMkLst>
            <pc:docMk/>
            <pc:sldMk cId="3248478541" sldId="264"/>
            <ac:cxnSpMk id="43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4:19.655" v="4813" actId="478"/>
          <ac:cxnSpMkLst>
            <pc:docMk/>
            <pc:sldMk cId="3248478541" sldId="264"/>
            <ac:cxnSpMk id="43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4:19.655" v="4813" actId="478"/>
          <ac:cxnSpMkLst>
            <pc:docMk/>
            <pc:sldMk cId="3248478541" sldId="264"/>
            <ac:cxnSpMk id="43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4:19.655" v="4813" actId="478"/>
          <ac:cxnSpMkLst>
            <pc:docMk/>
            <pc:sldMk cId="3248478541" sldId="264"/>
            <ac:cxnSpMk id="43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4:19.655" v="4813" actId="478"/>
          <ac:cxnSpMkLst>
            <pc:docMk/>
            <pc:sldMk cId="3248478541" sldId="264"/>
            <ac:cxnSpMk id="44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4:07.986" v="4810" actId="478"/>
          <ac:cxnSpMkLst>
            <pc:docMk/>
            <pc:sldMk cId="3248478541" sldId="264"/>
            <ac:cxnSpMk id="445" creationId="{00000000-0000-0000-0000-000000000000}"/>
          </ac:cxnSpMkLst>
        </pc:cxnChg>
        <pc:cxnChg chg="add del">
          <ac:chgData name="Alexandria Miera" userId="1af29bc8bc37ace4" providerId="LiveId" clId="{1E4E5C1B-E219-46D0-8869-C2530E40E6B7}" dt="2021-04-20T19:34:37.350" v="4816" actId="478"/>
          <ac:cxnSpMkLst>
            <pc:docMk/>
            <pc:sldMk cId="3248478541" sldId="264"/>
            <ac:cxnSpMk id="44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4:47.342" v="4821" actId="478"/>
          <ac:cxnSpMkLst>
            <pc:docMk/>
            <pc:sldMk cId="3248478541" sldId="264"/>
            <ac:cxnSpMk id="44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5:46.914" v="4862" actId="478"/>
          <ac:cxnSpMkLst>
            <pc:docMk/>
            <pc:sldMk cId="3248478541" sldId="264"/>
            <ac:cxnSpMk id="449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450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51.987" v="4800" actId="478"/>
          <ac:cxnSpMkLst>
            <pc:docMk/>
            <pc:sldMk cId="3248478541" sldId="264"/>
            <ac:cxnSpMk id="451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4:05.641" v="4809" actId="478"/>
          <ac:cxnSpMkLst>
            <pc:docMk/>
            <pc:sldMk cId="3248478541" sldId="264"/>
            <ac:cxnSpMk id="454" creationId="{00000000-0000-0000-0000-000000000000}"/>
          </ac:cxnSpMkLst>
        </pc:cxnChg>
      </pc:sldChg>
      <pc:sldChg chg="addSp delSp modSp add mod">
        <pc:chgData name="Alexandria Miera" userId="1af29bc8bc37ace4" providerId="LiveId" clId="{1E4E5C1B-E219-46D0-8869-C2530E40E6B7}" dt="2021-04-25T04:19:05.005" v="9255" actId="207"/>
        <pc:sldMkLst>
          <pc:docMk/>
          <pc:sldMk cId="77877582" sldId="265"/>
        </pc:sldMkLst>
        <pc:spChg chg="add del mod">
          <ac:chgData name="Alexandria Miera" userId="1af29bc8bc37ace4" providerId="LiveId" clId="{1E4E5C1B-E219-46D0-8869-C2530E40E6B7}" dt="2021-04-20T19:35:02.036" v="4825"/>
          <ac:spMkLst>
            <pc:docMk/>
            <pc:sldMk cId="77877582" sldId="265"/>
            <ac:spMk id="91" creationId="{CBFEA270-84A0-4C6C-AB9A-FA74E3510706}"/>
          </ac:spMkLst>
        </pc:spChg>
        <pc:spChg chg="mod">
          <ac:chgData name="Alexandria Miera" userId="1af29bc8bc37ace4" providerId="LiveId" clId="{1E4E5C1B-E219-46D0-8869-C2530E40E6B7}" dt="2021-04-24T22:26:56.355" v="6658" actId="313"/>
          <ac:spMkLst>
            <pc:docMk/>
            <pc:sldMk cId="77877582" sldId="265"/>
            <ac:spMk id="194" creationId="{9E9EB65A-B49D-441B-832C-E67DD6B1DA73}"/>
          </ac:spMkLst>
        </pc:spChg>
        <pc:spChg chg="mod">
          <ac:chgData name="Alexandria Miera" userId="1af29bc8bc37ace4" providerId="LiveId" clId="{1E4E5C1B-E219-46D0-8869-C2530E40E6B7}" dt="2021-04-25T04:18:57.350" v="9251" actId="113"/>
          <ac:spMkLst>
            <pc:docMk/>
            <pc:sldMk cId="77877582" sldId="265"/>
            <ac:spMk id="195" creationId="{FE777D4B-091F-46F5-9867-098BD1436AE4}"/>
          </ac:spMkLst>
        </pc:spChg>
        <pc:spChg chg="mod">
          <ac:chgData name="Alexandria Miera" userId="1af29bc8bc37ace4" providerId="LiveId" clId="{1E4E5C1B-E219-46D0-8869-C2530E40E6B7}" dt="2021-04-25T04:19:01.514" v="9253" actId="207"/>
          <ac:spMkLst>
            <pc:docMk/>
            <pc:sldMk cId="77877582" sldId="265"/>
            <ac:spMk id="196" creationId="{640FCCD7-C3F6-4209-BF9A-2083A779ABC7}"/>
          </ac:spMkLst>
        </pc:spChg>
        <pc:spChg chg="mod">
          <ac:chgData name="Alexandria Miera" userId="1af29bc8bc37ace4" providerId="LiveId" clId="{1E4E5C1B-E219-46D0-8869-C2530E40E6B7}" dt="2021-04-25T04:19:05.005" v="9255" actId="207"/>
          <ac:spMkLst>
            <pc:docMk/>
            <pc:sldMk cId="77877582" sldId="265"/>
            <ac:spMk id="197" creationId="{1FA72199-7FF4-460B-A2A7-47AF4B0942CA}"/>
          </ac:spMkLst>
        </pc:spChg>
        <pc:spChg chg="del">
          <ac:chgData name="Alexandria Miera" userId="1af29bc8bc37ace4" providerId="LiveId" clId="{1E4E5C1B-E219-46D0-8869-C2530E40E6B7}" dt="2021-04-20T19:33:06.133" v="4793" actId="478"/>
          <ac:spMkLst>
            <pc:docMk/>
            <pc:sldMk cId="77877582" sldId="265"/>
            <ac:spMk id="198" creationId="{29D1DBBF-B4E2-4CF3-BAC9-00A68F9EA39D}"/>
          </ac:spMkLst>
        </pc:spChg>
        <pc:spChg chg="del">
          <ac:chgData name="Alexandria Miera" userId="1af29bc8bc37ace4" providerId="LiveId" clId="{1E4E5C1B-E219-46D0-8869-C2530E40E6B7}" dt="2021-04-20T19:33:06.133" v="4793" actId="478"/>
          <ac:spMkLst>
            <pc:docMk/>
            <pc:sldMk cId="77877582" sldId="265"/>
            <ac:spMk id="199" creationId="{303DACE7-29FB-4160-8F47-01E314FE9FFA}"/>
          </ac:spMkLst>
        </pc:spChg>
        <pc:spChg chg="del">
          <ac:chgData name="Alexandria Miera" userId="1af29bc8bc37ace4" providerId="LiveId" clId="{1E4E5C1B-E219-46D0-8869-C2530E40E6B7}" dt="2021-04-20T19:33:06.133" v="4793" actId="478"/>
          <ac:spMkLst>
            <pc:docMk/>
            <pc:sldMk cId="77877582" sldId="265"/>
            <ac:spMk id="433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3:06.133" v="4793" actId="478"/>
          <ac:spMkLst>
            <pc:docMk/>
            <pc:sldMk cId="77877582" sldId="265"/>
            <ac:spMk id="434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3:06.133" v="4793" actId="478"/>
          <ac:spMkLst>
            <pc:docMk/>
            <pc:sldMk cId="77877582" sldId="265"/>
            <ac:spMk id="435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3:06.133" v="4793" actId="478"/>
          <ac:spMkLst>
            <pc:docMk/>
            <pc:sldMk cId="77877582" sldId="265"/>
            <ac:spMk id="440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3:06.133" v="4793" actId="478"/>
          <ac:spMkLst>
            <pc:docMk/>
            <pc:sldMk cId="77877582" sldId="265"/>
            <ac:spMk id="441" creationId="{00000000-0000-0000-0000-000000000000}"/>
          </ac:spMkLst>
        </pc:spChg>
        <pc:spChg chg="del">
          <ac:chgData name="Alexandria Miera" userId="1af29bc8bc37ace4" providerId="LiveId" clId="{1E4E5C1B-E219-46D0-8869-C2530E40E6B7}" dt="2021-04-20T19:33:06.133" v="4793" actId="478"/>
          <ac:spMkLst>
            <pc:docMk/>
            <pc:sldMk cId="77877582" sldId="265"/>
            <ac:spMk id="444" creationId="{00000000-0000-0000-0000-000000000000}"/>
          </ac:spMkLst>
        </pc:spChg>
        <pc:picChg chg="del">
          <ac:chgData name="Alexandria Miera" userId="1af29bc8bc37ace4" providerId="LiveId" clId="{1E4E5C1B-E219-46D0-8869-C2530E40E6B7}" dt="2021-04-20T19:33:06.133" v="4793" actId="478"/>
          <ac:picMkLst>
            <pc:docMk/>
            <pc:sldMk cId="77877582" sldId="265"/>
            <ac:picMk id="439" creationId="{00000000-0000-0000-0000-000000000000}"/>
          </ac:picMkLst>
        </pc:picChg>
        <pc:picChg chg="del">
          <ac:chgData name="Alexandria Miera" userId="1af29bc8bc37ace4" providerId="LiveId" clId="{1E4E5C1B-E219-46D0-8869-C2530E40E6B7}" dt="2021-04-20T19:33:06.133" v="4793" actId="478"/>
          <ac:picMkLst>
            <pc:docMk/>
            <pc:sldMk cId="77877582" sldId="265"/>
            <ac:picMk id="443" creationId="{00000000-0000-0000-0000-000000000000}"/>
          </ac:picMkLst>
        </pc:picChg>
        <pc:cxnChg chg="del">
          <ac:chgData name="Alexandria Miera" userId="1af29bc8bc37ace4" providerId="LiveId" clId="{1E4E5C1B-E219-46D0-8869-C2530E40E6B7}" dt="2021-04-20T19:33:09.401" v="4794" actId="478"/>
          <ac:cxnSpMkLst>
            <pc:docMk/>
            <pc:sldMk cId="77877582" sldId="265"/>
            <ac:cxnSpMk id="432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06.133" v="4793" actId="478"/>
          <ac:cxnSpMkLst>
            <pc:docMk/>
            <pc:sldMk cId="77877582" sldId="265"/>
            <ac:cxnSpMk id="436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06.133" v="4793" actId="478"/>
          <ac:cxnSpMkLst>
            <pc:docMk/>
            <pc:sldMk cId="77877582" sldId="265"/>
            <ac:cxnSpMk id="437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06.133" v="4793" actId="478"/>
          <ac:cxnSpMkLst>
            <pc:docMk/>
            <pc:sldMk cId="77877582" sldId="265"/>
            <ac:cxnSpMk id="438" creationId="{00000000-0000-0000-0000-000000000000}"/>
          </ac:cxnSpMkLst>
        </pc:cxnChg>
        <pc:cxnChg chg="del">
          <ac:chgData name="Alexandria Miera" userId="1af29bc8bc37ace4" providerId="LiveId" clId="{1E4E5C1B-E219-46D0-8869-C2530E40E6B7}" dt="2021-04-20T19:33:06.133" v="4793" actId="478"/>
          <ac:cxnSpMkLst>
            <pc:docMk/>
            <pc:sldMk cId="77877582" sldId="265"/>
            <ac:cxnSpMk id="442" creationId="{00000000-0000-0000-0000-000000000000}"/>
          </ac:cxnSpMkLst>
        </pc:cxnChg>
      </pc:sldChg>
      <pc:sldChg chg="add">
        <pc:chgData name="Alexandria Miera" userId="1af29bc8bc37ace4" providerId="LiveId" clId="{1E4E5C1B-E219-46D0-8869-C2530E40E6B7}" dt="2021-04-20T19:33:44.759" v="4799" actId="2890"/>
        <pc:sldMkLst>
          <pc:docMk/>
          <pc:sldMk cId="741188062" sldId="266"/>
        </pc:sldMkLst>
      </pc:sldChg>
      <pc:sldChg chg="addSp modSp add mod">
        <pc:chgData name="Alexandria Miera" userId="1af29bc8bc37ace4" providerId="LiveId" clId="{1E4E5C1B-E219-46D0-8869-C2530E40E6B7}" dt="2021-04-25T04:19:24.289" v="9263" actId="113"/>
        <pc:sldMkLst>
          <pc:docMk/>
          <pc:sldMk cId="736329564" sldId="267"/>
        </pc:sldMkLst>
        <pc:spChg chg="add mod">
          <ac:chgData name="Alexandria Miera" userId="1af29bc8bc37ace4" providerId="LiveId" clId="{1E4E5C1B-E219-46D0-8869-C2530E40E6B7}" dt="2021-04-25T04:19:21.139" v="9261" actId="207"/>
          <ac:spMkLst>
            <pc:docMk/>
            <pc:sldMk cId="736329564" sldId="267"/>
            <ac:spMk id="68" creationId="{5C1A98E2-B17D-486C-99F3-3DA96ABECB82}"/>
          </ac:spMkLst>
        </pc:spChg>
        <pc:spChg chg="mod">
          <ac:chgData name="Alexandria Miera" userId="1af29bc8bc37ace4" providerId="LiveId" clId="{1E4E5C1B-E219-46D0-8869-C2530E40E6B7}" dt="2021-04-24T22:27:01.942" v="6663" actId="313"/>
          <ac:spMkLst>
            <pc:docMk/>
            <pc:sldMk cId="736329564" sldId="267"/>
            <ac:spMk id="167" creationId="{320BDAD1-3A93-4D2A-99F4-C125F881CA45}"/>
          </ac:spMkLst>
        </pc:spChg>
        <pc:spChg chg="mod">
          <ac:chgData name="Alexandria Miera" userId="1af29bc8bc37ace4" providerId="LiveId" clId="{1E4E5C1B-E219-46D0-8869-C2530E40E6B7}" dt="2021-04-25T04:19:24.289" v="9263" actId="113"/>
          <ac:spMkLst>
            <pc:docMk/>
            <pc:sldMk cId="736329564" sldId="267"/>
            <ac:spMk id="173" creationId="{C7F71641-5850-44D5-965D-1ACC8F8FAE69}"/>
          </ac:spMkLst>
        </pc:spChg>
      </pc:sldChg>
    </pc:docChg>
  </pc:docChgLst>
  <pc:docChgLst>
    <pc:chgData name="Miera, Alexandria M." userId="S::ammiera@wpi.edu::d7e167aa-12b2-4766-b097-c78b02e42776" providerId="AD" clId="Web-{891DB761-B07A-4045-B86C-60BE392AB2E0}"/>
    <pc:docChg chg="modSld">
      <pc:chgData name="Miera, Alexandria M." userId="S::ammiera@wpi.edu::d7e167aa-12b2-4766-b097-c78b02e42776" providerId="AD" clId="Web-{891DB761-B07A-4045-B86C-60BE392AB2E0}" dt="2021-05-09T05:20:03.990" v="15" actId="14100"/>
      <pc:docMkLst>
        <pc:docMk/>
      </pc:docMkLst>
      <pc:sldChg chg="addSp delSp modSp">
        <pc:chgData name="Miera, Alexandria M." userId="S::ammiera@wpi.edu::d7e167aa-12b2-4766-b097-c78b02e42776" providerId="AD" clId="Web-{891DB761-B07A-4045-B86C-60BE392AB2E0}" dt="2021-05-09T05:20:03.990" v="15" actId="14100"/>
        <pc:sldMkLst>
          <pc:docMk/>
          <pc:sldMk cId="1141826853" sldId="271"/>
        </pc:sldMkLst>
        <pc:spChg chg="add del mod">
          <ac:chgData name="Miera, Alexandria M." userId="S::ammiera@wpi.edu::d7e167aa-12b2-4766-b097-c78b02e42776" providerId="AD" clId="Web-{891DB761-B07A-4045-B86C-60BE392AB2E0}" dt="2021-05-09T05:19:38.552" v="6"/>
          <ac:spMkLst>
            <pc:docMk/>
            <pc:sldMk cId="1141826853" sldId="271"/>
            <ac:spMk id="2" creationId="{E6634470-AFF0-409D-80E7-3D8534181A27}"/>
          </ac:spMkLst>
        </pc:spChg>
        <pc:spChg chg="mod">
          <ac:chgData name="Miera, Alexandria M." userId="S::ammiera@wpi.edu::d7e167aa-12b2-4766-b097-c78b02e42776" providerId="AD" clId="Web-{891DB761-B07A-4045-B86C-60BE392AB2E0}" dt="2021-05-09T05:20:03.990" v="15" actId="14100"/>
          <ac:spMkLst>
            <pc:docMk/>
            <pc:sldMk cId="1141826853" sldId="271"/>
            <ac:spMk id="354" creationId="{1288AFAE-B86B-43D9-9CEC-5CA4D5F94442}"/>
          </ac:spMkLst>
        </pc:spChg>
        <pc:spChg chg="mod">
          <ac:chgData name="Miera, Alexandria M." userId="S::ammiera@wpi.edu::d7e167aa-12b2-4766-b097-c78b02e42776" providerId="AD" clId="Web-{891DB761-B07A-4045-B86C-60BE392AB2E0}" dt="2021-05-09T05:19:59.787" v="14" actId="20577"/>
          <ac:spMkLst>
            <pc:docMk/>
            <pc:sldMk cId="1141826853" sldId="271"/>
            <ac:spMk id="369" creationId="{4B1E3410-D7EB-46C1-A0FD-6DFA88CD58A3}"/>
          </ac:spMkLst>
        </pc:spChg>
      </pc:sldChg>
    </pc:docChg>
  </pc:docChgLst>
  <pc:docChgLst>
    <pc:chgData name="Alexandria" userId="d7e167aa-12b2-4766-b097-c78b02e42776" providerId="ADAL" clId="{0D7633D3-4349-40B3-8A88-390A61DB25F3}"/>
    <pc:docChg chg="undo redo custSel addSld delSld modSld sldOrd">
      <pc:chgData name="Alexandria" userId="d7e167aa-12b2-4766-b097-c78b02e42776" providerId="ADAL" clId="{0D7633D3-4349-40B3-8A88-390A61DB25F3}" dt="2021-06-08T20:43:59.662" v="10089" actId="114"/>
      <pc:docMkLst>
        <pc:docMk/>
      </pc:docMkLst>
      <pc:sldChg chg="addSp delSp modSp mod">
        <pc:chgData name="Alexandria" userId="d7e167aa-12b2-4766-b097-c78b02e42776" providerId="ADAL" clId="{0D7633D3-4349-40B3-8A88-390A61DB25F3}" dt="2021-05-11T03:09:10.206" v="3034" actId="207"/>
        <pc:sldMkLst>
          <pc:docMk/>
          <pc:sldMk cId="0" sldId="257"/>
        </pc:sldMkLst>
        <pc:spChg chg="mod">
          <ac:chgData name="Alexandria" userId="d7e167aa-12b2-4766-b097-c78b02e42776" providerId="ADAL" clId="{0D7633D3-4349-40B3-8A88-390A61DB25F3}" dt="2021-05-11T03:05:48.314" v="2979" actId="208"/>
          <ac:spMkLst>
            <pc:docMk/>
            <pc:sldMk cId="0" sldId="257"/>
            <ac:spMk id="305" creationId="{A61343FB-7397-4D70-92ED-2FD3BFDAD8A9}"/>
          </ac:spMkLst>
        </pc:spChg>
        <pc:spChg chg="mod">
          <ac:chgData name="Alexandria" userId="d7e167aa-12b2-4766-b097-c78b02e42776" providerId="ADAL" clId="{0D7633D3-4349-40B3-8A88-390A61DB25F3}" dt="2021-05-11T03:02:36.307" v="2935" actId="207"/>
          <ac:spMkLst>
            <pc:docMk/>
            <pc:sldMk cId="0" sldId="257"/>
            <ac:spMk id="308" creationId="{688CE70A-53AE-4E02-9351-54738D369A49}"/>
          </ac:spMkLst>
        </pc:spChg>
        <pc:spChg chg="mod">
          <ac:chgData name="Alexandria" userId="d7e167aa-12b2-4766-b097-c78b02e42776" providerId="ADAL" clId="{0D7633D3-4349-40B3-8A88-390A61DB25F3}" dt="2021-05-11T03:09:10.206" v="3034" actId="207"/>
          <ac:spMkLst>
            <pc:docMk/>
            <pc:sldMk cId="0" sldId="257"/>
            <ac:spMk id="309" creationId="{68A4BC0E-79C6-4709-923F-6E16C516F9E5}"/>
          </ac:spMkLst>
        </pc:spChg>
        <pc:spChg chg="mod">
          <ac:chgData name="Alexandria" userId="d7e167aa-12b2-4766-b097-c78b02e42776" providerId="ADAL" clId="{0D7633D3-4349-40B3-8A88-390A61DB25F3}" dt="2021-05-11T03:02:26.244" v="2933" actId="207"/>
          <ac:spMkLst>
            <pc:docMk/>
            <pc:sldMk cId="0" sldId="257"/>
            <ac:spMk id="310" creationId="{370A3405-46E4-4286-9F5E-0EF743C834DF}"/>
          </ac:spMkLst>
        </pc:spChg>
        <pc:spChg chg="mod">
          <ac:chgData name="Alexandria" userId="d7e167aa-12b2-4766-b097-c78b02e42776" providerId="ADAL" clId="{0D7633D3-4349-40B3-8A88-390A61DB25F3}" dt="2021-05-11T03:02:54.554" v="2941" actId="1076"/>
          <ac:spMkLst>
            <pc:docMk/>
            <pc:sldMk cId="0" sldId="257"/>
            <ac:spMk id="311" creationId="{B6BF96F4-7CD9-418A-AAA2-6D0A3A106698}"/>
          </ac:spMkLst>
        </pc:spChg>
        <pc:spChg chg="mod">
          <ac:chgData name="Alexandria" userId="d7e167aa-12b2-4766-b097-c78b02e42776" providerId="ADAL" clId="{0D7633D3-4349-40B3-8A88-390A61DB25F3}" dt="2021-05-08T22:20:17.246" v="2872" actId="207"/>
          <ac:spMkLst>
            <pc:docMk/>
            <pc:sldMk cId="0" sldId="257"/>
            <ac:spMk id="322" creationId="{BA198918-5544-442C-A4B6-58EE0FB00FF5}"/>
          </ac:spMkLst>
        </pc:spChg>
        <pc:spChg chg="mod">
          <ac:chgData name="Alexandria" userId="d7e167aa-12b2-4766-b097-c78b02e42776" providerId="ADAL" clId="{0D7633D3-4349-40B3-8A88-390A61DB25F3}" dt="2021-05-11T03:02:51.038" v="2939" actId="207"/>
          <ac:spMkLst>
            <pc:docMk/>
            <pc:sldMk cId="0" sldId="257"/>
            <ac:spMk id="482" creationId="{1293E5BE-F8E5-4923-B2B8-3199784B6EE8}"/>
          </ac:spMkLst>
        </pc:spChg>
        <pc:spChg chg="mod">
          <ac:chgData name="Alexandria" userId="d7e167aa-12b2-4766-b097-c78b02e42776" providerId="ADAL" clId="{0D7633D3-4349-40B3-8A88-390A61DB25F3}" dt="2021-05-11T03:02:47.572" v="2938" actId="207"/>
          <ac:spMkLst>
            <pc:docMk/>
            <pc:sldMk cId="0" sldId="257"/>
            <ac:spMk id="483" creationId="{0664CB8B-C224-495C-AAD9-8AEC77DB658E}"/>
          </ac:spMkLst>
        </pc:spChg>
        <pc:spChg chg="mod">
          <ac:chgData name="Alexandria" userId="d7e167aa-12b2-4766-b097-c78b02e42776" providerId="ADAL" clId="{0D7633D3-4349-40B3-8A88-390A61DB25F3}" dt="2021-05-11T03:02:42.902" v="2937" actId="207"/>
          <ac:spMkLst>
            <pc:docMk/>
            <pc:sldMk cId="0" sldId="257"/>
            <ac:spMk id="484" creationId="{28A8298D-5B27-43B0-AE45-A2E9154A2EFE}"/>
          </ac:spMkLst>
        </pc:spChg>
        <pc:spChg chg="mod">
          <ac:chgData name="Alexandria" userId="d7e167aa-12b2-4766-b097-c78b02e42776" providerId="ADAL" clId="{0D7633D3-4349-40B3-8A88-390A61DB25F3}" dt="2021-05-11T03:02:39.104" v="2936" actId="207"/>
          <ac:spMkLst>
            <pc:docMk/>
            <pc:sldMk cId="0" sldId="257"/>
            <ac:spMk id="486" creationId="{D9387C44-7AFE-4D98-A62E-0A432B64F1DE}"/>
          </ac:spMkLst>
        </pc:spChg>
        <pc:spChg chg="mod">
          <ac:chgData name="Alexandria" userId="d7e167aa-12b2-4766-b097-c78b02e42776" providerId="ADAL" clId="{0D7633D3-4349-40B3-8A88-390A61DB25F3}" dt="2021-05-11T03:05:17.607" v="2969" actId="207"/>
          <ac:spMkLst>
            <pc:docMk/>
            <pc:sldMk cId="0" sldId="257"/>
            <ac:spMk id="487" creationId="{77DA854C-E170-44C3-B7AB-F22176B1664D}"/>
          </ac:spMkLst>
        </pc:spChg>
        <pc:spChg chg="mod">
          <ac:chgData name="Alexandria" userId="d7e167aa-12b2-4766-b097-c78b02e42776" providerId="ADAL" clId="{0D7633D3-4349-40B3-8A88-390A61DB25F3}" dt="2021-05-11T03:05:15.317" v="2968" actId="207"/>
          <ac:spMkLst>
            <pc:docMk/>
            <pc:sldMk cId="0" sldId="257"/>
            <ac:spMk id="488" creationId="{DEB6FAB5-4FEC-4A44-831F-9E73D633FD78}"/>
          </ac:spMkLst>
        </pc:spChg>
        <pc:picChg chg="add del mod">
          <ac:chgData name="Alexandria" userId="d7e167aa-12b2-4766-b097-c78b02e42776" providerId="ADAL" clId="{0D7633D3-4349-40B3-8A88-390A61DB25F3}" dt="2021-05-08T18:25:40.337" v="2129" actId="478"/>
          <ac:picMkLst>
            <pc:docMk/>
            <pc:sldMk cId="0" sldId="257"/>
            <ac:picMk id="3" creationId="{9BEE53CA-2D07-45D5-BE6A-2D277306DF1F}"/>
          </ac:picMkLst>
        </pc:picChg>
        <pc:picChg chg="add del mod">
          <ac:chgData name="Alexandria" userId="d7e167aa-12b2-4766-b097-c78b02e42776" providerId="ADAL" clId="{0D7633D3-4349-40B3-8A88-390A61DB25F3}" dt="2021-05-11T03:04:52.234" v="2965" actId="478"/>
          <ac:picMkLst>
            <pc:docMk/>
            <pc:sldMk cId="0" sldId="257"/>
            <ac:picMk id="3" creationId="{F68068A9-F6E9-4254-B6E4-6EB8C53F70D6}"/>
          </ac:picMkLst>
        </pc:picChg>
        <pc:picChg chg="add del">
          <ac:chgData name="Alexandria" userId="d7e167aa-12b2-4766-b097-c78b02e42776" providerId="ADAL" clId="{0D7633D3-4349-40B3-8A88-390A61DB25F3}" dt="2021-05-08T18:26:18.342" v="2132" actId="478"/>
          <ac:picMkLst>
            <pc:docMk/>
            <pc:sldMk cId="0" sldId="257"/>
            <ac:picMk id="5" creationId="{27B00266-52FC-4452-9A79-9E62D41E6D06}"/>
          </ac:picMkLst>
        </pc:picChg>
        <pc:picChg chg="add del mod">
          <ac:chgData name="Alexandria" userId="d7e167aa-12b2-4766-b097-c78b02e42776" providerId="ADAL" clId="{0D7633D3-4349-40B3-8A88-390A61DB25F3}" dt="2021-05-11T03:06:21.141" v="2991" actId="478"/>
          <ac:picMkLst>
            <pc:docMk/>
            <pc:sldMk cId="0" sldId="257"/>
            <ac:picMk id="5" creationId="{A7BD4164-EA51-4F92-A9B4-1BC7D00C8354}"/>
          </ac:picMkLst>
        </pc:picChg>
        <pc:picChg chg="add del">
          <ac:chgData name="Alexandria" userId="d7e167aa-12b2-4766-b097-c78b02e42776" providerId="ADAL" clId="{0D7633D3-4349-40B3-8A88-390A61DB25F3}" dt="2021-05-08T18:26:39.515" v="2135" actId="478"/>
          <ac:picMkLst>
            <pc:docMk/>
            <pc:sldMk cId="0" sldId="257"/>
            <ac:picMk id="7" creationId="{9163D436-6E38-4B8C-9324-5B6F97B7536A}"/>
          </ac:picMkLst>
        </pc:picChg>
        <pc:picChg chg="add del mod">
          <ac:chgData name="Alexandria" userId="d7e167aa-12b2-4766-b097-c78b02e42776" providerId="ADAL" clId="{0D7633D3-4349-40B3-8A88-390A61DB25F3}" dt="2021-05-08T18:27:14.174" v="2139" actId="478"/>
          <ac:picMkLst>
            <pc:docMk/>
            <pc:sldMk cId="0" sldId="257"/>
            <ac:picMk id="9" creationId="{D1BDAE4D-A4D6-419F-B3E6-45E610F37F55}"/>
          </ac:picMkLst>
        </pc:picChg>
        <pc:picChg chg="add del mod">
          <ac:chgData name="Alexandria" userId="d7e167aa-12b2-4766-b097-c78b02e42776" providerId="ADAL" clId="{0D7633D3-4349-40B3-8A88-390A61DB25F3}" dt="2021-05-08T18:29:18.798" v="2152" actId="478"/>
          <ac:picMkLst>
            <pc:docMk/>
            <pc:sldMk cId="0" sldId="257"/>
            <ac:picMk id="11" creationId="{7CFD743B-0CF7-4141-BD17-BA4D0B04D7C6}"/>
          </ac:picMkLst>
        </pc:picChg>
        <pc:picChg chg="add del">
          <ac:chgData name="Alexandria" userId="d7e167aa-12b2-4766-b097-c78b02e42776" providerId="ADAL" clId="{0D7633D3-4349-40B3-8A88-390A61DB25F3}" dt="2021-05-08T22:20:44.257" v="2885" actId="478"/>
          <ac:picMkLst>
            <pc:docMk/>
            <pc:sldMk cId="0" sldId="257"/>
            <ac:picMk id="13" creationId="{6BB7A75E-0109-4F8C-8BA0-5C5824F9D651}"/>
          </ac:picMkLst>
        </pc:picChg>
        <pc:picChg chg="mod">
          <ac:chgData name="Alexandria" userId="d7e167aa-12b2-4766-b097-c78b02e42776" providerId="ADAL" clId="{0D7633D3-4349-40B3-8A88-390A61DB25F3}" dt="2021-05-08T22:20:17.246" v="2872" actId="207"/>
          <ac:picMkLst>
            <pc:docMk/>
            <pc:sldMk cId="0" sldId="257"/>
            <ac:picMk id="225" creationId="{1ABF8FBD-E07E-4471-9EC8-9096772DD7E3}"/>
          </ac:picMkLst>
        </pc:picChg>
        <pc:picChg chg="mod">
          <ac:chgData name="Alexandria" userId="d7e167aa-12b2-4766-b097-c78b02e42776" providerId="ADAL" clId="{0D7633D3-4349-40B3-8A88-390A61DB25F3}" dt="2021-05-08T22:20:17.246" v="2872" actId="207"/>
          <ac:picMkLst>
            <pc:docMk/>
            <pc:sldMk cId="0" sldId="257"/>
            <ac:picMk id="226" creationId="{300255B9-5C0F-423D-860E-80F7512F1571}"/>
          </ac:picMkLst>
        </pc:picChg>
        <pc:picChg chg="mod">
          <ac:chgData name="Alexandria" userId="d7e167aa-12b2-4766-b097-c78b02e42776" providerId="ADAL" clId="{0D7633D3-4349-40B3-8A88-390A61DB25F3}" dt="2021-05-11T03:06:13.826" v="2988" actId="1076"/>
          <ac:picMkLst>
            <pc:docMk/>
            <pc:sldMk cId="0" sldId="257"/>
            <ac:picMk id="232" creationId="{9E8BCA10-3834-4F23-B495-905230D67B08}"/>
          </ac:picMkLst>
        </pc:picChg>
        <pc:picChg chg="mod">
          <ac:chgData name="Alexandria" userId="d7e167aa-12b2-4766-b097-c78b02e42776" providerId="ADAL" clId="{0D7633D3-4349-40B3-8A88-390A61DB25F3}" dt="2021-05-08T22:20:17.246" v="2872" actId="207"/>
          <ac:picMkLst>
            <pc:docMk/>
            <pc:sldMk cId="0" sldId="257"/>
            <ac:picMk id="317" creationId="{F3ED636C-C76E-4F78-9BD8-9E13C058569A}"/>
          </ac:picMkLst>
        </pc:picChg>
        <pc:picChg chg="mod">
          <ac:chgData name="Alexandria" userId="d7e167aa-12b2-4766-b097-c78b02e42776" providerId="ADAL" clId="{0D7633D3-4349-40B3-8A88-390A61DB25F3}" dt="2021-05-08T22:20:17.246" v="2872" actId="207"/>
          <ac:picMkLst>
            <pc:docMk/>
            <pc:sldMk cId="0" sldId="257"/>
            <ac:picMk id="321" creationId="{8FFAC72F-ABB8-430B-8DBB-9891C7F1262F}"/>
          </ac:picMkLst>
        </pc:picChg>
        <pc:picChg chg="mod">
          <ac:chgData name="Alexandria" userId="d7e167aa-12b2-4766-b097-c78b02e42776" providerId="ADAL" clId="{0D7633D3-4349-40B3-8A88-390A61DB25F3}" dt="2021-05-08T22:20:17.246" v="2872" actId="207"/>
          <ac:picMkLst>
            <pc:docMk/>
            <pc:sldMk cId="0" sldId="257"/>
            <ac:picMk id="343" creationId="{DF351BD8-8CBE-4A66-8D65-2EDDA280AB3E}"/>
          </ac:picMkLst>
        </pc:picChg>
        <pc:picChg chg="mod">
          <ac:chgData name="Alexandria" userId="d7e167aa-12b2-4766-b097-c78b02e42776" providerId="ADAL" clId="{0D7633D3-4349-40B3-8A88-390A61DB25F3}" dt="2021-05-08T22:20:17.246" v="2872" actId="207"/>
          <ac:picMkLst>
            <pc:docMk/>
            <pc:sldMk cId="0" sldId="257"/>
            <ac:picMk id="375" creationId="{9AB6AD75-E319-401D-952E-53A24AD82E57}"/>
          </ac:picMkLst>
        </pc:picChg>
        <pc:picChg chg="mod">
          <ac:chgData name="Alexandria" userId="d7e167aa-12b2-4766-b097-c78b02e42776" providerId="ADAL" clId="{0D7633D3-4349-40B3-8A88-390A61DB25F3}" dt="2021-05-08T22:20:17.246" v="2872" actId="207"/>
          <ac:picMkLst>
            <pc:docMk/>
            <pc:sldMk cId="0" sldId="257"/>
            <ac:picMk id="380" creationId="{39E15742-F191-4706-87CB-0F5853385286}"/>
          </ac:picMkLst>
        </pc:picChg>
        <pc:cxnChg chg="mod">
          <ac:chgData name="Alexandria" userId="d7e167aa-12b2-4766-b097-c78b02e42776" providerId="ADAL" clId="{0D7633D3-4349-40B3-8A88-390A61DB25F3}" dt="2021-05-11T03:04:28.153" v="2962" actId="208"/>
          <ac:cxnSpMkLst>
            <pc:docMk/>
            <pc:sldMk cId="0" sldId="257"/>
            <ac:cxnSpMk id="192" creationId="{2FA1D722-1545-4CF6-9C38-4853B508129B}"/>
          </ac:cxnSpMkLst>
        </pc:cxnChg>
        <pc:cxnChg chg="mod">
          <ac:chgData name="Alexandria" userId="d7e167aa-12b2-4766-b097-c78b02e42776" providerId="ADAL" clId="{0D7633D3-4349-40B3-8A88-390A61DB25F3}" dt="2021-05-11T03:05:41.480" v="2976" actId="208"/>
          <ac:cxnSpMkLst>
            <pc:docMk/>
            <pc:sldMk cId="0" sldId="257"/>
            <ac:cxnSpMk id="196" creationId="{B1F3A65D-3B4B-45D2-96FA-0A92C3C54F9B}"/>
          </ac:cxnSpMkLst>
        </pc:cxnChg>
        <pc:cxnChg chg="mod">
          <ac:chgData name="Alexandria" userId="d7e167aa-12b2-4766-b097-c78b02e42776" providerId="ADAL" clId="{0D7633D3-4349-40B3-8A88-390A61DB25F3}" dt="2021-05-11T03:04:15.742" v="2956" actId="208"/>
          <ac:cxnSpMkLst>
            <pc:docMk/>
            <pc:sldMk cId="0" sldId="257"/>
            <ac:cxnSpMk id="205" creationId="{2E609F1E-866D-4993-82B8-C23F66E6F69E}"/>
          </ac:cxnSpMkLst>
        </pc:cxnChg>
        <pc:cxnChg chg="mod">
          <ac:chgData name="Alexandria" userId="d7e167aa-12b2-4766-b097-c78b02e42776" providerId="ADAL" clId="{0D7633D3-4349-40B3-8A88-390A61DB25F3}" dt="2021-05-08T22:20:17.246" v="2872" actId="207"/>
          <ac:cxnSpMkLst>
            <pc:docMk/>
            <pc:sldMk cId="0" sldId="257"/>
            <ac:cxnSpMk id="208" creationId="{817A83E6-B406-4F27-BA8A-D73EDCE97C24}"/>
          </ac:cxnSpMkLst>
        </pc:cxnChg>
        <pc:cxnChg chg="mod">
          <ac:chgData name="Alexandria" userId="d7e167aa-12b2-4766-b097-c78b02e42776" providerId="ADAL" clId="{0D7633D3-4349-40B3-8A88-390A61DB25F3}" dt="2021-05-11T03:06:11.907" v="2987" actId="208"/>
          <ac:cxnSpMkLst>
            <pc:docMk/>
            <pc:sldMk cId="0" sldId="257"/>
            <ac:cxnSpMk id="210" creationId="{37B9930E-9CA7-44B9-B875-88A0211175FA}"/>
          </ac:cxnSpMkLst>
        </pc:cxnChg>
        <pc:cxnChg chg="mod">
          <ac:chgData name="Alexandria" userId="d7e167aa-12b2-4766-b097-c78b02e42776" providerId="ADAL" clId="{0D7633D3-4349-40B3-8A88-390A61DB25F3}" dt="2021-05-11T03:05:59.091" v="2983" actId="208"/>
          <ac:cxnSpMkLst>
            <pc:docMk/>
            <pc:sldMk cId="0" sldId="257"/>
            <ac:cxnSpMk id="235" creationId="{4F1C3ED7-6A06-4061-B03D-3CBD8E674E48}"/>
          </ac:cxnSpMkLst>
        </pc:cxnChg>
        <pc:cxnChg chg="mod">
          <ac:chgData name="Alexandria" userId="d7e167aa-12b2-4766-b097-c78b02e42776" providerId="ADAL" clId="{0D7633D3-4349-40B3-8A88-390A61DB25F3}" dt="2021-05-11T03:05:53.177" v="2981" actId="208"/>
          <ac:cxnSpMkLst>
            <pc:docMk/>
            <pc:sldMk cId="0" sldId="257"/>
            <ac:cxnSpMk id="238" creationId="{2F6CE4DD-DB4F-46DF-BEFF-A08DDA9285DC}"/>
          </ac:cxnSpMkLst>
        </pc:cxnChg>
        <pc:cxnChg chg="mod">
          <ac:chgData name="Alexandria" userId="d7e167aa-12b2-4766-b097-c78b02e42776" providerId="ADAL" clId="{0D7633D3-4349-40B3-8A88-390A61DB25F3}" dt="2021-05-11T03:05:50.686" v="2980" actId="208"/>
          <ac:cxnSpMkLst>
            <pc:docMk/>
            <pc:sldMk cId="0" sldId="257"/>
            <ac:cxnSpMk id="241" creationId="{06EF36DB-145C-4C8F-886E-8F068F8B9ED9}"/>
          </ac:cxnSpMkLst>
        </pc:cxnChg>
        <pc:cxnChg chg="mod">
          <ac:chgData name="Alexandria" userId="d7e167aa-12b2-4766-b097-c78b02e42776" providerId="ADAL" clId="{0D7633D3-4349-40B3-8A88-390A61DB25F3}" dt="2021-05-11T03:04:22.890" v="2959" actId="208"/>
          <ac:cxnSpMkLst>
            <pc:docMk/>
            <pc:sldMk cId="0" sldId="257"/>
            <ac:cxnSpMk id="316" creationId="{D70E4989-7F20-45DB-B4DD-4514FDF7B411}"/>
          </ac:cxnSpMkLst>
        </pc:cxnChg>
        <pc:cxnChg chg="mod">
          <ac:chgData name="Alexandria" userId="d7e167aa-12b2-4766-b097-c78b02e42776" providerId="ADAL" clId="{0D7633D3-4349-40B3-8A88-390A61DB25F3}" dt="2021-05-11T03:04:19.044" v="2957" actId="208"/>
          <ac:cxnSpMkLst>
            <pc:docMk/>
            <pc:sldMk cId="0" sldId="257"/>
            <ac:cxnSpMk id="323" creationId="{4DB12827-1A41-422D-B300-D3B842B71FED}"/>
          </ac:cxnSpMkLst>
        </pc:cxnChg>
        <pc:cxnChg chg="mod">
          <ac:chgData name="Alexandria" userId="d7e167aa-12b2-4766-b097-c78b02e42776" providerId="ADAL" clId="{0D7633D3-4349-40B3-8A88-390A61DB25F3}" dt="2021-05-11T03:05:35.285" v="2973" actId="208"/>
          <ac:cxnSpMkLst>
            <pc:docMk/>
            <pc:sldMk cId="0" sldId="257"/>
            <ac:cxnSpMk id="327" creationId="{536A82AF-44C8-48A4-B328-7FC9EA819ABA}"/>
          </ac:cxnSpMkLst>
        </pc:cxnChg>
        <pc:cxnChg chg="mod">
          <ac:chgData name="Alexandria" userId="d7e167aa-12b2-4766-b097-c78b02e42776" providerId="ADAL" clId="{0D7633D3-4349-40B3-8A88-390A61DB25F3}" dt="2021-05-11T03:04:20.870" v="2958" actId="208"/>
          <ac:cxnSpMkLst>
            <pc:docMk/>
            <pc:sldMk cId="0" sldId="257"/>
            <ac:cxnSpMk id="374" creationId="{DB6D821A-340B-4082-9B12-8293F62CD661}"/>
          </ac:cxnSpMkLst>
        </pc:cxnChg>
        <pc:cxnChg chg="mod">
          <ac:chgData name="Alexandria" userId="d7e167aa-12b2-4766-b097-c78b02e42776" providerId="ADAL" clId="{0D7633D3-4349-40B3-8A88-390A61DB25F3}" dt="2021-05-08T22:20:37.854" v="2879" actId="208"/>
          <ac:cxnSpMkLst>
            <pc:docMk/>
            <pc:sldMk cId="0" sldId="257"/>
            <ac:cxnSpMk id="376" creationId="{3608C10B-3CDA-4E3A-8B35-8FBA393D088B}"/>
          </ac:cxnSpMkLst>
        </pc:cxnChg>
        <pc:cxnChg chg="mod">
          <ac:chgData name="Alexandria" userId="d7e167aa-12b2-4766-b097-c78b02e42776" providerId="ADAL" clId="{0D7633D3-4349-40B3-8A88-390A61DB25F3}" dt="2021-05-08T22:20:38.335" v="2880" actId="208"/>
          <ac:cxnSpMkLst>
            <pc:docMk/>
            <pc:sldMk cId="0" sldId="257"/>
            <ac:cxnSpMk id="377" creationId="{66FB2CBF-A842-4009-8276-0675F1B70CC7}"/>
          </ac:cxnSpMkLst>
        </pc:cxnChg>
        <pc:cxnChg chg="mod">
          <ac:chgData name="Alexandria" userId="d7e167aa-12b2-4766-b097-c78b02e42776" providerId="ADAL" clId="{0D7633D3-4349-40B3-8A88-390A61DB25F3}" dt="2021-05-08T22:20:36.727" v="2878" actId="208"/>
          <ac:cxnSpMkLst>
            <pc:docMk/>
            <pc:sldMk cId="0" sldId="257"/>
            <ac:cxnSpMk id="378" creationId="{879C8400-CD47-43E5-8824-BC88C76AD4E2}"/>
          </ac:cxnSpMkLst>
        </pc:cxnChg>
        <pc:cxnChg chg="mod">
          <ac:chgData name="Alexandria" userId="d7e167aa-12b2-4766-b097-c78b02e42776" providerId="ADAL" clId="{0D7633D3-4349-40B3-8A88-390A61DB25F3}" dt="2021-05-08T22:20:36.263" v="2877" actId="208"/>
          <ac:cxnSpMkLst>
            <pc:docMk/>
            <pc:sldMk cId="0" sldId="257"/>
            <ac:cxnSpMk id="379" creationId="{FF8E1829-7B01-4668-A150-D3A47C159856}"/>
          </ac:cxnSpMkLst>
        </pc:cxnChg>
        <pc:cxnChg chg="mod">
          <ac:chgData name="Alexandria" userId="d7e167aa-12b2-4766-b097-c78b02e42776" providerId="ADAL" clId="{0D7633D3-4349-40B3-8A88-390A61DB25F3}" dt="2021-05-11T03:06:03.758" v="2985" actId="208"/>
          <ac:cxnSpMkLst>
            <pc:docMk/>
            <pc:sldMk cId="0" sldId="257"/>
            <ac:cxnSpMk id="391" creationId="{8F9117E5-4B0B-4FBA-91DE-DABA914CC68F}"/>
          </ac:cxnSpMkLst>
        </pc:cxnChg>
        <pc:cxnChg chg="mod">
          <ac:chgData name="Alexandria" userId="d7e167aa-12b2-4766-b097-c78b02e42776" providerId="ADAL" clId="{0D7633D3-4349-40B3-8A88-390A61DB25F3}" dt="2021-05-11T03:05:56.606" v="2982" actId="208"/>
          <ac:cxnSpMkLst>
            <pc:docMk/>
            <pc:sldMk cId="0" sldId="257"/>
            <ac:cxnSpMk id="392" creationId="{5B5C1056-5CA6-44B4-A490-30F5FFDB0054}"/>
          </ac:cxnSpMkLst>
        </pc:cxnChg>
        <pc:cxnChg chg="mod">
          <ac:chgData name="Alexandria" userId="d7e167aa-12b2-4766-b097-c78b02e42776" providerId="ADAL" clId="{0D7633D3-4349-40B3-8A88-390A61DB25F3}" dt="2021-05-11T03:06:15.699" v="2989" actId="208"/>
          <ac:cxnSpMkLst>
            <pc:docMk/>
            <pc:sldMk cId="0" sldId="257"/>
            <ac:cxnSpMk id="393" creationId="{3632F27B-87BD-45EE-81BC-E1F474A6B6A9}"/>
          </ac:cxnSpMkLst>
        </pc:cxnChg>
        <pc:cxnChg chg="mod">
          <ac:chgData name="Alexandria" userId="d7e167aa-12b2-4766-b097-c78b02e42776" providerId="ADAL" clId="{0D7633D3-4349-40B3-8A88-390A61DB25F3}" dt="2021-05-11T03:04:02.516" v="2953" actId="208"/>
          <ac:cxnSpMkLst>
            <pc:docMk/>
            <pc:sldMk cId="0" sldId="257"/>
            <ac:cxnSpMk id="414" creationId="{55F8A916-30CF-49CA-865D-37D5B3BF65FC}"/>
          </ac:cxnSpMkLst>
        </pc:cxnChg>
        <pc:cxnChg chg="mod">
          <ac:chgData name="Alexandria" userId="d7e167aa-12b2-4766-b097-c78b02e42776" providerId="ADAL" clId="{0D7633D3-4349-40B3-8A88-390A61DB25F3}" dt="2021-05-11T03:04:00.016" v="2952" actId="208"/>
          <ac:cxnSpMkLst>
            <pc:docMk/>
            <pc:sldMk cId="0" sldId="257"/>
            <ac:cxnSpMk id="415" creationId="{52A6A749-ED12-448C-A5FF-2DF529922C90}"/>
          </ac:cxnSpMkLst>
        </pc:cxnChg>
        <pc:cxnChg chg="mod">
          <ac:chgData name="Alexandria" userId="d7e167aa-12b2-4766-b097-c78b02e42776" providerId="ADAL" clId="{0D7633D3-4349-40B3-8A88-390A61DB25F3}" dt="2021-05-11T03:03:51.178" v="2949" actId="208"/>
          <ac:cxnSpMkLst>
            <pc:docMk/>
            <pc:sldMk cId="0" sldId="257"/>
            <ac:cxnSpMk id="417" creationId="{69DB2FD2-79FC-4393-A7E5-9EE9C5A0BC26}"/>
          </ac:cxnSpMkLst>
        </pc:cxnChg>
        <pc:cxnChg chg="mod">
          <ac:chgData name="Alexandria" userId="d7e167aa-12b2-4766-b097-c78b02e42776" providerId="ADAL" clId="{0D7633D3-4349-40B3-8A88-390A61DB25F3}" dt="2021-05-11T03:03:57.830" v="2951" actId="208"/>
          <ac:cxnSpMkLst>
            <pc:docMk/>
            <pc:sldMk cId="0" sldId="257"/>
            <ac:cxnSpMk id="450" creationId="{293B2693-33C6-411D-BEF4-48374969E8ED}"/>
          </ac:cxnSpMkLst>
        </pc:cxnChg>
        <pc:cxnChg chg="mod">
          <ac:chgData name="Alexandria" userId="d7e167aa-12b2-4766-b097-c78b02e42776" providerId="ADAL" clId="{0D7633D3-4349-40B3-8A88-390A61DB25F3}" dt="2021-05-11T03:05:37.476" v="2974" actId="208"/>
          <ac:cxnSpMkLst>
            <pc:docMk/>
            <pc:sldMk cId="0" sldId="257"/>
            <ac:cxnSpMk id="466" creationId="{7BCA61EB-650F-4CBD-924E-08FE0F9E57FD}"/>
          </ac:cxnSpMkLst>
        </pc:cxnChg>
        <pc:cxnChg chg="mod">
          <ac:chgData name="Alexandria" userId="d7e167aa-12b2-4766-b097-c78b02e42776" providerId="ADAL" clId="{0D7633D3-4349-40B3-8A88-390A61DB25F3}" dt="2021-05-11T03:05:39.521" v="2975" actId="208"/>
          <ac:cxnSpMkLst>
            <pc:docMk/>
            <pc:sldMk cId="0" sldId="257"/>
            <ac:cxnSpMk id="467" creationId="{37E1D163-03D5-4C27-B2CF-936D1747BA94}"/>
          </ac:cxnSpMkLst>
        </pc:cxnChg>
        <pc:cxnChg chg="mod">
          <ac:chgData name="Alexandria" userId="d7e167aa-12b2-4766-b097-c78b02e42776" providerId="ADAL" clId="{0D7633D3-4349-40B3-8A88-390A61DB25F3}" dt="2021-05-11T03:05:21.448" v="2970" actId="208"/>
          <ac:cxnSpMkLst>
            <pc:docMk/>
            <pc:sldMk cId="0" sldId="257"/>
            <ac:cxnSpMk id="471" creationId="{823B3177-19C3-4C20-9143-10268E5C111D}"/>
          </ac:cxnSpMkLst>
        </pc:cxnChg>
        <pc:cxnChg chg="mod">
          <ac:chgData name="Alexandria" userId="d7e167aa-12b2-4766-b097-c78b02e42776" providerId="ADAL" clId="{0D7633D3-4349-40B3-8A88-390A61DB25F3}" dt="2021-05-11T03:05:24.492" v="2971" actId="208"/>
          <ac:cxnSpMkLst>
            <pc:docMk/>
            <pc:sldMk cId="0" sldId="257"/>
            <ac:cxnSpMk id="472" creationId="{23FF1C75-3FE9-4FE3-97E0-3B4D4F57227D}"/>
          </ac:cxnSpMkLst>
        </pc:cxnChg>
        <pc:cxnChg chg="mod">
          <ac:chgData name="Alexandria" userId="d7e167aa-12b2-4766-b097-c78b02e42776" providerId="ADAL" clId="{0D7633D3-4349-40B3-8A88-390A61DB25F3}" dt="2021-05-11T03:03:55.151" v="2950" actId="208"/>
          <ac:cxnSpMkLst>
            <pc:docMk/>
            <pc:sldMk cId="0" sldId="257"/>
            <ac:cxnSpMk id="489" creationId="{71454C8E-306F-4196-BB92-024D34A2F8BD}"/>
          </ac:cxnSpMkLst>
        </pc:cxnChg>
        <pc:cxnChg chg="mod">
          <ac:chgData name="Alexandria" userId="d7e167aa-12b2-4766-b097-c78b02e42776" providerId="ADAL" clId="{0D7633D3-4349-40B3-8A88-390A61DB25F3}" dt="2021-05-11T03:06:01.762" v="2984" actId="208"/>
          <ac:cxnSpMkLst>
            <pc:docMk/>
            <pc:sldMk cId="0" sldId="257"/>
            <ac:cxnSpMk id="490" creationId="{76D9A432-EF50-4968-B360-E145DFEDAF30}"/>
          </ac:cxnSpMkLst>
        </pc:cxnChg>
      </pc:sldChg>
      <pc:sldChg chg="addSp delSp modSp mod">
        <pc:chgData name="Alexandria" userId="d7e167aa-12b2-4766-b097-c78b02e42776" providerId="ADAL" clId="{0D7633D3-4349-40B3-8A88-390A61DB25F3}" dt="2021-05-11T03:07:14.775" v="3006" actId="478"/>
        <pc:sldMkLst>
          <pc:docMk/>
          <pc:sldMk cId="0" sldId="258"/>
        </pc:sldMkLst>
        <pc:spChg chg="mod">
          <ac:chgData name="Alexandria" userId="d7e167aa-12b2-4766-b097-c78b02e42776" providerId="ADAL" clId="{0D7633D3-4349-40B3-8A88-390A61DB25F3}" dt="2021-05-11T03:06:47.853" v="2997" actId="207"/>
          <ac:spMkLst>
            <pc:docMk/>
            <pc:sldMk cId="0" sldId="258"/>
            <ac:spMk id="309" creationId="{00000000-0000-0000-0000-000000000000}"/>
          </ac:spMkLst>
        </pc:spChg>
        <pc:spChg chg="mod">
          <ac:chgData name="Alexandria" userId="d7e167aa-12b2-4766-b097-c78b02e42776" providerId="ADAL" clId="{0D7633D3-4349-40B3-8A88-390A61DB25F3}" dt="2021-05-11T03:06:42.173" v="2996" actId="207"/>
          <ac:spMkLst>
            <pc:docMk/>
            <pc:sldMk cId="0" sldId="258"/>
            <ac:spMk id="312" creationId="{00000000-0000-0000-0000-000000000000}"/>
          </ac:spMkLst>
        </pc:spChg>
        <pc:spChg chg="mod">
          <ac:chgData name="Alexandria" userId="d7e167aa-12b2-4766-b097-c78b02e42776" providerId="ADAL" clId="{0D7633D3-4349-40B3-8A88-390A61DB25F3}" dt="2021-05-11T03:06:28.325" v="2993" actId="207"/>
          <ac:spMkLst>
            <pc:docMk/>
            <pc:sldMk cId="0" sldId="258"/>
            <ac:spMk id="314" creationId="{00000000-0000-0000-0000-000000000000}"/>
          </ac:spMkLst>
        </pc:spChg>
        <pc:picChg chg="add del mod">
          <ac:chgData name="Alexandria" userId="d7e167aa-12b2-4766-b097-c78b02e42776" providerId="ADAL" clId="{0D7633D3-4349-40B3-8A88-390A61DB25F3}" dt="2021-05-11T03:07:14.775" v="3006" actId="478"/>
          <ac:picMkLst>
            <pc:docMk/>
            <pc:sldMk cId="0" sldId="258"/>
            <ac:picMk id="3" creationId="{A296EAAE-BA7C-42C0-969E-C4EB03F51BC6}"/>
          </ac:picMkLst>
        </pc:picChg>
        <pc:picChg chg="add del mod">
          <ac:chgData name="Alexandria" userId="d7e167aa-12b2-4766-b097-c78b02e42776" providerId="ADAL" clId="{0D7633D3-4349-40B3-8A88-390A61DB25F3}" dt="2021-05-08T18:48:14.008" v="2304" actId="21"/>
          <ac:picMkLst>
            <pc:docMk/>
            <pc:sldMk cId="0" sldId="258"/>
            <ac:picMk id="3" creationId="{BE6CBD1C-6797-46CF-9E99-3AC6DE58E1F9}"/>
          </ac:picMkLst>
        </pc:picChg>
        <pc:cxnChg chg="mod">
          <ac:chgData name="Alexandria" userId="d7e167aa-12b2-4766-b097-c78b02e42776" providerId="ADAL" clId="{0D7633D3-4349-40B3-8A88-390A61DB25F3}" dt="2021-05-11T03:06:59.782" v="3001" actId="208"/>
          <ac:cxnSpMkLst>
            <pc:docMk/>
            <pc:sldMk cId="0" sldId="258"/>
            <ac:cxnSpMk id="166" creationId="{313F382A-957F-4DDE-8802-1896E46D7D18}"/>
          </ac:cxnSpMkLst>
        </pc:cxnChg>
        <pc:cxnChg chg="mod">
          <ac:chgData name="Alexandria" userId="d7e167aa-12b2-4766-b097-c78b02e42776" providerId="ADAL" clId="{0D7633D3-4349-40B3-8A88-390A61DB25F3}" dt="2021-05-11T03:07:13.245" v="3005" actId="208"/>
          <ac:cxnSpMkLst>
            <pc:docMk/>
            <pc:sldMk cId="0" sldId="258"/>
            <ac:cxnSpMk id="177" creationId="{80527E63-ED42-44D5-9CF4-E0C484A7FB6F}"/>
          </ac:cxnSpMkLst>
        </pc:cxnChg>
        <pc:cxnChg chg="mod">
          <ac:chgData name="Alexandria" userId="d7e167aa-12b2-4766-b097-c78b02e42776" providerId="ADAL" clId="{0D7633D3-4349-40B3-8A88-390A61DB25F3}" dt="2021-05-11T03:06:52.465" v="2998" actId="208"/>
          <ac:cxnSpMkLst>
            <pc:docMk/>
            <pc:sldMk cId="0" sldId="258"/>
            <ac:cxnSpMk id="321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06:57.062" v="3000" actId="208"/>
          <ac:cxnSpMkLst>
            <pc:docMk/>
            <pc:sldMk cId="0" sldId="258"/>
            <ac:cxnSpMk id="364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07:09.274" v="3004" actId="208"/>
          <ac:cxnSpMkLst>
            <pc:docMk/>
            <pc:sldMk cId="0" sldId="258"/>
            <ac:cxnSpMk id="378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07:07.478" v="3003" actId="208"/>
          <ac:cxnSpMkLst>
            <pc:docMk/>
            <pc:sldMk cId="0" sldId="258"/>
            <ac:cxnSpMk id="445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07:05.255" v="3002" actId="208"/>
          <ac:cxnSpMkLst>
            <pc:docMk/>
            <pc:sldMk cId="0" sldId="258"/>
            <ac:cxnSpMk id="446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06:55.129" v="2999" actId="208"/>
          <ac:cxnSpMkLst>
            <pc:docMk/>
            <pc:sldMk cId="0" sldId="258"/>
            <ac:cxnSpMk id="451" creationId="{00000000-0000-0000-0000-000000000000}"/>
          </ac:cxnSpMkLst>
        </pc:cxnChg>
      </pc:sldChg>
      <pc:sldChg chg="delSp mod ord">
        <pc:chgData name="Alexandria" userId="d7e167aa-12b2-4766-b097-c78b02e42776" providerId="ADAL" clId="{0D7633D3-4349-40B3-8A88-390A61DB25F3}" dt="2021-05-08T18:45:10.974" v="2285" actId="478"/>
        <pc:sldMkLst>
          <pc:docMk/>
          <pc:sldMk cId="0" sldId="259"/>
        </pc:sldMkLst>
        <pc:picChg chg="del">
          <ac:chgData name="Alexandria" userId="d7e167aa-12b2-4766-b097-c78b02e42776" providerId="ADAL" clId="{0D7633D3-4349-40B3-8A88-390A61DB25F3}" dt="2021-05-08T18:45:10.974" v="2285" actId="478"/>
          <ac:picMkLst>
            <pc:docMk/>
            <pc:sldMk cId="0" sldId="259"/>
            <ac:picMk id="3" creationId="{8A43CCAF-FB69-4539-A218-166EC5DB562E}"/>
          </ac:picMkLst>
        </pc:picChg>
      </pc:sldChg>
      <pc:sldChg chg="addSp delSp modSp mod ord">
        <pc:chgData name="Alexandria" userId="d7e167aa-12b2-4766-b097-c78b02e42776" providerId="ADAL" clId="{0D7633D3-4349-40B3-8A88-390A61DB25F3}" dt="2021-05-11T03:14:30.242" v="3103" actId="1076"/>
        <pc:sldMkLst>
          <pc:docMk/>
          <pc:sldMk cId="3989239666" sldId="260"/>
        </pc:sldMkLst>
        <pc:spChg chg="mod">
          <ac:chgData name="Alexandria" userId="d7e167aa-12b2-4766-b097-c78b02e42776" providerId="ADAL" clId="{0D7633D3-4349-40B3-8A88-390A61DB25F3}" dt="2021-05-08T19:11:51.163" v="2498" actId="207"/>
          <ac:spMkLst>
            <pc:docMk/>
            <pc:sldMk cId="3989239666" sldId="260"/>
            <ac:spMk id="16" creationId="{7D1DBC63-7DBA-4F0B-90B8-A41840AA7C3A}"/>
          </ac:spMkLst>
        </pc:spChg>
        <pc:spChg chg="mod">
          <ac:chgData name="Alexandria" userId="d7e167aa-12b2-4766-b097-c78b02e42776" providerId="ADAL" clId="{0D7633D3-4349-40B3-8A88-390A61DB25F3}" dt="2021-05-08T19:16:46.665" v="2546" actId="207"/>
          <ac:spMkLst>
            <pc:docMk/>
            <pc:sldMk cId="3989239666" sldId="260"/>
            <ac:spMk id="23" creationId="{383C3FE6-BB43-4BE4-B8D4-06326462E838}"/>
          </ac:spMkLst>
        </pc:spChg>
        <pc:picChg chg="del">
          <ac:chgData name="Alexandria" userId="d7e167aa-12b2-4766-b097-c78b02e42776" providerId="ADAL" clId="{0D7633D3-4349-40B3-8A88-390A61DB25F3}" dt="2021-05-08T18:45:33.348" v="2286" actId="478"/>
          <ac:picMkLst>
            <pc:docMk/>
            <pc:sldMk cId="3989239666" sldId="260"/>
            <ac:picMk id="3" creationId="{2246C356-0078-4285-A8D1-6E48CB14701F}"/>
          </ac:picMkLst>
        </pc:picChg>
        <pc:picChg chg="add mod">
          <ac:chgData name="Alexandria" userId="d7e167aa-12b2-4766-b097-c78b02e42776" providerId="ADAL" clId="{0D7633D3-4349-40B3-8A88-390A61DB25F3}" dt="2021-05-11T03:14:30.242" v="3103" actId="1076"/>
          <ac:picMkLst>
            <pc:docMk/>
            <pc:sldMk cId="3989239666" sldId="260"/>
            <ac:picMk id="3" creationId="{AFAF4AA5-F8CB-438F-8D52-39326351898B}"/>
          </ac:picMkLst>
        </pc:picChg>
        <pc:picChg chg="add del mod modCrop">
          <ac:chgData name="Alexandria" userId="d7e167aa-12b2-4766-b097-c78b02e42776" providerId="ADAL" clId="{0D7633D3-4349-40B3-8A88-390A61DB25F3}" dt="2021-05-08T18:51:43.444" v="2319" actId="478"/>
          <ac:picMkLst>
            <pc:docMk/>
            <pc:sldMk cId="3989239666" sldId="260"/>
            <ac:picMk id="4" creationId="{AC6FBF0C-2D35-49E5-941B-4A2FEC516033}"/>
          </ac:picMkLst>
        </pc:picChg>
        <pc:picChg chg="add del mod">
          <ac:chgData name="Alexandria" userId="d7e167aa-12b2-4766-b097-c78b02e42776" providerId="ADAL" clId="{0D7633D3-4349-40B3-8A88-390A61DB25F3}" dt="2021-05-08T18:52:05.463" v="2322" actId="478"/>
          <ac:picMkLst>
            <pc:docMk/>
            <pc:sldMk cId="3989239666" sldId="260"/>
            <ac:picMk id="6" creationId="{F1FD77C4-D49D-4810-A8F4-20B79A2F128A}"/>
          </ac:picMkLst>
        </pc:picChg>
        <pc:picChg chg="add del mod">
          <ac:chgData name="Alexandria" userId="d7e167aa-12b2-4766-b097-c78b02e42776" providerId="ADAL" clId="{0D7633D3-4349-40B3-8A88-390A61DB25F3}" dt="2021-05-11T03:13:45.628" v="3093" actId="478"/>
          <ac:picMkLst>
            <pc:docMk/>
            <pc:sldMk cId="3989239666" sldId="260"/>
            <ac:picMk id="8" creationId="{E0B36E56-9FDF-451B-93BB-215A84575CA2}"/>
          </ac:picMkLst>
        </pc:picChg>
        <pc:picChg chg="mod">
          <ac:chgData name="Alexandria" userId="d7e167aa-12b2-4766-b097-c78b02e42776" providerId="ADAL" clId="{0D7633D3-4349-40B3-8A88-390A61DB25F3}" dt="2021-05-08T19:12:35.352" v="2501" actId="207"/>
          <ac:picMkLst>
            <pc:docMk/>
            <pc:sldMk cId="3989239666" sldId="260"/>
            <ac:picMk id="29" creationId="{779A061D-BF5D-4244-9DF6-6991BC855F7A}"/>
          </ac:picMkLst>
        </pc:picChg>
        <pc:picChg chg="mod">
          <ac:chgData name="Alexandria" userId="d7e167aa-12b2-4766-b097-c78b02e42776" providerId="ADAL" clId="{0D7633D3-4349-40B3-8A88-390A61DB25F3}" dt="2021-05-08T18:47:15.737" v="2303" actId="14100"/>
          <ac:picMkLst>
            <pc:docMk/>
            <pc:sldMk cId="3989239666" sldId="260"/>
            <ac:picMk id="2050" creationId="{C37F8298-F6B5-42F3-A857-421D7FEDC932}"/>
          </ac:picMkLst>
        </pc:picChg>
      </pc:sldChg>
      <pc:sldChg chg="modSp mod">
        <pc:chgData name="Alexandria" userId="d7e167aa-12b2-4766-b097-c78b02e42776" providerId="ADAL" clId="{0D7633D3-4349-40B3-8A88-390A61DB25F3}" dt="2021-05-11T03:09:42.718" v="3044" actId="208"/>
        <pc:sldMkLst>
          <pc:docMk/>
          <pc:sldMk cId="855682422" sldId="261"/>
        </pc:sldMkLst>
        <pc:spChg chg="mod">
          <ac:chgData name="Alexandria" userId="d7e167aa-12b2-4766-b097-c78b02e42776" providerId="ADAL" clId="{0D7633D3-4349-40B3-8A88-390A61DB25F3}" dt="2021-05-11T03:09:22.518" v="3037" actId="207"/>
          <ac:spMkLst>
            <pc:docMk/>
            <pc:sldMk cId="855682422" sldId="261"/>
            <ac:spMk id="312" creationId="{00000000-0000-0000-0000-000000000000}"/>
          </ac:spMkLst>
        </pc:spChg>
        <pc:spChg chg="mod">
          <ac:chgData name="Alexandria" userId="d7e167aa-12b2-4766-b097-c78b02e42776" providerId="ADAL" clId="{0D7633D3-4349-40B3-8A88-390A61DB25F3}" dt="2021-05-11T03:09:14.275" v="3035" actId="207"/>
          <ac:spMkLst>
            <pc:docMk/>
            <pc:sldMk cId="855682422" sldId="261"/>
            <ac:spMk id="313" creationId="{00000000-0000-0000-0000-000000000000}"/>
          </ac:spMkLst>
        </pc:spChg>
        <pc:cxnChg chg="mod">
          <ac:chgData name="Alexandria" userId="d7e167aa-12b2-4766-b097-c78b02e42776" providerId="ADAL" clId="{0D7633D3-4349-40B3-8A88-390A61DB25F3}" dt="2021-05-11T03:09:35.822" v="3041" actId="208"/>
          <ac:cxnSpMkLst>
            <pc:docMk/>
            <pc:sldMk cId="855682422" sldId="261"/>
            <ac:cxnSpMk id="91" creationId="{EB890A8C-2A86-4471-AA0C-4A8EE8C7E76A}"/>
          </ac:cxnSpMkLst>
        </pc:cxnChg>
        <pc:cxnChg chg="mod">
          <ac:chgData name="Alexandria" userId="d7e167aa-12b2-4766-b097-c78b02e42776" providerId="ADAL" clId="{0D7633D3-4349-40B3-8A88-390A61DB25F3}" dt="2021-05-11T03:09:32.734" v="3040" actId="208"/>
          <ac:cxnSpMkLst>
            <pc:docMk/>
            <pc:sldMk cId="855682422" sldId="261"/>
            <ac:cxnSpMk id="398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09:37.403" v="3042" actId="208"/>
          <ac:cxnSpMkLst>
            <pc:docMk/>
            <pc:sldMk cId="855682422" sldId="261"/>
            <ac:cxnSpMk id="399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09:42.718" v="3044" actId="208"/>
          <ac:cxnSpMkLst>
            <pc:docMk/>
            <pc:sldMk cId="855682422" sldId="261"/>
            <ac:cxnSpMk id="432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09:30.360" v="3039" actId="208"/>
          <ac:cxnSpMkLst>
            <pc:docMk/>
            <pc:sldMk cId="855682422" sldId="261"/>
            <ac:cxnSpMk id="447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09:28.192" v="3038" actId="208"/>
          <ac:cxnSpMkLst>
            <pc:docMk/>
            <pc:sldMk cId="855682422" sldId="261"/>
            <ac:cxnSpMk id="448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09:40.055" v="3043" actId="208"/>
          <ac:cxnSpMkLst>
            <pc:docMk/>
            <pc:sldMk cId="855682422" sldId="261"/>
            <ac:cxnSpMk id="449" creationId="{00000000-0000-0000-0000-000000000000}"/>
          </ac:cxnSpMkLst>
        </pc:cxnChg>
      </pc:sldChg>
      <pc:sldChg chg="modSp mod">
        <pc:chgData name="Alexandria" userId="d7e167aa-12b2-4766-b097-c78b02e42776" providerId="ADAL" clId="{0D7633D3-4349-40B3-8A88-390A61DB25F3}" dt="2021-05-11T03:08:22.845" v="3023" actId="208"/>
        <pc:sldMkLst>
          <pc:docMk/>
          <pc:sldMk cId="527419260" sldId="262"/>
        </pc:sldMkLst>
        <pc:spChg chg="mod">
          <ac:chgData name="Alexandria" userId="d7e167aa-12b2-4766-b097-c78b02e42776" providerId="ADAL" clId="{0D7633D3-4349-40B3-8A88-390A61DB25F3}" dt="2021-05-11T03:07:36.236" v="3010" actId="207"/>
          <ac:spMkLst>
            <pc:docMk/>
            <pc:sldMk cId="527419260" sldId="262"/>
            <ac:spMk id="309" creationId="{00000000-0000-0000-0000-000000000000}"/>
          </ac:spMkLst>
        </pc:spChg>
        <pc:spChg chg="mod">
          <ac:chgData name="Alexandria" userId="d7e167aa-12b2-4766-b097-c78b02e42776" providerId="ADAL" clId="{0D7633D3-4349-40B3-8A88-390A61DB25F3}" dt="2021-05-11T03:07:32.581" v="3009" actId="207"/>
          <ac:spMkLst>
            <pc:docMk/>
            <pc:sldMk cId="527419260" sldId="262"/>
            <ac:spMk id="312" creationId="{00000000-0000-0000-0000-000000000000}"/>
          </ac:spMkLst>
        </pc:spChg>
        <pc:spChg chg="mod">
          <ac:chgData name="Alexandria" userId="d7e167aa-12b2-4766-b097-c78b02e42776" providerId="ADAL" clId="{0D7633D3-4349-40B3-8A88-390A61DB25F3}" dt="2021-05-11T03:07:44.124" v="3012" actId="2085"/>
          <ac:spMkLst>
            <pc:docMk/>
            <pc:sldMk cId="527419260" sldId="262"/>
            <ac:spMk id="314" creationId="{00000000-0000-0000-0000-000000000000}"/>
          </ac:spMkLst>
        </pc:spChg>
        <pc:cxnChg chg="mod">
          <ac:chgData name="Alexandria" userId="d7e167aa-12b2-4766-b097-c78b02e42776" providerId="ADAL" clId="{0D7633D3-4349-40B3-8A88-390A61DB25F3}" dt="2021-05-11T03:08:19.608" v="3022" actId="208"/>
          <ac:cxnSpMkLst>
            <pc:docMk/>
            <pc:sldMk cId="527419260" sldId="262"/>
            <ac:cxnSpMk id="151" creationId="{20690BBD-1541-4968-A76A-D77450D6E2BC}"/>
          </ac:cxnSpMkLst>
        </pc:cxnChg>
        <pc:cxnChg chg="mod">
          <ac:chgData name="Alexandria" userId="d7e167aa-12b2-4766-b097-c78b02e42776" providerId="ADAL" clId="{0D7633D3-4349-40B3-8A88-390A61DB25F3}" dt="2021-05-11T03:08:22.845" v="3023" actId="208"/>
          <ac:cxnSpMkLst>
            <pc:docMk/>
            <pc:sldMk cId="527419260" sldId="262"/>
            <ac:cxnSpMk id="166" creationId="{313F382A-957F-4DDE-8802-1896E46D7D18}"/>
          </ac:cxnSpMkLst>
        </pc:cxnChg>
        <pc:cxnChg chg="mod">
          <ac:chgData name="Alexandria" userId="d7e167aa-12b2-4766-b097-c78b02e42776" providerId="ADAL" clId="{0D7633D3-4349-40B3-8A88-390A61DB25F3}" dt="2021-05-11T03:07:58.719" v="3014" actId="208"/>
          <ac:cxnSpMkLst>
            <pc:docMk/>
            <pc:sldMk cId="527419260" sldId="262"/>
            <ac:cxnSpMk id="184" creationId="{F1285E23-923A-4BF1-84C0-B4100CBDD94E}"/>
          </ac:cxnSpMkLst>
        </pc:cxnChg>
        <pc:cxnChg chg="mod">
          <ac:chgData name="Alexandria" userId="d7e167aa-12b2-4766-b097-c78b02e42776" providerId="ADAL" clId="{0D7633D3-4349-40B3-8A88-390A61DB25F3}" dt="2021-05-11T03:08:00.395" v="3015" actId="208"/>
          <ac:cxnSpMkLst>
            <pc:docMk/>
            <pc:sldMk cId="527419260" sldId="262"/>
            <ac:cxnSpMk id="189" creationId="{62498B15-D6CD-4477-B8C2-A8D7D4039A6A}"/>
          </ac:cxnSpMkLst>
        </pc:cxnChg>
        <pc:cxnChg chg="mod">
          <ac:chgData name="Alexandria" userId="d7e167aa-12b2-4766-b097-c78b02e42776" providerId="ADAL" clId="{0D7633D3-4349-40B3-8A88-390A61DB25F3}" dt="2021-05-11T03:08:02.779" v="3016" actId="208"/>
          <ac:cxnSpMkLst>
            <pc:docMk/>
            <pc:sldMk cId="527419260" sldId="262"/>
            <ac:cxnSpMk id="194" creationId="{1E2E7510-697A-4A9A-80E3-CB66047854A2}"/>
          </ac:cxnSpMkLst>
        </pc:cxnChg>
        <pc:cxnChg chg="mod">
          <ac:chgData name="Alexandria" userId="d7e167aa-12b2-4766-b097-c78b02e42776" providerId="ADAL" clId="{0D7633D3-4349-40B3-8A88-390A61DB25F3}" dt="2021-05-11T03:08:05.019" v="3017" actId="208"/>
          <ac:cxnSpMkLst>
            <pc:docMk/>
            <pc:sldMk cId="527419260" sldId="262"/>
            <ac:cxnSpMk id="198" creationId="{CCF85739-715A-430C-BA71-E5F8E5A21945}"/>
          </ac:cxnSpMkLst>
        </pc:cxnChg>
        <pc:cxnChg chg="mod">
          <ac:chgData name="Alexandria" userId="d7e167aa-12b2-4766-b097-c78b02e42776" providerId="ADAL" clId="{0D7633D3-4349-40B3-8A88-390A61DB25F3}" dt="2021-05-11T03:08:09.320" v="3019" actId="208"/>
          <ac:cxnSpMkLst>
            <pc:docMk/>
            <pc:sldMk cId="527419260" sldId="262"/>
            <ac:cxnSpMk id="201" creationId="{3024EB94-5B6A-4E40-8D62-55676401E955}"/>
          </ac:cxnSpMkLst>
        </pc:cxnChg>
        <pc:cxnChg chg="mod">
          <ac:chgData name="Alexandria" userId="d7e167aa-12b2-4766-b097-c78b02e42776" providerId="ADAL" clId="{0D7633D3-4349-40B3-8A88-390A61DB25F3}" dt="2021-05-11T03:08:11.539" v="3020" actId="208"/>
          <ac:cxnSpMkLst>
            <pc:docMk/>
            <pc:sldMk cId="527419260" sldId="262"/>
            <ac:cxnSpMk id="203" creationId="{971CF557-1A28-4F11-8492-9B57F92FDD2B}"/>
          </ac:cxnSpMkLst>
        </pc:cxnChg>
        <pc:cxnChg chg="mod">
          <ac:chgData name="Alexandria" userId="d7e167aa-12b2-4766-b097-c78b02e42776" providerId="ADAL" clId="{0D7633D3-4349-40B3-8A88-390A61DB25F3}" dt="2021-05-11T03:08:17.169" v="3021" actId="208"/>
          <ac:cxnSpMkLst>
            <pc:docMk/>
            <pc:sldMk cId="527419260" sldId="262"/>
            <ac:cxnSpMk id="364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07:56.833" v="3013" actId="208"/>
          <ac:cxnSpMkLst>
            <pc:docMk/>
            <pc:sldMk cId="527419260" sldId="262"/>
            <ac:cxnSpMk id="378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08:07.057" v="3018" actId="208"/>
          <ac:cxnSpMkLst>
            <pc:docMk/>
            <pc:sldMk cId="527419260" sldId="262"/>
            <ac:cxnSpMk id="454" creationId="{00000000-0000-0000-0000-000000000000}"/>
          </ac:cxnSpMkLst>
        </pc:cxnChg>
      </pc:sldChg>
      <pc:sldChg chg="modSp mod">
        <pc:chgData name="Alexandria" userId="d7e167aa-12b2-4766-b097-c78b02e42776" providerId="ADAL" clId="{0D7633D3-4349-40B3-8A88-390A61DB25F3}" dt="2021-05-11T03:08:52.987" v="3033" actId="208"/>
        <pc:sldMkLst>
          <pc:docMk/>
          <pc:sldMk cId="3493427035" sldId="263"/>
        </pc:sldMkLst>
        <pc:spChg chg="mod">
          <ac:chgData name="Alexandria" userId="d7e167aa-12b2-4766-b097-c78b02e42776" providerId="ADAL" clId="{0D7633D3-4349-40B3-8A88-390A61DB25F3}" dt="2021-05-11T03:08:33.594" v="3025" actId="207"/>
          <ac:spMkLst>
            <pc:docMk/>
            <pc:sldMk cId="3493427035" sldId="263"/>
            <ac:spMk id="188" creationId="{37098F52-29FB-4BE9-B5EE-E36ED8B2B88B}"/>
          </ac:spMkLst>
        </pc:spChg>
        <pc:spChg chg="mod">
          <ac:chgData name="Alexandria" userId="d7e167aa-12b2-4766-b097-c78b02e42776" providerId="ADAL" clId="{0D7633D3-4349-40B3-8A88-390A61DB25F3}" dt="2021-05-11T03:08:30.666" v="3024" actId="207"/>
          <ac:spMkLst>
            <pc:docMk/>
            <pc:sldMk cId="3493427035" sldId="263"/>
            <ac:spMk id="309" creationId="{00000000-0000-0000-0000-000000000000}"/>
          </ac:spMkLst>
        </pc:spChg>
        <pc:spChg chg="mod">
          <ac:chgData name="Alexandria" userId="d7e167aa-12b2-4766-b097-c78b02e42776" providerId="ADAL" clId="{0D7633D3-4349-40B3-8A88-390A61DB25F3}" dt="2021-05-11T03:08:36.488" v="3026" actId="207"/>
          <ac:spMkLst>
            <pc:docMk/>
            <pc:sldMk cId="3493427035" sldId="263"/>
            <ac:spMk id="314" creationId="{00000000-0000-0000-0000-000000000000}"/>
          </ac:spMkLst>
        </pc:spChg>
        <pc:cxnChg chg="mod">
          <ac:chgData name="Alexandria" userId="d7e167aa-12b2-4766-b097-c78b02e42776" providerId="ADAL" clId="{0D7633D3-4349-40B3-8A88-390A61DB25F3}" dt="2021-05-11T03:08:41.525" v="3028" actId="208"/>
          <ac:cxnSpMkLst>
            <pc:docMk/>
            <pc:sldMk cId="3493427035" sldId="263"/>
            <ac:cxnSpMk id="5" creationId="{C0CD7171-B73E-4C3A-B330-16F199C407F6}"/>
          </ac:cxnSpMkLst>
        </pc:cxnChg>
        <pc:cxnChg chg="mod">
          <ac:chgData name="Alexandria" userId="d7e167aa-12b2-4766-b097-c78b02e42776" providerId="ADAL" clId="{0D7633D3-4349-40B3-8A88-390A61DB25F3}" dt="2021-05-11T03:08:52.987" v="3033" actId="208"/>
          <ac:cxnSpMkLst>
            <pc:docMk/>
            <pc:sldMk cId="3493427035" sldId="263"/>
            <ac:cxnSpMk id="166" creationId="{313F382A-957F-4DDE-8802-1896E46D7D18}"/>
          </ac:cxnSpMkLst>
        </pc:cxnChg>
        <pc:cxnChg chg="mod">
          <ac:chgData name="Alexandria" userId="d7e167aa-12b2-4766-b097-c78b02e42776" providerId="ADAL" clId="{0D7633D3-4349-40B3-8A88-390A61DB25F3}" dt="2021-05-11T03:08:48.714" v="3031" actId="208"/>
          <ac:cxnSpMkLst>
            <pc:docMk/>
            <pc:sldMk cId="3493427035" sldId="263"/>
            <ac:cxnSpMk id="310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08:46.778" v="3030" actId="208"/>
          <ac:cxnSpMkLst>
            <pc:docMk/>
            <pc:sldMk cId="3493427035" sldId="263"/>
            <ac:cxnSpMk id="365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08:44.856" v="3029" actId="208"/>
          <ac:cxnSpMkLst>
            <pc:docMk/>
            <pc:sldMk cId="3493427035" sldId="263"/>
            <ac:cxnSpMk id="366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08:50.871" v="3032" actId="208"/>
          <ac:cxnSpMkLst>
            <pc:docMk/>
            <pc:sldMk cId="3493427035" sldId="263"/>
            <ac:cxnSpMk id="450" creationId="{00000000-0000-0000-0000-000000000000}"/>
          </ac:cxnSpMkLst>
        </pc:cxnChg>
      </pc:sldChg>
      <pc:sldChg chg="modSp mod">
        <pc:chgData name="Alexandria" userId="d7e167aa-12b2-4766-b097-c78b02e42776" providerId="ADAL" clId="{0D7633D3-4349-40B3-8A88-390A61DB25F3}" dt="2021-05-11T03:10:38.204" v="3054" actId="208"/>
        <pc:sldMkLst>
          <pc:docMk/>
          <pc:sldMk cId="3248478541" sldId="264"/>
        </pc:sldMkLst>
        <pc:spChg chg="mod">
          <ac:chgData name="Alexandria" userId="d7e167aa-12b2-4766-b097-c78b02e42776" providerId="ADAL" clId="{0D7633D3-4349-40B3-8A88-390A61DB25F3}" dt="2021-05-11T03:10:38.204" v="3054" actId="208"/>
          <ac:spMkLst>
            <pc:docMk/>
            <pc:sldMk cId="3248478541" sldId="264"/>
            <ac:spMk id="173" creationId="{C7F71641-5850-44D5-965D-1ACC8F8FAE69}"/>
          </ac:spMkLst>
        </pc:spChg>
        <pc:spChg chg="mod">
          <ac:chgData name="Alexandria" userId="d7e167aa-12b2-4766-b097-c78b02e42776" providerId="ADAL" clId="{0D7633D3-4349-40B3-8A88-390A61DB25F3}" dt="2021-05-11T03:10:15.349" v="3050" actId="207"/>
          <ac:spMkLst>
            <pc:docMk/>
            <pc:sldMk cId="3248478541" sldId="264"/>
            <ac:spMk id="312" creationId="{00000000-0000-0000-0000-000000000000}"/>
          </ac:spMkLst>
        </pc:spChg>
        <pc:spChg chg="mod">
          <ac:chgData name="Alexandria" userId="d7e167aa-12b2-4766-b097-c78b02e42776" providerId="ADAL" clId="{0D7633D3-4349-40B3-8A88-390A61DB25F3}" dt="2021-05-11T03:10:13.096" v="3049" actId="207"/>
          <ac:spMkLst>
            <pc:docMk/>
            <pc:sldMk cId="3248478541" sldId="264"/>
            <ac:spMk id="313" creationId="{00000000-0000-0000-0000-000000000000}"/>
          </ac:spMkLst>
        </pc:spChg>
        <pc:spChg chg="mod">
          <ac:chgData name="Alexandria" userId="d7e167aa-12b2-4766-b097-c78b02e42776" providerId="ADAL" clId="{0D7633D3-4349-40B3-8A88-390A61DB25F3}" dt="2021-05-11T03:10:17.729" v="3051" actId="207"/>
          <ac:spMkLst>
            <pc:docMk/>
            <pc:sldMk cId="3248478541" sldId="264"/>
            <ac:spMk id="314" creationId="{00000000-0000-0000-0000-000000000000}"/>
          </ac:spMkLst>
        </pc:spChg>
        <pc:cxnChg chg="mod">
          <ac:chgData name="Alexandria" userId="d7e167aa-12b2-4766-b097-c78b02e42776" providerId="ADAL" clId="{0D7633D3-4349-40B3-8A88-390A61DB25F3}" dt="2021-05-11T03:10:38.204" v="3054" actId="208"/>
          <ac:cxnSpMkLst>
            <pc:docMk/>
            <pc:sldMk cId="3248478541" sldId="264"/>
            <ac:cxnSpMk id="168" creationId="{D6609B24-D98B-4D2A-8B9E-D2C314823B2E}"/>
          </ac:cxnSpMkLst>
        </pc:cxnChg>
        <pc:cxnChg chg="mod">
          <ac:chgData name="Alexandria" userId="d7e167aa-12b2-4766-b097-c78b02e42776" providerId="ADAL" clId="{0D7633D3-4349-40B3-8A88-390A61DB25F3}" dt="2021-05-11T03:10:38.204" v="3054" actId="208"/>
          <ac:cxnSpMkLst>
            <pc:docMk/>
            <pc:sldMk cId="3248478541" sldId="264"/>
            <ac:cxnSpMk id="169" creationId="{E8FCA4DA-B7D7-4789-AE90-EEEFDE84E357}"/>
          </ac:cxnSpMkLst>
        </pc:cxnChg>
        <pc:cxnChg chg="mod">
          <ac:chgData name="Alexandria" userId="d7e167aa-12b2-4766-b097-c78b02e42776" providerId="ADAL" clId="{0D7633D3-4349-40B3-8A88-390A61DB25F3}" dt="2021-05-11T03:10:38.204" v="3054" actId="208"/>
          <ac:cxnSpMkLst>
            <pc:docMk/>
            <pc:sldMk cId="3248478541" sldId="264"/>
            <ac:cxnSpMk id="170" creationId="{2A2B41F3-E681-43AA-948F-9704BB20044D}"/>
          </ac:cxnSpMkLst>
        </pc:cxnChg>
        <pc:cxnChg chg="mod">
          <ac:chgData name="Alexandria" userId="d7e167aa-12b2-4766-b097-c78b02e42776" providerId="ADAL" clId="{0D7633D3-4349-40B3-8A88-390A61DB25F3}" dt="2021-05-11T03:10:38.204" v="3054" actId="208"/>
          <ac:cxnSpMkLst>
            <pc:docMk/>
            <pc:sldMk cId="3248478541" sldId="264"/>
            <ac:cxnSpMk id="174" creationId="{69EE76A2-684D-43E1-90D7-C655E1489132}"/>
          </ac:cxnSpMkLst>
        </pc:cxnChg>
        <pc:cxnChg chg="mod">
          <ac:chgData name="Alexandria" userId="d7e167aa-12b2-4766-b097-c78b02e42776" providerId="ADAL" clId="{0D7633D3-4349-40B3-8A88-390A61DB25F3}" dt="2021-05-11T03:10:27.374" v="3053" actId="208"/>
          <ac:cxnSpMkLst>
            <pc:docMk/>
            <pc:sldMk cId="3248478541" sldId="264"/>
            <ac:cxnSpMk id="323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0:25.122" v="3052" actId="208"/>
          <ac:cxnSpMkLst>
            <pc:docMk/>
            <pc:sldMk cId="3248478541" sldId="264"/>
            <ac:cxnSpMk id="378" creationId="{00000000-0000-0000-0000-000000000000}"/>
          </ac:cxnSpMkLst>
        </pc:cxnChg>
      </pc:sldChg>
      <pc:sldChg chg="modSp mod">
        <pc:chgData name="Alexandria" userId="d7e167aa-12b2-4766-b097-c78b02e42776" providerId="ADAL" clId="{0D7633D3-4349-40B3-8A88-390A61DB25F3}" dt="2021-05-11T03:10:07.789" v="3048" actId="208"/>
        <pc:sldMkLst>
          <pc:docMk/>
          <pc:sldMk cId="77877582" sldId="265"/>
        </pc:sldMkLst>
        <pc:spChg chg="mod">
          <ac:chgData name="Alexandria" userId="d7e167aa-12b2-4766-b097-c78b02e42776" providerId="ADAL" clId="{0D7633D3-4349-40B3-8A88-390A61DB25F3}" dt="2021-05-11T03:10:03.315" v="3047" actId="208"/>
          <ac:spMkLst>
            <pc:docMk/>
            <pc:sldMk cId="77877582" sldId="265"/>
            <ac:spMk id="195" creationId="{FE777D4B-091F-46F5-9867-098BD1436AE4}"/>
          </ac:spMkLst>
        </pc:spChg>
        <pc:spChg chg="mod">
          <ac:chgData name="Alexandria" userId="d7e167aa-12b2-4766-b097-c78b02e42776" providerId="ADAL" clId="{0D7633D3-4349-40B3-8A88-390A61DB25F3}" dt="2021-05-11T03:10:07.789" v="3048" actId="208"/>
          <ac:spMkLst>
            <pc:docMk/>
            <pc:sldMk cId="77877582" sldId="265"/>
            <ac:spMk id="196" creationId="{640FCCD7-C3F6-4209-BF9A-2083A779ABC7}"/>
          </ac:spMkLst>
        </pc:spChg>
        <pc:spChg chg="mod">
          <ac:chgData name="Alexandria" userId="d7e167aa-12b2-4766-b097-c78b02e42776" providerId="ADAL" clId="{0D7633D3-4349-40B3-8A88-390A61DB25F3}" dt="2021-05-11T03:09:54.433" v="3046" actId="207"/>
          <ac:spMkLst>
            <pc:docMk/>
            <pc:sldMk cId="77877582" sldId="265"/>
            <ac:spMk id="312" creationId="{00000000-0000-0000-0000-000000000000}"/>
          </ac:spMkLst>
        </pc:spChg>
        <pc:spChg chg="mod">
          <ac:chgData name="Alexandria" userId="d7e167aa-12b2-4766-b097-c78b02e42776" providerId="ADAL" clId="{0D7633D3-4349-40B3-8A88-390A61DB25F3}" dt="2021-05-11T03:09:51.635" v="3045" actId="207"/>
          <ac:spMkLst>
            <pc:docMk/>
            <pc:sldMk cId="77877582" sldId="265"/>
            <ac:spMk id="313" creationId="{00000000-0000-0000-0000-000000000000}"/>
          </ac:spMkLst>
        </pc:spChg>
        <pc:cxnChg chg="mod">
          <ac:chgData name="Alexandria" userId="d7e167aa-12b2-4766-b097-c78b02e42776" providerId="ADAL" clId="{0D7633D3-4349-40B3-8A88-390A61DB25F3}" dt="2021-05-11T03:10:03.315" v="3047" actId="208"/>
          <ac:cxnSpMkLst>
            <pc:docMk/>
            <pc:sldMk cId="77877582" sldId="265"/>
            <ac:cxnSpMk id="397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0:03.315" v="3047" actId="208"/>
          <ac:cxnSpMkLst>
            <pc:docMk/>
            <pc:sldMk cId="77877582" sldId="265"/>
            <ac:cxnSpMk id="398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0:07.789" v="3048" actId="208"/>
          <ac:cxnSpMkLst>
            <pc:docMk/>
            <pc:sldMk cId="77877582" sldId="265"/>
            <ac:cxnSpMk id="399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0:03.315" v="3047" actId="208"/>
          <ac:cxnSpMkLst>
            <pc:docMk/>
            <pc:sldMk cId="77877582" sldId="265"/>
            <ac:cxnSpMk id="447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0:03.315" v="3047" actId="208"/>
          <ac:cxnSpMkLst>
            <pc:docMk/>
            <pc:sldMk cId="77877582" sldId="265"/>
            <ac:cxnSpMk id="448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0:07.789" v="3048" actId="208"/>
          <ac:cxnSpMkLst>
            <pc:docMk/>
            <pc:sldMk cId="77877582" sldId="265"/>
            <ac:cxnSpMk id="449" creationId="{00000000-0000-0000-0000-000000000000}"/>
          </ac:cxnSpMkLst>
        </pc:cxnChg>
      </pc:sldChg>
      <pc:sldChg chg="addSp delSp modSp mod">
        <pc:chgData name="Alexandria" userId="d7e167aa-12b2-4766-b097-c78b02e42776" providerId="ADAL" clId="{0D7633D3-4349-40B3-8A88-390A61DB25F3}" dt="2021-05-11T03:13:16.181" v="3092" actId="207"/>
        <pc:sldMkLst>
          <pc:docMk/>
          <pc:sldMk cId="741188062" sldId="266"/>
        </pc:sldMkLst>
        <pc:spChg chg="add del mod">
          <ac:chgData name="Alexandria" userId="d7e167aa-12b2-4766-b097-c78b02e42776" providerId="ADAL" clId="{0D7633D3-4349-40B3-8A88-390A61DB25F3}" dt="2021-05-04T21:24:47.664" v="2022" actId="21"/>
          <ac:spMkLst>
            <pc:docMk/>
            <pc:sldMk cId="741188062" sldId="266"/>
            <ac:spMk id="160" creationId="{20CE4F3E-2B05-43CA-80AC-D06916F5F291}"/>
          </ac:spMkLst>
        </pc:spChg>
        <pc:spChg chg="mod">
          <ac:chgData name="Alexandria" userId="d7e167aa-12b2-4766-b097-c78b02e42776" providerId="ADAL" clId="{0D7633D3-4349-40B3-8A88-390A61DB25F3}" dt="2021-05-11T03:11:20.849" v="3062" actId="207"/>
          <ac:spMkLst>
            <pc:docMk/>
            <pc:sldMk cId="741188062" sldId="266"/>
            <ac:spMk id="309" creationId="{00000000-0000-0000-0000-000000000000}"/>
          </ac:spMkLst>
        </pc:spChg>
        <pc:spChg chg="mod">
          <ac:chgData name="Alexandria" userId="d7e167aa-12b2-4766-b097-c78b02e42776" providerId="ADAL" clId="{0D7633D3-4349-40B3-8A88-390A61DB25F3}" dt="2021-05-11T03:11:23.336" v="3063" actId="207"/>
          <ac:spMkLst>
            <pc:docMk/>
            <pc:sldMk cId="741188062" sldId="266"/>
            <ac:spMk id="312" creationId="{00000000-0000-0000-0000-000000000000}"/>
          </ac:spMkLst>
        </pc:spChg>
        <pc:spChg chg="mod">
          <ac:chgData name="Alexandria" userId="d7e167aa-12b2-4766-b097-c78b02e42776" providerId="ADAL" clId="{0D7633D3-4349-40B3-8A88-390A61DB25F3}" dt="2021-05-11T03:11:27.428" v="3064" actId="207"/>
          <ac:spMkLst>
            <pc:docMk/>
            <pc:sldMk cId="741188062" sldId="266"/>
            <ac:spMk id="313" creationId="{00000000-0000-0000-0000-000000000000}"/>
          </ac:spMkLst>
        </pc:spChg>
        <pc:spChg chg="mod">
          <ac:chgData name="Alexandria" userId="d7e167aa-12b2-4766-b097-c78b02e42776" providerId="ADAL" clId="{0D7633D3-4349-40B3-8A88-390A61DB25F3}" dt="2021-05-11T03:11:32.614" v="3065" actId="207"/>
          <ac:spMkLst>
            <pc:docMk/>
            <pc:sldMk cId="741188062" sldId="266"/>
            <ac:spMk id="314" creationId="{00000000-0000-0000-0000-000000000000}"/>
          </ac:spMkLst>
        </pc:spChg>
        <pc:spChg chg="mod">
          <ac:chgData name="Alexandria" userId="d7e167aa-12b2-4766-b097-c78b02e42776" providerId="ADAL" clId="{0D7633D3-4349-40B3-8A88-390A61DB25F3}" dt="2021-05-11T03:13:16.181" v="3092" actId="207"/>
          <ac:spMkLst>
            <pc:docMk/>
            <pc:sldMk cId="741188062" sldId="266"/>
            <ac:spMk id="452" creationId="{00000000-0000-0000-0000-000000000000}"/>
          </ac:spMkLst>
        </pc:spChg>
        <pc:spChg chg="mod">
          <ac:chgData name="Alexandria" userId="d7e167aa-12b2-4766-b097-c78b02e42776" providerId="ADAL" clId="{0D7633D3-4349-40B3-8A88-390A61DB25F3}" dt="2021-05-11T03:13:11.394" v="3091" actId="207"/>
          <ac:spMkLst>
            <pc:docMk/>
            <pc:sldMk cId="741188062" sldId="266"/>
            <ac:spMk id="453" creationId="{00000000-0000-0000-0000-000000000000}"/>
          </ac:spMkLst>
        </pc:spChg>
        <pc:cxnChg chg="mod">
          <ac:chgData name="Alexandria" userId="d7e167aa-12b2-4766-b097-c78b02e42776" providerId="ADAL" clId="{0D7633D3-4349-40B3-8A88-390A61DB25F3}" dt="2021-05-11T03:11:46.660" v="3067" actId="208"/>
          <ac:cxnSpMkLst>
            <pc:docMk/>
            <pc:sldMk cId="741188062" sldId="266"/>
            <ac:cxnSpMk id="151" creationId="{20690BBD-1541-4968-A76A-D77450D6E2BC}"/>
          </ac:cxnSpMkLst>
        </pc:cxnChg>
        <pc:cxnChg chg="mod">
          <ac:chgData name="Alexandria" userId="d7e167aa-12b2-4766-b097-c78b02e42776" providerId="ADAL" clId="{0D7633D3-4349-40B3-8A88-390A61DB25F3}" dt="2021-05-11T03:11:46.660" v="3067" actId="208"/>
          <ac:cxnSpMkLst>
            <pc:docMk/>
            <pc:sldMk cId="741188062" sldId="266"/>
            <ac:cxnSpMk id="152" creationId="{A0BDB01A-83BF-45FB-A8B7-7F458C1D300A}"/>
          </ac:cxnSpMkLst>
        </pc:cxnChg>
        <pc:cxnChg chg="mod">
          <ac:chgData name="Alexandria" userId="d7e167aa-12b2-4766-b097-c78b02e42776" providerId="ADAL" clId="{0D7633D3-4349-40B3-8A88-390A61DB25F3}" dt="2021-05-11T03:12:38.732" v="3080" actId="208"/>
          <ac:cxnSpMkLst>
            <pc:docMk/>
            <pc:sldMk cId="741188062" sldId="266"/>
            <ac:cxnSpMk id="166" creationId="{313F382A-957F-4DDE-8802-1896E46D7D18}"/>
          </ac:cxnSpMkLst>
        </pc:cxnChg>
        <pc:cxnChg chg="mod">
          <ac:chgData name="Alexandria" userId="d7e167aa-12b2-4766-b097-c78b02e42776" providerId="ADAL" clId="{0D7633D3-4349-40B3-8A88-390A61DB25F3}" dt="2021-05-11T03:12:32.777" v="3078" actId="208"/>
          <ac:cxnSpMkLst>
            <pc:docMk/>
            <pc:sldMk cId="741188062" sldId="266"/>
            <ac:cxnSpMk id="171" creationId="{4829813C-FB52-42AD-9CFE-C739B6F87B21}"/>
          </ac:cxnSpMkLst>
        </pc:cxnChg>
        <pc:cxnChg chg="mod">
          <ac:chgData name="Alexandria" userId="d7e167aa-12b2-4766-b097-c78b02e42776" providerId="ADAL" clId="{0D7633D3-4349-40B3-8A88-390A61DB25F3}" dt="2021-05-11T03:12:30.739" v="3077" actId="208"/>
          <ac:cxnSpMkLst>
            <pc:docMk/>
            <pc:sldMk cId="741188062" sldId="266"/>
            <ac:cxnSpMk id="175" creationId="{AF09B9BB-1520-4252-9635-DC9FEED6C82A}"/>
          </ac:cxnSpMkLst>
        </pc:cxnChg>
        <pc:cxnChg chg="mod">
          <ac:chgData name="Alexandria" userId="d7e167aa-12b2-4766-b097-c78b02e42776" providerId="ADAL" clId="{0D7633D3-4349-40B3-8A88-390A61DB25F3}" dt="2021-05-11T03:12:22.300" v="3075" actId="208"/>
          <ac:cxnSpMkLst>
            <pc:docMk/>
            <pc:sldMk cId="741188062" sldId="266"/>
            <ac:cxnSpMk id="180" creationId="{12A33420-6BF0-4D53-B393-6672B6255F3D}"/>
          </ac:cxnSpMkLst>
        </pc:cxnChg>
        <pc:cxnChg chg="mod">
          <ac:chgData name="Alexandria" userId="d7e167aa-12b2-4766-b097-c78b02e42776" providerId="ADAL" clId="{0D7633D3-4349-40B3-8A88-390A61DB25F3}" dt="2021-05-11T03:12:41.764" v="3081" actId="208"/>
          <ac:cxnSpMkLst>
            <pc:docMk/>
            <pc:sldMk cId="741188062" sldId="266"/>
            <ac:cxnSpMk id="182" creationId="{F1460B04-1928-4A3C-BED4-7EC5E80AFC94}"/>
          </ac:cxnSpMkLst>
        </pc:cxnChg>
        <pc:cxnChg chg="mod">
          <ac:chgData name="Alexandria" userId="d7e167aa-12b2-4766-b097-c78b02e42776" providerId="ADAL" clId="{0D7633D3-4349-40B3-8A88-390A61DB25F3}" dt="2021-05-11T03:12:35.094" v="3079" actId="208"/>
          <ac:cxnSpMkLst>
            <pc:docMk/>
            <pc:sldMk cId="741188062" sldId="266"/>
            <ac:cxnSpMk id="184" creationId="{51384470-DE5B-4D51-98BB-95936934E46B}"/>
          </ac:cxnSpMkLst>
        </pc:cxnChg>
        <pc:cxnChg chg="mod">
          <ac:chgData name="Alexandria" userId="d7e167aa-12b2-4766-b097-c78b02e42776" providerId="ADAL" clId="{0D7633D3-4349-40B3-8A88-390A61DB25F3}" dt="2021-05-11T03:11:46.660" v="3067" actId="208"/>
          <ac:cxnSpMkLst>
            <pc:docMk/>
            <pc:sldMk cId="741188062" sldId="266"/>
            <ac:cxnSpMk id="310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1:59.220" v="3071" actId="208"/>
          <ac:cxnSpMkLst>
            <pc:docMk/>
            <pc:sldMk cId="741188062" sldId="266"/>
            <ac:cxnSpMk id="321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2:44.865" v="3082" actId="208"/>
          <ac:cxnSpMkLst>
            <pc:docMk/>
            <pc:sldMk cId="741188062" sldId="266"/>
            <ac:cxnSpMk id="323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1:55.216" v="3070" actId="208"/>
          <ac:cxnSpMkLst>
            <pc:docMk/>
            <pc:sldMk cId="741188062" sldId="266"/>
            <ac:cxnSpMk id="364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1:49.966" v="3068" actId="208"/>
          <ac:cxnSpMkLst>
            <pc:docMk/>
            <pc:sldMk cId="741188062" sldId="266"/>
            <ac:cxnSpMk id="365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1:52.842" v="3069" actId="208"/>
          <ac:cxnSpMkLst>
            <pc:docMk/>
            <pc:sldMk cId="741188062" sldId="266"/>
            <ac:cxnSpMk id="366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2:17.608" v="3073" actId="208"/>
          <ac:cxnSpMkLst>
            <pc:docMk/>
            <pc:sldMk cId="741188062" sldId="266"/>
            <ac:cxnSpMk id="376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2:19.990" v="3074" actId="208"/>
          <ac:cxnSpMkLst>
            <pc:docMk/>
            <pc:sldMk cId="741188062" sldId="266"/>
            <ac:cxnSpMk id="377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2:15.019" v="3072" actId="208"/>
          <ac:cxnSpMkLst>
            <pc:docMk/>
            <pc:sldMk cId="741188062" sldId="266"/>
            <ac:cxnSpMk id="378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3:01.185" v="3087" actId="208"/>
          <ac:cxnSpMkLst>
            <pc:docMk/>
            <pc:sldMk cId="741188062" sldId="266"/>
            <ac:cxnSpMk id="397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2:59.132" v="3086" actId="208"/>
          <ac:cxnSpMkLst>
            <pc:docMk/>
            <pc:sldMk cId="741188062" sldId="266"/>
            <ac:cxnSpMk id="398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3:05.680" v="3089" actId="208"/>
          <ac:cxnSpMkLst>
            <pc:docMk/>
            <pc:sldMk cId="741188062" sldId="266"/>
            <ac:cxnSpMk id="399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3:07.743" v="3090" actId="208"/>
          <ac:cxnSpMkLst>
            <pc:docMk/>
            <pc:sldMk cId="741188062" sldId="266"/>
            <ac:cxnSpMk id="432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2:46.908" v="3083" actId="208"/>
          <ac:cxnSpMkLst>
            <pc:docMk/>
            <pc:sldMk cId="741188062" sldId="266"/>
            <ac:cxnSpMk id="445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2:57.173" v="3085" actId="208"/>
          <ac:cxnSpMkLst>
            <pc:docMk/>
            <pc:sldMk cId="741188062" sldId="266"/>
            <ac:cxnSpMk id="447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2:54.693" v="3084" actId="208"/>
          <ac:cxnSpMkLst>
            <pc:docMk/>
            <pc:sldMk cId="741188062" sldId="266"/>
            <ac:cxnSpMk id="448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3:03.174" v="3088" actId="208"/>
          <ac:cxnSpMkLst>
            <pc:docMk/>
            <pc:sldMk cId="741188062" sldId="266"/>
            <ac:cxnSpMk id="449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1:42.177" v="3066" actId="208"/>
          <ac:cxnSpMkLst>
            <pc:docMk/>
            <pc:sldMk cId="741188062" sldId="266"/>
            <ac:cxnSpMk id="450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1:42.177" v="3066" actId="208"/>
          <ac:cxnSpMkLst>
            <pc:docMk/>
            <pc:sldMk cId="741188062" sldId="266"/>
            <ac:cxnSpMk id="451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2:28.193" v="3076" actId="208"/>
          <ac:cxnSpMkLst>
            <pc:docMk/>
            <pc:sldMk cId="741188062" sldId="266"/>
            <ac:cxnSpMk id="454" creationId="{00000000-0000-0000-0000-000000000000}"/>
          </ac:cxnSpMkLst>
        </pc:cxnChg>
      </pc:sldChg>
      <pc:sldChg chg="modSp mod">
        <pc:chgData name="Alexandria" userId="d7e167aa-12b2-4766-b097-c78b02e42776" providerId="ADAL" clId="{0D7633D3-4349-40B3-8A88-390A61DB25F3}" dt="2021-05-11T03:11:07.813" v="3060" actId="208"/>
        <pc:sldMkLst>
          <pc:docMk/>
          <pc:sldMk cId="736329564" sldId="267"/>
        </pc:sldMkLst>
        <pc:spChg chg="mod">
          <ac:chgData name="Alexandria" userId="d7e167aa-12b2-4766-b097-c78b02e42776" providerId="ADAL" clId="{0D7633D3-4349-40B3-8A88-390A61DB25F3}" dt="2021-05-11T03:11:00.672" v="3058" actId="208"/>
          <ac:spMkLst>
            <pc:docMk/>
            <pc:sldMk cId="736329564" sldId="267"/>
            <ac:spMk id="68" creationId="{5C1A98E2-B17D-486C-99F3-3DA96ABECB82}"/>
          </ac:spMkLst>
        </pc:spChg>
        <pc:spChg chg="mod">
          <ac:chgData name="Alexandria" userId="d7e167aa-12b2-4766-b097-c78b02e42776" providerId="ADAL" clId="{0D7633D3-4349-40B3-8A88-390A61DB25F3}" dt="2021-05-11T03:10:53.281" v="3057" actId="207"/>
          <ac:spMkLst>
            <pc:docMk/>
            <pc:sldMk cId="736329564" sldId="267"/>
            <ac:spMk id="312" creationId="{00000000-0000-0000-0000-000000000000}"/>
          </ac:spMkLst>
        </pc:spChg>
        <pc:spChg chg="mod">
          <ac:chgData name="Alexandria" userId="d7e167aa-12b2-4766-b097-c78b02e42776" providerId="ADAL" clId="{0D7633D3-4349-40B3-8A88-390A61DB25F3}" dt="2021-05-11T03:10:45.220" v="3055" actId="207"/>
          <ac:spMkLst>
            <pc:docMk/>
            <pc:sldMk cId="736329564" sldId="267"/>
            <ac:spMk id="313" creationId="{00000000-0000-0000-0000-000000000000}"/>
          </ac:spMkLst>
        </pc:spChg>
        <pc:spChg chg="mod">
          <ac:chgData name="Alexandria" userId="d7e167aa-12b2-4766-b097-c78b02e42776" providerId="ADAL" clId="{0D7633D3-4349-40B3-8A88-390A61DB25F3}" dt="2021-05-11T03:10:51.085" v="3056" actId="207"/>
          <ac:spMkLst>
            <pc:docMk/>
            <pc:sldMk cId="736329564" sldId="267"/>
            <ac:spMk id="314" creationId="{00000000-0000-0000-0000-000000000000}"/>
          </ac:spMkLst>
        </pc:spChg>
        <pc:cxnChg chg="mod">
          <ac:chgData name="Alexandria" userId="d7e167aa-12b2-4766-b097-c78b02e42776" providerId="ADAL" clId="{0D7633D3-4349-40B3-8A88-390A61DB25F3}" dt="2021-05-11T03:11:00.672" v="3058" actId="208"/>
          <ac:cxnSpMkLst>
            <pc:docMk/>
            <pc:sldMk cId="736329564" sldId="267"/>
            <ac:cxnSpMk id="168" creationId="{D6609B24-D98B-4D2A-8B9E-D2C314823B2E}"/>
          </ac:cxnSpMkLst>
        </pc:cxnChg>
        <pc:cxnChg chg="mod">
          <ac:chgData name="Alexandria" userId="d7e167aa-12b2-4766-b097-c78b02e42776" providerId="ADAL" clId="{0D7633D3-4349-40B3-8A88-390A61DB25F3}" dt="2021-05-11T03:11:00.672" v="3058" actId="208"/>
          <ac:cxnSpMkLst>
            <pc:docMk/>
            <pc:sldMk cId="736329564" sldId="267"/>
            <ac:cxnSpMk id="169" creationId="{E8FCA4DA-B7D7-4789-AE90-EEEFDE84E357}"/>
          </ac:cxnSpMkLst>
        </pc:cxnChg>
        <pc:cxnChg chg="mod">
          <ac:chgData name="Alexandria" userId="d7e167aa-12b2-4766-b097-c78b02e42776" providerId="ADAL" clId="{0D7633D3-4349-40B3-8A88-390A61DB25F3}" dt="2021-05-11T03:11:00.672" v="3058" actId="208"/>
          <ac:cxnSpMkLst>
            <pc:docMk/>
            <pc:sldMk cId="736329564" sldId="267"/>
            <ac:cxnSpMk id="170" creationId="{2A2B41F3-E681-43AA-948F-9704BB20044D}"/>
          </ac:cxnSpMkLst>
        </pc:cxnChg>
        <pc:cxnChg chg="mod">
          <ac:chgData name="Alexandria" userId="d7e167aa-12b2-4766-b097-c78b02e42776" providerId="ADAL" clId="{0D7633D3-4349-40B3-8A88-390A61DB25F3}" dt="2021-05-11T03:11:00.672" v="3058" actId="208"/>
          <ac:cxnSpMkLst>
            <pc:docMk/>
            <pc:sldMk cId="736329564" sldId="267"/>
            <ac:cxnSpMk id="174" creationId="{69EE76A2-684D-43E1-90D7-C655E1489132}"/>
          </ac:cxnSpMkLst>
        </pc:cxnChg>
        <pc:cxnChg chg="mod">
          <ac:chgData name="Alexandria" userId="d7e167aa-12b2-4766-b097-c78b02e42776" providerId="ADAL" clId="{0D7633D3-4349-40B3-8A88-390A61DB25F3}" dt="2021-05-11T03:11:07.813" v="3060" actId="208"/>
          <ac:cxnSpMkLst>
            <pc:docMk/>
            <pc:sldMk cId="736329564" sldId="267"/>
            <ac:cxnSpMk id="323" creationId="{00000000-0000-0000-0000-000000000000}"/>
          </ac:cxnSpMkLst>
        </pc:cxnChg>
        <pc:cxnChg chg="mod">
          <ac:chgData name="Alexandria" userId="d7e167aa-12b2-4766-b097-c78b02e42776" providerId="ADAL" clId="{0D7633D3-4349-40B3-8A88-390A61DB25F3}" dt="2021-05-11T03:11:05.499" v="3059" actId="208"/>
          <ac:cxnSpMkLst>
            <pc:docMk/>
            <pc:sldMk cId="736329564" sldId="267"/>
            <ac:cxnSpMk id="378" creationId="{00000000-0000-0000-0000-000000000000}"/>
          </ac:cxnSpMkLst>
        </pc:cxnChg>
      </pc:sldChg>
      <pc:sldChg chg="addSp delSp modSp add del mod">
        <pc:chgData name="Alexandria" userId="d7e167aa-12b2-4766-b097-c78b02e42776" providerId="ADAL" clId="{0D7633D3-4349-40B3-8A88-390A61DB25F3}" dt="2021-05-04T17:17:47.372" v="916" actId="47"/>
        <pc:sldMkLst>
          <pc:docMk/>
          <pc:sldMk cId="2312021932" sldId="268"/>
        </pc:sldMkLst>
        <pc:spChg chg="add del mod">
          <ac:chgData name="Alexandria" userId="d7e167aa-12b2-4766-b097-c78b02e42776" providerId="ADAL" clId="{0D7633D3-4349-40B3-8A88-390A61DB25F3}" dt="2021-05-04T17:17:43.640" v="915" actId="21"/>
          <ac:spMkLst>
            <pc:docMk/>
            <pc:sldMk cId="2312021932" sldId="268"/>
            <ac:spMk id="160" creationId="{3D40D024-E456-4225-A4F2-BBD0F80E03BE}"/>
          </ac:spMkLst>
        </pc:spChg>
      </pc:sldChg>
      <pc:sldChg chg="addSp delSp modSp add del mod">
        <pc:chgData name="Alexandria" userId="d7e167aa-12b2-4766-b097-c78b02e42776" providerId="ADAL" clId="{0D7633D3-4349-40B3-8A88-390A61DB25F3}" dt="2021-05-04T17:23:53.095" v="1012" actId="47"/>
        <pc:sldMkLst>
          <pc:docMk/>
          <pc:sldMk cId="1611462960" sldId="269"/>
        </pc:sldMkLst>
        <pc:spChg chg="add del mod">
          <ac:chgData name="Alexandria" userId="d7e167aa-12b2-4766-b097-c78b02e42776" providerId="ADAL" clId="{0D7633D3-4349-40B3-8A88-390A61DB25F3}" dt="2021-05-04T17:23:48.524" v="1011" actId="21"/>
          <ac:spMkLst>
            <pc:docMk/>
            <pc:sldMk cId="1611462960" sldId="269"/>
            <ac:spMk id="204" creationId="{2242F6BC-8DB4-4FA3-98CA-3945669D50A0}"/>
          </ac:spMkLst>
        </pc:spChg>
        <pc:spChg chg="add del">
          <ac:chgData name="Alexandria" userId="d7e167aa-12b2-4766-b097-c78b02e42776" providerId="ADAL" clId="{0D7633D3-4349-40B3-8A88-390A61DB25F3}" dt="2021-05-04T17:18:22.790" v="925" actId="478"/>
          <ac:spMkLst>
            <pc:docMk/>
            <pc:sldMk cId="1611462960" sldId="269"/>
            <ac:spMk id="305" creationId="{A61343FB-7397-4D70-92ED-2FD3BFDAD8A9}"/>
          </ac:spMkLst>
        </pc:spChg>
        <pc:spChg chg="del">
          <ac:chgData name="Alexandria" userId="d7e167aa-12b2-4766-b097-c78b02e42776" providerId="ADAL" clId="{0D7633D3-4349-40B3-8A88-390A61DB25F3}" dt="2021-05-04T17:18:14.620" v="923" actId="478"/>
          <ac:spMkLst>
            <pc:docMk/>
            <pc:sldMk cId="1611462960" sldId="269"/>
            <ac:spMk id="315" creationId="{115213A7-2BC4-46E2-89C3-1DDF123ACC1A}"/>
          </ac:spMkLst>
        </pc:spChg>
        <pc:spChg chg="del mod">
          <ac:chgData name="Alexandria" userId="d7e167aa-12b2-4766-b097-c78b02e42776" providerId="ADAL" clId="{0D7633D3-4349-40B3-8A88-390A61DB25F3}" dt="2021-05-04T17:21:57.667" v="981" actId="478"/>
          <ac:spMkLst>
            <pc:docMk/>
            <pc:sldMk cId="1611462960" sldId="269"/>
            <ac:spMk id="318" creationId="{9ABC7E96-56CF-4FF9-91F3-21A244B25143}"/>
          </ac:spMkLst>
        </pc:spChg>
        <pc:spChg chg="mod">
          <ac:chgData name="Alexandria" userId="d7e167aa-12b2-4766-b097-c78b02e42776" providerId="ADAL" clId="{0D7633D3-4349-40B3-8A88-390A61DB25F3}" dt="2021-05-04T17:23:15.711" v="1006" actId="20577"/>
          <ac:spMkLst>
            <pc:docMk/>
            <pc:sldMk cId="1611462960" sldId="269"/>
            <ac:spMk id="322" creationId="{BA198918-5544-442C-A4B6-58EE0FB00FF5}"/>
          </ac:spMkLst>
        </pc:spChg>
        <pc:spChg chg="del">
          <ac:chgData name="Alexandria" userId="d7e167aa-12b2-4766-b097-c78b02e42776" providerId="ADAL" clId="{0D7633D3-4349-40B3-8A88-390A61DB25F3}" dt="2021-05-04T17:23:21.607" v="1007" actId="478"/>
          <ac:spMkLst>
            <pc:docMk/>
            <pc:sldMk cId="1611462960" sldId="269"/>
            <ac:spMk id="332" creationId="{9346E3CF-FD77-49A8-9FFC-EDDCA7124D74}"/>
          </ac:spMkLst>
        </pc:spChg>
        <pc:spChg chg="mod">
          <ac:chgData name="Alexandria" userId="d7e167aa-12b2-4766-b097-c78b02e42776" providerId="ADAL" clId="{0D7633D3-4349-40B3-8A88-390A61DB25F3}" dt="2021-05-04T17:23:02.365" v="990" actId="14100"/>
          <ac:spMkLst>
            <pc:docMk/>
            <pc:sldMk cId="1611462960" sldId="269"/>
            <ac:spMk id="373" creationId="{39FAAAA8-19DC-42AE-B2D3-F94873420900}"/>
          </ac:spMkLst>
        </pc:spChg>
        <pc:spChg chg="del">
          <ac:chgData name="Alexandria" userId="d7e167aa-12b2-4766-b097-c78b02e42776" providerId="ADAL" clId="{0D7633D3-4349-40B3-8A88-390A61DB25F3}" dt="2021-05-04T17:18:27.158" v="926" actId="478"/>
          <ac:spMkLst>
            <pc:docMk/>
            <pc:sldMk cId="1611462960" sldId="269"/>
            <ac:spMk id="465" creationId="{99DC1ECF-EA3C-4B49-96D0-7F6C97FA0070}"/>
          </ac:spMkLst>
        </pc:spChg>
        <pc:spChg chg="mod">
          <ac:chgData name="Alexandria" userId="d7e167aa-12b2-4766-b097-c78b02e42776" providerId="ADAL" clId="{0D7633D3-4349-40B3-8A88-390A61DB25F3}" dt="2021-05-04T17:17:58.003" v="920" actId="20577"/>
          <ac:spMkLst>
            <pc:docMk/>
            <pc:sldMk cId="1611462960" sldId="269"/>
            <ac:spMk id="488" creationId="{DEB6FAB5-4FEC-4A44-831F-9E73D633FD78}"/>
          </ac:spMkLst>
        </pc:spChg>
        <pc:picChg chg="del">
          <ac:chgData name="Alexandria" userId="d7e167aa-12b2-4766-b097-c78b02e42776" providerId="ADAL" clId="{0D7633D3-4349-40B3-8A88-390A61DB25F3}" dt="2021-05-04T17:21:59.638" v="983" actId="478"/>
          <ac:picMkLst>
            <pc:docMk/>
            <pc:sldMk cId="1611462960" sldId="269"/>
            <ac:picMk id="225" creationId="{1ABF8FBD-E07E-4471-9EC8-9096772DD7E3}"/>
          </ac:picMkLst>
        </pc:picChg>
        <pc:picChg chg="del">
          <ac:chgData name="Alexandria" userId="d7e167aa-12b2-4766-b097-c78b02e42776" providerId="ADAL" clId="{0D7633D3-4349-40B3-8A88-390A61DB25F3}" dt="2021-05-04T17:21:58.949" v="982" actId="478"/>
          <ac:picMkLst>
            <pc:docMk/>
            <pc:sldMk cId="1611462960" sldId="269"/>
            <ac:picMk id="226" creationId="{300255B9-5C0F-423D-860E-80F7512F1571}"/>
          </ac:picMkLst>
        </pc:picChg>
        <pc:picChg chg="del">
          <ac:chgData name="Alexandria" userId="d7e167aa-12b2-4766-b097-c78b02e42776" providerId="ADAL" clId="{0D7633D3-4349-40B3-8A88-390A61DB25F3}" dt="2021-05-04T17:22:00.581" v="984" actId="478"/>
          <ac:picMkLst>
            <pc:docMk/>
            <pc:sldMk cId="1611462960" sldId="269"/>
            <ac:picMk id="380" creationId="{39E15742-F191-4706-87CB-0F5853385286}"/>
          </ac:picMkLst>
        </pc:picChg>
        <pc:cxnChg chg="del">
          <ac:chgData name="Alexandria" userId="d7e167aa-12b2-4766-b097-c78b02e42776" providerId="ADAL" clId="{0D7633D3-4349-40B3-8A88-390A61DB25F3}" dt="2021-05-04T17:23:23.736" v="1009" actId="478"/>
          <ac:cxnSpMkLst>
            <pc:docMk/>
            <pc:sldMk cId="1611462960" sldId="269"/>
            <ac:cxnSpMk id="205" creationId="{2E609F1E-866D-4993-82B8-C23F66E6F69E}"/>
          </ac:cxnSpMkLst>
        </pc:cxnChg>
        <pc:cxnChg chg="del">
          <ac:chgData name="Alexandria" userId="d7e167aa-12b2-4766-b097-c78b02e42776" providerId="ADAL" clId="{0D7633D3-4349-40B3-8A88-390A61DB25F3}" dt="2021-05-04T17:23:22.717" v="1008" actId="478"/>
          <ac:cxnSpMkLst>
            <pc:docMk/>
            <pc:sldMk cId="1611462960" sldId="269"/>
            <ac:cxnSpMk id="208" creationId="{817A83E6-B406-4F27-BA8A-D73EDCE97C24}"/>
          </ac:cxnSpMkLst>
        </pc:cxnChg>
      </pc:sldChg>
      <pc:sldChg chg="addSp delSp modSp add del mod">
        <pc:chgData name="Alexandria" userId="d7e167aa-12b2-4766-b097-c78b02e42776" providerId="ADAL" clId="{0D7633D3-4349-40B3-8A88-390A61DB25F3}" dt="2021-05-04T18:05:24.487" v="1589" actId="47"/>
        <pc:sldMkLst>
          <pc:docMk/>
          <pc:sldMk cId="2236856763" sldId="270"/>
        </pc:sldMkLst>
        <pc:spChg chg="add del mod">
          <ac:chgData name="Alexandria" userId="d7e167aa-12b2-4766-b097-c78b02e42776" providerId="ADAL" clId="{0D7633D3-4349-40B3-8A88-390A61DB25F3}" dt="2021-05-04T17:33:44.047" v="1091" actId="21"/>
          <ac:spMkLst>
            <pc:docMk/>
            <pc:sldMk cId="2236856763" sldId="270"/>
            <ac:spMk id="160" creationId="{C7A69D26-0A5A-4C00-875F-88899BE40FE5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177" creationId="{49CEC3F7-1477-4269-8FF1-2AD5AD10ED33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178" creationId="{58661F95-5CBA-4D82-93B5-CDB59D1D4423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09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1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13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1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1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18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19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2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2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25" creationId="{00000000-0000-0000-0000-000000000000}"/>
          </ac:spMkLst>
        </pc:spChg>
        <pc:spChg chg="del mod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27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3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3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3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33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3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3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3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37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51" creationId="{00000000-0000-0000-0000-000000000000}"/>
          </ac:spMkLst>
        </pc:spChg>
        <pc:spChg chg="del mod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5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5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5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5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57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58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59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6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6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6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63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7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7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8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8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8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88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89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9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9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39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0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0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0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03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0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07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08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09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1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1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1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1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1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17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18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19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2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23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2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2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2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27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3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3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33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3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3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4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4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4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5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45.129" v="1041" actId="21"/>
          <ac:spMkLst>
            <pc:docMk/>
            <pc:sldMk cId="2236856763" sldId="270"/>
            <ac:spMk id="453" creationId="{00000000-0000-0000-0000-000000000000}"/>
          </ac:spMkLst>
        </pc:spChg>
        <pc:picChg chg="del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157" creationId="{8845C172-3EBF-45A1-B0F5-21DD5617DF3D}"/>
          </ac:picMkLst>
        </pc:picChg>
        <pc:picChg chg="del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164" creationId="{9B32E3C9-737C-4EF2-940B-D00C69B52807}"/>
          </ac:picMkLst>
        </pc:picChg>
        <pc:picChg chg="del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179" creationId="{E7BD4C20-559B-4733-99B3-206D298BE271}"/>
          </ac:picMkLst>
        </pc:picChg>
        <pc:picChg chg="del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315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317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320" creationId="{00000000-0000-0000-0000-000000000000}"/>
          </ac:picMkLst>
        </pc:picChg>
        <pc:picChg chg="del mod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326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353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371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373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374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379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380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387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390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395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439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45.129" v="1041" actId="21"/>
          <ac:picMkLst>
            <pc:docMk/>
            <pc:sldMk cId="2236856763" sldId="270"/>
            <ac:picMk id="443" creationId="{00000000-0000-0000-0000-000000000000}"/>
          </ac:picMkLst>
        </pc:picChg>
        <pc:cxnChg chg="del">
          <ac:chgData name="Alexandria" userId="d7e167aa-12b2-4766-b097-c78b02e42776" providerId="ADAL" clId="{0D7633D3-4349-40B3-8A88-390A61DB25F3}" dt="2021-05-04T17:24:15.781" v="1017" actId="478"/>
          <ac:cxnSpMkLst>
            <pc:docMk/>
            <pc:sldMk cId="2236856763" sldId="270"/>
            <ac:cxnSpMk id="151" creationId="{20690BBD-1541-4968-A76A-D77450D6E2BC}"/>
          </ac:cxnSpMkLst>
        </pc:cxnChg>
        <pc:cxnChg chg="del">
          <ac:chgData name="Alexandria" userId="d7e167aa-12b2-4766-b097-c78b02e42776" providerId="ADAL" clId="{0D7633D3-4349-40B3-8A88-390A61DB25F3}" dt="2021-05-04T17:24:14.757" v="1016" actId="478"/>
          <ac:cxnSpMkLst>
            <pc:docMk/>
            <pc:sldMk cId="2236856763" sldId="270"/>
            <ac:cxnSpMk id="152" creationId="{A0BDB01A-83BF-45FB-A8B7-7F458C1D300A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166" creationId="{313F382A-957F-4DDE-8802-1896E46D7D18}"/>
          </ac:cxnSpMkLst>
        </pc:cxnChg>
        <pc:cxnChg chg="add del mod">
          <ac:chgData name="Alexandria" userId="d7e167aa-12b2-4766-b097-c78b02e42776" providerId="ADAL" clId="{0D7633D3-4349-40B3-8A88-390A61DB25F3}" dt="2021-05-04T17:26:25.440" v="1031" actId="478"/>
          <ac:cxnSpMkLst>
            <pc:docMk/>
            <pc:sldMk cId="2236856763" sldId="270"/>
            <ac:cxnSpMk id="168" creationId="{443631DF-F5C3-491C-88D7-7D2C58948298}"/>
          </ac:cxnSpMkLst>
        </pc:cxnChg>
        <pc:cxnChg chg="del">
          <ac:chgData name="Alexandria" userId="d7e167aa-12b2-4766-b097-c78b02e42776" providerId="ADAL" clId="{0D7633D3-4349-40B3-8A88-390A61DB25F3}" dt="2021-05-04T17:24:12.070" v="1015" actId="478"/>
          <ac:cxnSpMkLst>
            <pc:docMk/>
            <pc:sldMk cId="2236856763" sldId="270"/>
            <ac:cxnSpMk id="171" creationId="{4829813C-FB52-42AD-9CFE-C739B6F87B21}"/>
          </ac:cxnSpMkLst>
        </pc:cxnChg>
        <pc:cxnChg chg="del mod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175" creationId="{AF09B9BB-1520-4252-9635-DC9FEED6C82A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180" creationId="{12A33420-6BF0-4D53-B393-6672B6255F3D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182" creationId="{F1460B04-1928-4A3C-BED4-7EC5E80AFC94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184" creationId="{51384470-DE5B-4D51-98BB-95936934E46B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10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5:48.747" v="1024" actId="478"/>
          <ac:cxnSpMkLst>
            <pc:docMk/>
            <pc:sldMk cId="2236856763" sldId="270"/>
            <ac:cxnSpMk id="321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23" creationId="{00000000-0000-0000-0000-000000000000}"/>
          </ac:cxnSpMkLst>
        </pc:cxnChg>
        <pc:cxnChg chg="del mod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28" creationId="{00000000-0000-0000-0000-000000000000}"/>
          </ac:cxnSpMkLst>
        </pc:cxnChg>
        <pc:cxnChg chg="del mod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2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3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3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40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41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42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43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44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45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46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47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4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4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50" creationId="{00000000-0000-0000-0000-000000000000}"/>
          </ac:cxnSpMkLst>
        </pc:cxnChg>
        <pc:cxnChg chg="del mod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64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65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66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67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6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6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70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76" creationId="{00000000-0000-0000-0000-000000000000}"/>
          </ac:cxnSpMkLst>
        </pc:cxnChg>
        <pc:cxnChg chg="del mod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77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7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83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84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86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93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94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97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9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39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04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05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12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13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20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21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2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2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32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36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37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3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42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45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47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4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4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50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51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45.129" v="1041" actId="21"/>
          <ac:cxnSpMkLst>
            <pc:docMk/>
            <pc:sldMk cId="2236856763" sldId="270"/>
            <ac:cxnSpMk id="454" creationId="{00000000-0000-0000-0000-000000000000}"/>
          </ac:cxnSpMkLst>
        </pc:cxnChg>
      </pc:sldChg>
      <pc:sldChg chg="addSp delSp modSp add mod ord">
        <pc:chgData name="Alexandria" userId="d7e167aa-12b2-4766-b097-c78b02e42776" providerId="ADAL" clId="{0D7633D3-4349-40B3-8A88-390A61DB25F3}" dt="2021-05-31T23:50:03.474" v="8071" actId="27107"/>
        <pc:sldMkLst>
          <pc:docMk/>
          <pc:sldMk cId="1141826853" sldId="271"/>
        </pc:sldMkLst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148" creationId="{C90125F2-1C52-4218-8F06-E9DFAC0A5209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151" creationId="{1A3EBEF4-49C8-46D1-A38C-2AA6F9189ABE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152" creationId="{9E842CB8-4EEA-443B-A551-82E50CF5757F}"/>
          </ac:spMkLst>
        </pc:spChg>
        <pc:spChg chg="add del mod or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158" creationId="{F9F18C27-3BE4-45D9-B369-402EB8A36802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159" creationId="{40078BDD-8A33-49A7-AD46-B62BB1356FAB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160" creationId="{C7A69D26-0A5A-4C00-875F-88899BE40FE5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161" creationId="{5CBEBD9F-76E1-4254-B5C5-F0B52074FAC0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162" creationId="{F4C1ED45-B6DA-4A77-BBBE-E760FC40E157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163" creationId="{1D413F04-7D8E-4162-979C-109FF7C47C6A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167" creationId="{6DC16338-063B-4FC1-A167-922C4E916AD0}"/>
          </ac:spMkLst>
        </pc:spChg>
        <pc:spChg chg="add del mod">
          <ac:chgData name="Alexandria" userId="d7e167aa-12b2-4766-b097-c78b02e42776" providerId="ADAL" clId="{0D7633D3-4349-40B3-8A88-390A61DB25F3}" dt="2021-05-04T17:27:37.877" v="1039" actId="478"/>
          <ac:spMkLst>
            <pc:docMk/>
            <pc:sldMk cId="1141826853" sldId="271"/>
            <ac:spMk id="169" creationId="{18882466-6C7F-4EBB-A978-3A10B3EF1C5F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172" creationId="{EE7BEF1F-30A3-4322-A36D-F2B314FC9804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173" creationId="{74370005-C9F9-497B-84C0-ED40DED03D0C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174" creationId="{BC889F70-8140-4B2B-981D-679F68FD3A8C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177" creationId="{49CEC3F7-1477-4269-8FF1-2AD5AD10ED33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178" creationId="{58661F95-5CBA-4D82-93B5-CDB59D1D4423}"/>
          </ac:spMkLst>
        </pc:spChg>
        <pc:spChg chg="add del mod">
          <ac:chgData name="Alexandria" userId="d7e167aa-12b2-4766-b097-c78b02e42776" providerId="ADAL" clId="{0D7633D3-4349-40B3-8A88-390A61DB25F3}" dt="2021-05-04T17:27:37.877" v="1039" actId="478"/>
          <ac:spMkLst>
            <pc:docMk/>
            <pc:sldMk cId="1141826853" sldId="271"/>
            <ac:spMk id="181" creationId="{D2AD7E12-EADF-4D09-A3C8-CD2BDBCD019C}"/>
          </ac:spMkLst>
        </pc:spChg>
        <pc:spChg chg="add del mod">
          <ac:chgData name="Alexandria" userId="d7e167aa-12b2-4766-b097-c78b02e42776" providerId="ADAL" clId="{0D7633D3-4349-40B3-8A88-390A61DB25F3}" dt="2021-05-25T17:31:39.524" v="6293" actId="478"/>
          <ac:spMkLst>
            <pc:docMk/>
            <pc:sldMk cId="1141826853" sldId="271"/>
            <ac:spMk id="182" creationId="{B8CE8D31-93EC-4601-9F07-419E49857C5C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185" creationId="{A559BD6D-16B6-4578-A726-084087EC92E5}"/>
          </ac:spMkLst>
        </pc:spChg>
        <pc:spChg chg="add mod">
          <ac:chgData name="Alexandria" userId="d7e167aa-12b2-4766-b097-c78b02e42776" providerId="ADAL" clId="{0D7633D3-4349-40B3-8A88-390A61DB25F3}" dt="2021-05-25T17:32:19.433" v="6369" actId="313"/>
          <ac:spMkLst>
            <pc:docMk/>
            <pc:sldMk cId="1141826853" sldId="271"/>
            <ac:spMk id="186" creationId="{523A4B61-9AA7-462E-944C-F3967BE1A522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186" creationId="{66F2CFAF-7C4E-4A02-8CFB-0F8E238628C8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188" creationId="{87E9B649-DDBA-40F5-B39A-E2AA094FA117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189" creationId="{119F6889-917F-4FB4-80B8-5F85BD88C95E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190" creationId="{29D6F607-1BCC-4CAB-9172-2D85BB3DA66E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192" creationId="{3D091D38-BF65-4F8D-95FA-9AE1BE18B42B}"/>
          </ac:spMkLst>
        </pc:spChg>
        <pc:spChg chg="add del mod">
          <ac:chgData name="Alexandria" userId="d7e167aa-12b2-4766-b097-c78b02e42776" providerId="ADAL" clId="{0D7633D3-4349-40B3-8A88-390A61DB25F3}" dt="2021-05-04T17:27:28.690" v="1036" actId="478"/>
          <ac:spMkLst>
            <pc:docMk/>
            <pc:sldMk cId="1141826853" sldId="271"/>
            <ac:spMk id="195" creationId="{45109EB1-265D-4556-AA58-1266D3319C2F}"/>
          </ac:spMkLst>
        </pc:spChg>
        <pc:spChg chg="add del mod">
          <ac:chgData name="Alexandria" userId="d7e167aa-12b2-4766-b097-c78b02e42776" providerId="ADAL" clId="{0D7633D3-4349-40B3-8A88-390A61DB25F3}" dt="2021-05-04T17:27:28.690" v="1036" actId="478"/>
          <ac:spMkLst>
            <pc:docMk/>
            <pc:sldMk cId="1141826853" sldId="271"/>
            <ac:spMk id="196" creationId="{BB1C9891-531E-4207-AB80-40905759FC10}"/>
          </ac:spMkLst>
        </pc:spChg>
        <pc:spChg chg="add del mod">
          <ac:chgData name="Alexandria" userId="d7e167aa-12b2-4766-b097-c78b02e42776" providerId="ADAL" clId="{0D7633D3-4349-40B3-8A88-390A61DB25F3}" dt="2021-05-04T17:27:28.690" v="1036" actId="478"/>
          <ac:spMkLst>
            <pc:docMk/>
            <pc:sldMk cId="1141826853" sldId="271"/>
            <ac:spMk id="197" creationId="{19B22A94-0E3C-4302-825C-1F0DDC631B57}"/>
          </ac:spMkLst>
        </pc:spChg>
        <pc:spChg chg="add del mod">
          <ac:chgData name="Alexandria" userId="d7e167aa-12b2-4766-b097-c78b02e42776" providerId="ADAL" clId="{0D7633D3-4349-40B3-8A88-390A61DB25F3}" dt="2021-05-04T17:27:28.690" v="1036" actId="478"/>
          <ac:spMkLst>
            <pc:docMk/>
            <pc:sldMk cId="1141826853" sldId="271"/>
            <ac:spMk id="198" creationId="{658C3F0D-93BF-45D1-8A2D-23EFD79BC1A7}"/>
          </ac:spMkLst>
        </pc:spChg>
        <pc:spChg chg="add del mod">
          <ac:chgData name="Alexandria" userId="d7e167aa-12b2-4766-b097-c78b02e42776" providerId="ADAL" clId="{0D7633D3-4349-40B3-8A88-390A61DB25F3}" dt="2021-05-04T17:27:28.690" v="1036" actId="478"/>
          <ac:spMkLst>
            <pc:docMk/>
            <pc:sldMk cId="1141826853" sldId="271"/>
            <ac:spMk id="199" creationId="{4E6D7B55-FD50-4CB0-ACFF-491E04721E58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00" creationId="{B126BB52-538B-4963-B404-FF12E55DFDF2}"/>
          </ac:spMkLst>
        </pc:spChg>
        <pc:spChg chg="add del mod">
          <ac:chgData name="Alexandria" userId="d7e167aa-12b2-4766-b097-c78b02e42776" providerId="ADAL" clId="{0D7633D3-4349-40B3-8A88-390A61DB25F3}" dt="2021-05-04T17:27:28.690" v="1036" actId="478"/>
          <ac:spMkLst>
            <pc:docMk/>
            <pc:sldMk cId="1141826853" sldId="271"/>
            <ac:spMk id="201" creationId="{26C455D4-F79D-4820-83DB-374509D229C4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203" creationId="{19155B6F-9AFC-4123-9421-EC309023F28C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204" creationId="{01CA858F-0C36-4AD8-A290-A0E3DA495E7A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218" creationId="{8F2DFA0E-6E57-4EF7-B87C-51C6F76DA992}"/>
          </ac:spMkLst>
        </pc:spChg>
        <pc:spChg chg="add del mod">
          <ac:chgData name="Alexandria" userId="d7e167aa-12b2-4766-b097-c78b02e42776" providerId="ADAL" clId="{0D7633D3-4349-40B3-8A88-390A61DB25F3}" dt="2021-05-04T17:27:28.690" v="1036" actId="478"/>
          <ac:spMkLst>
            <pc:docMk/>
            <pc:sldMk cId="1141826853" sldId="271"/>
            <ac:spMk id="220" creationId="{5C78935B-6CCB-484C-AF73-6142DFD22AAC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222" creationId="{3BF11044-AA81-4D85-97CB-750671A208A3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223" creationId="{6EDB4DA8-7C16-4D36-96A9-6CF58BD6322E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24" creationId="{0F2F78B4-6C05-4A1A-8B3E-34A5AAB36B51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224" creationId="{EA83E935-CD88-495B-8D90-65EB4DBBFB28}"/>
          </ac:spMkLst>
        </pc:spChg>
        <pc:spChg chg="add del mod">
          <ac:chgData name="Alexandria" userId="d7e167aa-12b2-4766-b097-c78b02e42776" providerId="ADAL" clId="{0D7633D3-4349-40B3-8A88-390A61DB25F3}" dt="2021-05-08T21:01:57.408" v="2843" actId="478"/>
          <ac:spMkLst>
            <pc:docMk/>
            <pc:sldMk cId="1141826853" sldId="271"/>
            <ac:spMk id="225" creationId="{08CEE885-CDF7-4169-BFFF-C2C0A3508FB6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225" creationId="{97FFAAA6-C026-404A-B01A-BDEEE6E7820D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26" creationId="{4D5E4A2A-FE69-41FE-BC68-7A8583E22745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226" creationId="{D9806438-7F66-4A51-A2F3-E9AF1A7D55CE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27" creationId="{B372B17D-D418-4FDF-92B2-60D8ED741AE4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227" creationId="{C9758AE4-C6CF-4264-AD61-539AD904FC2C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28" creationId="{4800C02A-FCE4-4427-A729-2F752AE4481C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228" creationId="{ED283655-743F-4A00-83FB-A38960FB1882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29" creationId="{377DDA68-7605-4593-B96A-07577D2B0108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229" creationId="{7BEACC09-CBAD-4E11-B07A-9761C7BDF706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30" creationId="{13CB45B6-1A09-45DE-928B-71EDBB021C5A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230" creationId="{9440C6B9-CA1C-45FB-9FFA-25BAD1EE3A2C}"/>
          </ac:spMkLst>
        </pc:spChg>
        <pc:spChg chg="add del mod">
          <ac:chgData name="Alexandria" userId="d7e167aa-12b2-4766-b097-c78b02e42776" providerId="ADAL" clId="{0D7633D3-4349-40B3-8A88-390A61DB25F3}" dt="2021-05-04T17:27:37.877" v="1039" actId="478"/>
          <ac:spMkLst>
            <pc:docMk/>
            <pc:sldMk cId="1141826853" sldId="271"/>
            <ac:spMk id="231" creationId="{5620D913-0384-4E57-BA7A-ED85DE3F70AE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33" creationId="{45B5C4DD-4E05-44ED-8A4E-EC8633DD7634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34" creationId="{340AA253-2704-45DB-A828-9BA4C9B6E37C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35" creationId="{F94D86D3-DE10-49E7-9940-7449B6A129D5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36" creationId="{A2D34D82-FDA2-4022-BCDA-03E79804E9C7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37" creationId="{0AABC162-F07A-42F6-9AA8-B25CD17E55A7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38" creationId="{97A4CC17-0D66-4649-BB89-A05466DEC564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41" creationId="{B30545CB-949E-45C4-9779-7B209E1A50BA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42" creationId="{11E60F2B-EBCB-4AE3-956E-3486F29715CE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43" creationId="{6CD662E2-32AC-42D2-91C5-DCA24A7C6D45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44" creationId="{6E2662C5-D435-4076-A0F5-5EEE209150AA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45" creationId="{458D56AE-E5F5-4C38-AA93-3FAA8BF4CBE2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245" creationId="{9549BD89-EA99-47DC-A6D2-531EDFEEACB9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46" creationId="{4F9C5513-B767-449C-8A9F-B9FB125BB130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248" creationId="{EFF0B146-95C9-4AF8-8A63-91CF2C155691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49" creationId="{E1733668-242C-4558-83CC-7BEE03F60F74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50" creationId="{06A27083-615D-4ECC-A280-289B04E54D89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51" creationId="{3C350C42-6EA9-4E8B-BB73-6477E9AA03EC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52" creationId="{D1CD0FD9-409C-46D9-9CBE-CA197D7EE626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53" creationId="{8C0A942D-5999-47B0-9506-28AB7B256B80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54" creationId="{CC0F8950-D0F1-428B-B076-C77A1C1C5AB3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255" creationId="{17D44FBB-9CA3-4054-90CA-37E5B77043C7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256" creationId="{5037A084-1972-40B1-9AF1-CE15B22D3CC8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57" creationId="{235CE8D9-3691-4423-8852-EEEB5B0814AF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258" creationId="{4C1EF457-8D6C-4C51-A4DD-FDE75D3C0598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259" creationId="{4A2BF665-36EB-4128-8390-C740B6A51FA3}"/>
          </ac:spMkLst>
        </pc:spChg>
        <pc:spChg chg="add del mod">
          <ac:chgData name="Alexandria" userId="d7e167aa-12b2-4766-b097-c78b02e42776" providerId="ADAL" clId="{0D7633D3-4349-40B3-8A88-390A61DB25F3}" dt="2021-05-04T17:27:28.690" v="1036" actId="478"/>
          <ac:spMkLst>
            <pc:docMk/>
            <pc:sldMk cId="1141826853" sldId="271"/>
            <ac:spMk id="262" creationId="{1A2D5830-7F93-45BD-8CB4-CBF30910A292}"/>
          </ac:spMkLst>
        </pc:spChg>
        <pc:spChg chg="add del mod">
          <ac:chgData name="Alexandria" userId="d7e167aa-12b2-4766-b097-c78b02e42776" providerId="ADAL" clId="{0D7633D3-4349-40B3-8A88-390A61DB25F3}" dt="2021-05-04T17:27:28.690" v="1036" actId="478"/>
          <ac:spMkLst>
            <pc:docMk/>
            <pc:sldMk cId="1141826853" sldId="271"/>
            <ac:spMk id="263" creationId="{399714F6-CD91-4E67-86F1-4B79B9E3669C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63" creationId="{E01334B3-AE60-4EE1-9552-8E3874EEF89F}"/>
          </ac:spMkLst>
        </pc:spChg>
        <pc:spChg chg="add mod">
          <ac:chgData name="Alexandria" userId="d7e167aa-12b2-4766-b097-c78b02e42776" providerId="ADAL" clId="{0D7633D3-4349-40B3-8A88-390A61DB25F3}" dt="2021-05-25T17:26:30.946" v="6142" actId="1076"/>
          <ac:spMkLst>
            <pc:docMk/>
            <pc:sldMk cId="1141826853" sldId="271"/>
            <ac:spMk id="264" creationId="{0F090494-B4DE-4791-8FD6-1D380AE113A4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65" creationId="{39904742-A5FE-4FC4-A608-6A0130155F37}"/>
          </ac:spMkLst>
        </pc:spChg>
        <pc:spChg chg="add del mod">
          <ac:chgData name="Alexandria" userId="d7e167aa-12b2-4766-b097-c78b02e42776" providerId="ADAL" clId="{0D7633D3-4349-40B3-8A88-390A61DB25F3}" dt="2021-05-04T17:27:28.690" v="1036" actId="478"/>
          <ac:spMkLst>
            <pc:docMk/>
            <pc:sldMk cId="1141826853" sldId="271"/>
            <ac:spMk id="265" creationId="{B2B40A46-AD00-4B37-B1EC-E9E7549C5DAD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66" creationId="{3E73D028-B046-4B22-B4E9-A7BAD0406CA3}"/>
          </ac:spMkLst>
        </pc:spChg>
        <pc:spChg chg="add del mod">
          <ac:chgData name="Alexandria" userId="d7e167aa-12b2-4766-b097-c78b02e42776" providerId="ADAL" clId="{0D7633D3-4349-40B3-8A88-390A61DB25F3}" dt="2021-05-04T17:27:28.690" v="1036" actId="478"/>
          <ac:spMkLst>
            <pc:docMk/>
            <pc:sldMk cId="1141826853" sldId="271"/>
            <ac:spMk id="266" creationId="{F3E8E90D-111A-4EDD-A0DE-44161C92EB6B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68" creationId="{274C5CCD-2E96-429E-9B1B-78286E414B2E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69" creationId="{28F47F79-FF7E-4104-875C-0369D579021C}"/>
          </ac:spMkLst>
        </pc:spChg>
        <pc:spChg chg="add del mod">
          <ac:chgData name="Alexandria" userId="d7e167aa-12b2-4766-b097-c78b02e42776" providerId="ADAL" clId="{0D7633D3-4349-40B3-8A88-390A61DB25F3}" dt="2021-05-04T17:27:28.690" v="1036" actId="478"/>
          <ac:spMkLst>
            <pc:docMk/>
            <pc:sldMk cId="1141826853" sldId="271"/>
            <ac:spMk id="270" creationId="{3916AE07-FAD0-436E-B3D7-705C7D9523FF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70" creationId="{ED7BCCF6-2E81-4587-9E1B-637F26C572AD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73" creationId="{635247E8-FF7D-49DC-BBBB-2BB4E32DD482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75" creationId="{AE1DDC70-88FD-43F6-80F1-69A317CC4BA1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76" creationId="{5A7B6661-DFB5-40CB-B659-A4715D45807D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76" creationId="{685B7447-9095-48D3-B583-C97EE7F01A69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77" creationId="{B197B77C-9286-416E-8D71-304B4EEB5AF9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78" creationId="{2E734FEB-92E9-497D-90E1-A5C58C6CA016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78" creationId="{F95CAB92-6285-418D-96D2-DF0928751D3C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79" creationId="{BA83800B-D3C3-4ED2-8008-B2865DE5C091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82" creationId="{716ADE15-6B64-4D44-88C8-4C8EC8FA925D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82" creationId="{76D1F717-7420-47BE-9338-C8C1F7E29A01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83" creationId="{BA4E1957-7792-4C5A-9AAB-671EEC1BA1C3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83" creationId="{EA410F25-3339-4CC6-B4EC-22AE48A21DE0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84" creationId="{44B44635-32BF-4672-A41F-8AA2995622E4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84" creationId="{B818474C-9D2C-413B-95AC-6918D9378394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85" creationId="{F3A7046F-A28C-4434-84EE-5BBFF7222126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85" creationId="{FFDBA766-51BF-4ABE-B1D5-424E0AF376B6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86" creationId="{5B5DFA1A-5B9C-488B-8AE0-FDB35FCEE5DC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86" creationId="{680BC8F3-7C06-45F0-A4A3-C116ECBFCFEB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87" creationId="{03724DB3-A682-4100-A494-941E5FDA8A82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87" creationId="{0C31E92F-8BF3-44F2-BC4F-EABE8EC55AD4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88" creationId="{67749500-C517-4685-A0E0-CBF7A6E53814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289" creationId="{73D81C76-D652-4D47-B17B-6D3476329EBA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90" creationId="{AE0AF7D9-60A0-4847-A780-3FCE0979F874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91" creationId="{068ED1FE-AAA3-4139-909B-34C18F15CF71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92" creationId="{0EE920E4-5A0F-4FBD-8535-8EA1DA8FF98F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93" creationId="{8C650D2B-E184-4F9E-9D25-B0590FFA03A7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94" creationId="{47D4AE59-A381-437E-9EE1-9EA7113A7889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95" creationId="{FE5E7FBE-E3E0-4FD2-A693-8EAC8548BBAB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98" creationId="{11A339AA-B8C8-4158-AD94-048AECA140D2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299" creationId="{169ECAA2-B087-433F-BBB5-4CC45DA99630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300" creationId="{E1A91F04-B982-4910-9406-1E3174FD63D9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301" creationId="{A24D6679-F082-49C6-B389-73D945ADCBAA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302" creationId="{0CCAC5B1-37D6-4AFE-8F9A-44F23234D78B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303" creationId="{1852461E-0078-49CE-9CC1-B35B57765527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03" creationId="{C4C0A67A-97D4-4D3F-9882-8B8419229D06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05" creationId="{EA6AACF7-6332-44D5-9432-5CA886F833EE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306" creationId="{82D42FE5-7744-434F-824F-CB48D26C2E92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06" creationId="{DC27C099-722C-4573-B6FF-FC82069C147B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307" creationId="{9C432398-D103-42EB-B979-238A5BD8226E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07" creationId="{BA06F218-C297-4A57-A858-28DB0DA8A1CF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08" creationId="{E7A457D0-3FA5-4011-8F45-C0EA3C38934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09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09" creationId="{325723EB-A826-4672-8A77-025672B656DC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10" creationId="{C03EF643-9DFD-4DE4-B854-A9522A680262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12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12" creationId="{36B1CD8F-25A0-49F1-812D-517864CFA431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13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13" creationId="{69317DDA-B05A-499B-9771-4C77A96C4714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14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14" creationId="{040385B2-DD43-411F-83B9-D0622EA710DD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15" creationId="{2FD65A20-3D2F-473A-A889-3EB02CE9A017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1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18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19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2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24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24" creationId="{145217D3-F2EB-4DB5-8AD4-5B7E669E3FBA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2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27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27" creationId="{4B2371EE-00AB-4E55-AE43-78BBA2506E14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3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31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31" creationId="{1CC9765C-C8B0-4047-A21D-FA174F60BA67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32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32" creationId="{2E6C066E-D179-4057-9731-31CE41E26465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33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3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35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35" creationId="{1EB26B89-07C9-4E57-9406-71D9B2000206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3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37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38" creationId="{A289FDD3-A0FC-4021-8A54-5A71FD868216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39" creationId="{75C8753D-4D96-4D78-8FFD-CE68DAA62A41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41" creationId="{24EC557A-E591-457B-ACF4-57C77FC9157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42" creationId="{02276E58-182C-447D-BCA6-7E93D8190BAE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46" creationId="{5B5EB47F-8627-46C4-9E63-7C0160495907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5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52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6:26:24.645" v="6016" actId="207"/>
          <ac:spMkLst>
            <pc:docMk/>
            <pc:sldMk cId="1141826853" sldId="271"/>
            <ac:spMk id="353" creationId="{8B8C1ED8-9FEA-4503-9E2D-6296E3222B5D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54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6:26:20.250" v="6015" actId="207"/>
          <ac:spMkLst>
            <pc:docMk/>
            <pc:sldMk cId="1141826853" sldId="271"/>
            <ac:spMk id="354" creationId="{1288AFAE-B86B-43D9-9CEC-5CA4D5F94442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5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5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57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58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59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6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61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9:09:07.017" v="6601" actId="207"/>
          <ac:spMkLst>
            <pc:docMk/>
            <pc:sldMk cId="1141826853" sldId="271"/>
            <ac:spMk id="361" creationId="{56577366-6119-4D3F-960B-5AF8D314F38B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62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5:58:39.484" v="5904" actId="207"/>
          <ac:spMkLst>
            <pc:docMk/>
            <pc:sldMk cId="1141826853" sldId="271"/>
            <ac:spMk id="362" creationId="{7ACA364E-F67A-4015-B4DB-A4B5C4343361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63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5:58:32.774" v="5902" actId="207"/>
          <ac:spMkLst>
            <pc:docMk/>
            <pc:sldMk cId="1141826853" sldId="271"/>
            <ac:spMk id="363" creationId="{BA5B1CC0-DB54-4937-A89F-09ACC8A3A3FD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64" creationId="{28855ECF-4241-4593-B7C1-CB40D874A014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65" creationId="{B4A0FB74-4EED-40A0-A9D5-67A240FC47A5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66" creationId="{50037210-F2D0-4B01-A5B6-4D15A83B4E41}"/>
          </ac:spMkLst>
        </pc:spChg>
        <pc:spChg chg="add mod">
          <ac:chgData name="Alexandria" userId="d7e167aa-12b2-4766-b097-c78b02e42776" providerId="ADAL" clId="{0D7633D3-4349-40B3-8A88-390A61DB25F3}" dt="2021-05-25T15:58:43.034" v="5905" actId="207"/>
          <ac:spMkLst>
            <pc:docMk/>
            <pc:sldMk cId="1141826853" sldId="271"/>
            <ac:spMk id="367" creationId="{AFE288A3-01F9-437C-BAF0-885EA04E8705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68" creationId="{2FBBAFB1-F1B0-43E2-A510-212C3ABCAF16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69" creationId="{4B1E3410-D7EB-46C1-A0FD-6DFA88CD58A3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70" creationId="{61764D11-5029-4CBE-B7CA-BCB935D7F6A1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7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75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7:26:34.754" v="6143" actId="1076"/>
          <ac:spMkLst>
            <pc:docMk/>
            <pc:sldMk cId="1141826853" sldId="271"/>
            <ac:spMk id="376" creationId="{5B8C4EA0-2BD8-492A-BB52-866E86AC2EF5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77" creationId="{C1A595A0-2D6E-4CD1-AA9C-D325E52F9C92}"/>
          </ac:spMkLst>
        </pc:spChg>
        <pc:spChg chg="add mod">
          <ac:chgData name="Alexandria" userId="d7e167aa-12b2-4766-b097-c78b02e42776" providerId="ADAL" clId="{0D7633D3-4349-40B3-8A88-390A61DB25F3}" dt="2021-05-31T23:50:03.474" v="8071" actId="27107"/>
          <ac:spMkLst>
            <pc:docMk/>
            <pc:sldMk cId="1141826853" sldId="271"/>
            <ac:spMk id="378" creationId="{436B9A2A-759B-4FF3-AE01-B06695B55DD7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79" creationId="{E65F20C2-76D5-416D-BC4D-A434A7416982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380" creationId="{C24E51A2-C5A0-49DE-A2C3-12061F923865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8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82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20:44:57.447" v="6837" actId="20577"/>
          <ac:spMkLst>
            <pc:docMk/>
            <pc:sldMk cId="1141826853" sldId="271"/>
            <ac:spMk id="384" creationId="{24AFD97D-5E5B-43E0-BC85-A286010BD288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85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20:46:02.691" v="6854" actId="20577"/>
          <ac:spMkLst>
            <pc:docMk/>
            <pc:sldMk cId="1141826853" sldId="271"/>
            <ac:spMk id="385" creationId="{D8574329-3F4D-4694-ABC0-B656F6EF16CF}"/>
          </ac:spMkLst>
        </pc:spChg>
        <pc:spChg chg="add mod">
          <ac:chgData name="Alexandria" userId="d7e167aa-12b2-4766-b097-c78b02e42776" providerId="ADAL" clId="{0D7633D3-4349-40B3-8A88-390A61DB25F3}" dt="2021-05-25T20:57:00.109" v="6944" actId="1076"/>
          <ac:spMkLst>
            <pc:docMk/>
            <pc:sldMk cId="1141826853" sldId="271"/>
            <ac:spMk id="386" creationId="{2686FF4E-A2E4-479F-BD21-56D456163EF8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88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89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9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9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39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0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01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01" creationId="{C9B8ABFE-7F43-48EC-B876-877F61ED6E65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02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02" creationId="{38109AA1-9710-4F45-83A2-BCC4B9531088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03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03" creationId="{A84EC1AF-35B6-4D68-80C7-C9AD2AA42D18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04" creationId="{5F6AF052-1B1C-4DBB-9278-E531843E0837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05" creationId="{AD7F0323-3979-4A8E-B2F3-33604EF6E406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06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06" creationId="{2576619C-ED9F-41E3-905F-876C2F81FD0B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07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07" creationId="{ABE811EE-BBA2-4A78-9DDA-F49C93FF86C9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08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08" creationId="{5A9CF8C4-0D69-4558-92BF-9EF4CBFF4922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09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1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11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11" creationId="{D3B92336-8155-4111-8870-7DEB737EF167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12" creationId="{1F88A48D-6118-43C2-AAD0-D06702DB8FE7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13" creationId="{79F178E3-669B-4287-A21F-339AB099CC66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14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14" creationId="{33DF186D-2695-42F6-B1F3-5D8CC33FBC72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15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15" creationId="{1EEEE78C-B621-4F12-A59F-413CBA73DCFC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16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16" creationId="{FF06F994-AAC3-46ED-AB72-ACE8DED0A2D5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17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18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19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19" creationId="{B85E6491-10AC-47F7-81CE-887209256BC8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20" creationId="{E20753B7-290D-4128-824C-E1F077B7863D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21" creationId="{5854237E-A1E4-4010-918E-E599059E808C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22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22" creationId="{191941A2-C27A-4EFE-BC73-C00AB62152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23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23" creationId="{1647089F-1122-41AD-AE2A-6A5918E8B41E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24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24" creationId="{D8ADCE1E-DC78-458C-B6C6-CB85C68F294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2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2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27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27" creationId="{C6635CF8-BEE6-445E-ABF9-32DEEA803933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28" creationId="{F9347DA0-DFA4-4A2B-A34A-5A5801BF5AB2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29" creationId="{339EBFDD-EC60-4E07-83C3-0CCF174AC33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30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30" creationId="{A57EA4F2-5F55-4123-8C6D-AC5C1592804B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31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31" creationId="{D6726989-D325-41D8-9647-3BA6DB0079C7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32" creationId="{AC79128E-7042-43F0-B4FB-F2421270AE7B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33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3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35" creationId="{00000000-0000-0000-0000-000000000000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35" creationId="{3E54F100-B380-4F65-85CE-C9F139749365}"/>
          </ac:spMkLst>
        </pc:spChg>
        <pc:spChg chg="add mod">
          <ac:chgData name="Alexandria" userId="d7e167aa-12b2-4766-b097-c78b02e42776" providerId="ADAL" clId="{0D7633D3-4349-40B3-8A88-390A61DB25F3}" dt="2021-05-25T14:25:28.685" v="4673" actId="2711"/>
          <ac:spMkLst>
            <pc:docMk/>
            <pc:sldMk cId="1141826853" sldId="271"/>
            <ac:spMk id="436" creationId="{FDAD6B6F-7B5D-4D45-BFA6-FA352D1756FD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4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4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44" creationId="{00000000-0000-0000-0000-000000000000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446" creationId="{F5439E61-B002-4D94-BF8C-856EDF461A19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5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7:27:22.692" v="1034" actId="478"/>
          <ac:spMkLst>
            <pc:docMk/>
            <pc:sldMk cId="1141826853" sldId="271"/>
            <ac:spMk id="453" creationId="{00000000-0000-0000-0000-000000000000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455" creationId="{AC7E8C62-263D-44A9-A563-1E5367CA07B0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456" creationId="{00A8E7D1-7111-4BA6-ADB0-6EBC0F8EBD5D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457" creationId="{CA21A80E-4276-42DC-BDDE-539C84C9BF1A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462" creationId="{0F2E8981-029E-4667-848A-DBD847452B0C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463" creationId="{9F66CB0D-4FEE-4CED-9BAE-37D5C0C6EB9B}"/>
          </ac:spMkLst>
        </pc:spChg>
        <pc:spChg chg="add del mod">
          <ac:chgData name="Alexandria" userId="d7e167aa-12b2-4766-b097-c78b02e42776" providerId="ADAL" clId="{0D7633D3-4349-40B3-8A88-390A61DB25F3}" dt="2021-05-04T17:27:31.214" v="1037" actId="478"/>
          <ac:spMkLst>
            <pc:docMk/>
            <pc:sldMk cId="1141826853" sldId="271"/>
            <ac:spMk id="466" creationId="{A558F2F9-AADF-4244-BD41-0512E843C7BE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467" creationId="{188325BE-92C0-48BD-87E1-12798D9ADF53}"/>
          </ac:spMkLst>
        </pc:spChg>
        <pc:spChg chg="add del mod">
          <ac:chgData name="Alexandria" userId="d7e167aa-12b2-4766-b097-c78b02e42776" providerId="ADAL" clId="{0D7633D3-4349-40B3-8A88-390A61DB25F3}" dt="2021-05-04T17:27:28.690" v="1036" actId="478"/>
          <ac:spMkLst>
            <pc:docMk/>
            <pc:sldMk cId="1141826853" sldId="271"/>
            <ac:spMk id="474" creationId="{2FE96B1D-ADD4-494B-8AE5-3E1D42B26F28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475" creationId="{F6F01D41-FCD3-4AFB-BD33-B9514E94E004}"/>
          </ac:spMkLst>
        </pc:spChg>
        <pc:spChg chg="add del mod">
          <ac:chgData name="Alexandria" userId="d7e167aa-12b2-4766-b097-c78b02e42776" providerId="ADAL" clId="{0D7633D3-4349-40B3-8A88-390A61DB25F3}" dt="2021-05-04T17:27:33.088" v="1038" actId="478"/>
          <ac:spMkLst>
            <pc:docMk/>
            <pc:sldMk cId="1141826853" sldId="271"/>
            <ac:spMk id="476" creationId="{F7F972BA-12BA-4CA4-9E35-95C46A718008}"/>
          </ac:spMkLst>
        </pc:spChg>
        <pc:spChg chg="add del mod">
          <ac:chgData name="Alexandria" userId="d7e167aa-12b2-4766-b097-c78b02e42776" providerId="ADAL" clId="{0D7633D3-4349-40B3-8A88-390A61DB25F3}" dt="2021-05-04T17:27:28.690" v="1036" actId="478"/>
          <ac:spMkLst>
            <pc:docMk/>
            <pc:sldMk cId="1141826853" sldId="271"/>
            <ac:spMk id="487" creationId="{71AC4F91-6794-4D27-9096-2504EF917C16}"/>
          </ac:spMkLst>
        </pc:spChg>
        <pc:spChg chg="add del mod">
          <ac:chgData name="Alexandria" userId="d7e167aa-12b2-4766-b097-c78b02e42776" providerId="ADAL" clId="{0D7633D3-4349-40B3-8A88-390A61DB25F3}" dt="2021-05-04T17:27:28.690" v="1036" actId="478"/>
          <ac:spMkLst>
            <pc:docMk/>
            <pc:sldMk cId="1141826853" sldId="271"/>
            <ac:spMk id="488" creationId="{9ABA08E9-2348-4493-8BBC-11759A3A13B0}"/>
          </ac:spMkLst>
        </pc:spChg>
        <pc:spChg chg="add del mod">
          <ac:chgData name="Alexandria" userId="d7e167aa-12b2-4766-b097-c78b02e42776" providerId="ADAL" clId="{0D7633D3-4349-40B3-8A88-390A61DB25F3}" dt="2021-05-04T17:28:10.822" v="1048" actId="478"/>
          <ac:spMkLst>
            <pc:docMk/>
            <pc:sldMk cId="1141826853" sldId="271"/>
            <ac:spMk id="494" creationId="{32EEDE1F-5E36-45E3-88E3-50F94517FD80}"/>
          </ac:spMkLst>
        </pc:spChg>
        <pc:spChg chg="add del mod">
          <ac:chgData name="Alexandria" userId="d7e167aa-12b2-4766-b097-c78b02e42776" providerId="ADAL" clId="{0D7633D3-4349-40B3-8A88-390A61DB25F3}" dt="2021-05-04T17:28:09.451" v="1047" actId="478"/>
          <ac:spMkLst>
            <pc:docMk/>
            <pc:sldMk cId="1141826853" sldId="271"/>
            <ac:spMk id="496" creationId="{83FED7A9-08C7-4F08-93D8-E263B36D3274}"/>
          </ac:spMkLst>
        </pc:spChg>
        <pc:spChg chg="add del mod">
          <ac:chgData name="Alexandria" userId="d7e167aa-12b2-4766-b097-c78b02e42776" providerId="ADAL" clId="{0D7633D3-4349-40B3-8A88-390A61DB25F3}" dt="2021-05-04T17:28:12.358" v="1049" actId="478"/>
          <ac:spMkLst>
            <pc:docMk/>
            <pc:sldMk cId="1141826853" sldId="271"/>
            <ac:spMk id="498" creationId="{7D764753-2544-4E95-9DF3-78A8B8C9D509}"/>
          </ac:spMkLst>
        </pc:spChg>
        <pc:spChg chg="add del mod">
          <ac:chgData name="Alexandria" userId="d7e167aa-12b2-4766-b097-c78b02e42776" providerId="ADAL" clId="{0D7633D3-4349-40B3-8A88-390A61DB25F3}" dt="2021-05-04T17:28:07.062" v="1046" actId="478"/>
          <ac:spMkLst>
            <pc:docMk/>
            <pc:sldMk cId="1141826853" sldId="271"/>
            <ac:spMk id="499" creationId="{CA2E432A-C3AC-4143-9039-27C1F2DEF30E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01" creationId="{0BD35990-EF82-4A45-A784-A559A3E03DA0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03" creationId="{04369907-BD27-486A-B843-B0B0252CB2FC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04" creationId="{E073C314-62C7-44D5-B53F-F113E9193A94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06" creationId="{E6811478-DAF8-4194-A6A0-D0D5B1AFF577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508" creationId="{11947F25-4C4D-4ABC-899F-2A3AAA17D7EE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509" creationId="{35590B87-7A0E-41CF-8254-CCD0BE60BB58}"/>
          </ac:spMkLst>
        </pc:spChg>
        <pc:spChg chg="add del mod or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11" creationId="{A5F8603B-F573-4D37-A959-9FAE71C8DB5C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14" creationId="{FCA7ABE5-D290-437B-82DA-6BB5C091031F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15" creationId="{4608624B-D6F7-4965-A3B9-D0B4FE101DA7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16" creationId="{B29B0A99-C426-464D-97C3-1C238544D5B4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17" creationId="{AE8788B6-E728-48FC-9709-7B7E07803734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18" creationId="{DDDF789F-1655-450E-8783-20AEAA5089A4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19" creationId="{F2CDDA59-9CBA-4141-A752-34D7698B5596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20" creationId="{766B4F07-7066-4424-A49A-07AB84EE40A8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21" creationId="{1DF1E600-873C-44B9-9842-7EA10DE86B73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35" creationId="{497C16F4-9237-4D14-91EB-7792799F4E5B}"/>
          </ac:spMkLst>
        </pc:spChg>
        <pc:spChg chg="add del mod or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36" creationId="{DE4EACE0-8FE2-46B2-A8B9-8B2C68989AEB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38" creationId="{C17984E2-437F-4F27-AE0E-25148205C543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39" creationId="{C3C55174-1D73-4C53-A0E4-5FEA195BCC42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40" creationId="{F0ABFC1E-E9F6-45C2-8EE0-5EB7D0F87078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41" creationId="{51D8564C-4702-4962-95AA-9F31245D967F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42" creationId="{8D805652-9AD6-42F4-8F9E-C3B6A4E9BFC2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43" creationId="{86F91018-C9C2-42B3-8059-3F29813F83D6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44" creationId="{8C343DD3-D3F2-474C-858B-3F852FFF1091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45" creationId="{3C31C703-9502-44FB-86E8-80BFB2A7CF39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46" creationId="{D9143BFC-307E-4086-B860-87C1B011F85F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47" creationId="{A465FE1D-C768-45FE-8EC1-70C53B92AA3E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56" creationId="{C223D820-7DCB-4203-8DF9-1DC3CC9DE974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59" creationId="{41E6EFE9-4946-4242-8A2F-AEC08FAB61BC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65" creationId="{B2486FAE-2F6E-438D-B939-FB1527B8C4E3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66" creationId="{173E1A44-9A11-406A-91C7-361A2B228884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69" creationId="{15196FEF-95DF-4901-8CF6-98D8B7D698BF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72" creationId="{7E6B37A4-A6FE-496A-8354-BA76734005E9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73" creationId="{2296D744-0381-4408-997B-7125C3A5A05D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75" creationId="{29D39C7B-5F46-4BF9-8DB0-1BE8D2AE3C78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76" creationId="{D6DE92D6-02C1-416F-A7CC-0AC67F481527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580" creationId="{6CC463AD-76B4-4F78-A476-3C36A9710616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584" creationId="{716EFFC2-589C-48E5-9570-E826E323C14D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585" creationId="{247C5281-9C0A-4985-94CA-A6A03FFA5195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586" creationId="{BA3B0D91-F32D-4F00-8688-EE51878E747B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587" creationId="{23173D77-BB9A-473D-A62F-C4F4AF6D2423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590" creationId="{FAF8352A-41EB-490C-B94D-B84EED0A5BEE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591" creationId="{873A2F43-D4CF-4FF4-A5F3-9151BCD87E2A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592" creationId="{5715F197-3253-4940-A993-BD1CAFEEE520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593" creationId="{41426D9F-183E-4F23-9342-7D277BEBA572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594" creationId="{B3A0F536-6D60-4703-AAEC-E5C01C5B2F60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595" creationId="{CEE62F54-E77E-4B9C-9937-416E9E0D17D6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598" creationId="{72ECCE64-FEE3-41FF-A64F-AE51B91CD3CC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599" creationId="{AF8EA82F-10A6-47D6-88A0-033BBE5E9C02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00" creationId="{DC69415D-387C-4C73-8660-3D1CDBAE5A4F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01" creationId="{46070E69-5D8D-41F5-A690-B39AE720D511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02" creationId="{F24C7540-18DD-4D23-A61A-BDA2CE1B63C8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03" creationId="{19019BD7-AA74-48D3-AC29-58A676A2F900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06" creationId="{AC6E85C7-C030-4189-8A1A-91F92CE77CA7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07" creationId="{21F0BBED-A0C2-4C5E-A59D-75BB21C75C86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08" creationId="{B2BBB2DF-AA28-4413-9620-C51BB70B1874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09" creationId="{14DE4550-CC18-4602-BC49-71DF5C89F660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10" creationId="{AA8EA5EA-CCB2-4A9C-A4EF-317C1F428C00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11" creationId="{1742952D-26EA-4DD8-BB13-28D09E1038EE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14" creationId="{2169BDD6-9F67-4CFC-A4DA-610353A973BD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15" creationId="{224D97C3-4D10-4B70-99AB-65713420F18A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17" creationId="{5FDDBF6E-C05F-47AF-9EF8-93BD84FBC6F7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18" creationId="{9506F4A3-83C3-4BAE-85EA-A59337B61AC4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19" creationId="{147D9A60-1C79-4E10-85A6-94C7FAFC4C11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24" creationId="{B06875AF-009B-42B7-8CCA-057F421EE720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25" creationId="{C5052C9D-F76E-4CF3-A71D-5DFFD2425E63}"/>
          </ac:spMkLst>
        </pc:spChg>
        <pc:spChg chg="add del mod">
          <ac:chgData name="Alexandria" userId="d7e167aa-12b2-4766-b097-c78b02e42776" providerId="ADAL" clId="{0D7633D3-4349-40B3-8A88-390A61DB25F3}" dt="2021-05-04T17:32:28.873" v="1081" actId="478"/>
          <ac:spMkLst>
            <pc:docMk/>
            <pc:sldMk cId="1141826853" sldId="271"/>
            <ac:spMk id="628" creationId="{81E95F72-FA32-4C03-A62C-B874DAB60DDA}"/>
          </ac:spMkLst>
        </pc:spChg>
        <pc:spChg chg="add del mod">
          <ac:chgData name="Alexandria" userId="d7e167aa-12b2-4766-b097-c78b02e42776" providerId="ADAL" clId="{0D7633D3-4349-40B3-8A88-390A61DB25F3}" dt="2021-05-04T17:34:22.090" v="1099" actId="478"/>
          <ac:spMkLst>
            <pc:docMk/>
            <pc:sldMk cId="1141826853" sldId="271"/>
            <ac:spMk id="635" creationId="{8BFFEA0B-64F7-4159-9AFA-25B2CA4C0DE7}"/>
          </ac:spMkLst>
        </pc:spChg>
        <pc:spChg chg="add del mod">
          <ac:chgData name="Alexandria" userId="d7e167aa-12b2-4766-b097-c78b02e42776" providerId="ADAL" clId="{0D7633D3-4349-40B3-8A88-390A61DB25F3}" dt="2021-05-04T17:34:19.867" v="1098" actId="478"/>
          <ac:spMkLst>
            <pc:docMk/>
            <pc:sldMk cId="1141826853" sldId="271"/>
            <ac:spMk id="636" creationId="{0554AE7B-7C73-473B-A683-0B984E6A16AE}"/>
          </ac:spMkLst>
        </pc:spChg>
        <pc:spChg chg="add del mod">
          <ac:chgData name="Alexandria" userId="d7e167aa-12b2-4766-b097-c78b02e42776" providerId="ADAL" clId="{0D7633D3-4349-40B3-8A88-390A61DB25F3}" dt="2021-05-04T17:31:24.943" v="1078" actId="478"/>
          <ac:spMkLst>
            <pc:docMk/>
            <pc:sldMk cId="1141826853" sldId="271"/>
            <ac:spMk id="641" creationId="{39D9E412-ECA9-485F-89E7-C70C33EF29DA}"/>
          </ac:spMkLst>
        </pc:spChg>
        <pc:spChg chg="add del mod">
          <ac:chgData name="Alexandria" userId="d7e167aa-12b2-4766-b097-c78b02e42776" providerId="ADAL" clId="{0D7633D3-4349-40B3-8A88-390A61DB25F3}" dt="2021-05-04T17:31:25.886" v="1079" actId="478"/>
          <ac:spMkLst>
            <pc:docMk/>
            <pc:sldMk cId="1141826853" sldId="271"/>
            <ac:spMk id="642" creationId="{BC3F0FCD-3435-41D4-AA81-2170D2853864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48" creationId="{42BC97C4-9C47-4F0D-9ED5-A243F46CDE96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49" creationId="{0B933D2A-CFDC-4A02-9B49-5C7D12D41D79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56" creationId="{98BEF95E-129C-4CC5-B9D6-72C860D5921D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57" creationId="{715F53AF-12B5-4C40-B0A2-6318EE9F33D5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58" creationId="{7C06A69E-7C24-4C82-937C-840DD6E43282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59" creationId="{C70BFE79-DE6B-4F34-97BA-130FCC019AEB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60" creationId="{9B739F1F-FE89-4294-A330-D172EE3B5CD3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61" creationId="{D187462F-F584-4F95-A1E8-2AB4ED8A7658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62" creationId="{250424F2-BFEE-4A1E-922E-711E611A2B48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63" creationId="{F7609B78-0FBC-4A1C-9567-4593E890E2D3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64" creationId="{098DF570-F14A-4CD2-8719-1A7CE34A3F94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65" creationId="{1BA0BFAC-F202-4FF0-9BA1-5F49AAEB0D7A}"/>
          </ac:spMkLst>
        </pc:spChg>
        <pc:spChg chg="add del mod">
          <ac:chgData name="Alexandria" userId="d7e167aa-12b2-4766-b097-c78b02e42776" providerId="ADAL" clId="{0D7633D3-4349-40B3-8A88-390A61DB25F3}" dt="2021-05-04T21:31:52.947" v="2121" actId="21"/>
          <ac:spMkLst>
            <pc:docMk/>
            <pc:sldMk cId="1141826853" sldId="271"/>
            <ac:spMk id="667" creationId="{0D11C1D2-DAC7-419D-88D3-83E4A5232C8E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68" creationId="{4F29D344-2338-4AA0-A66C-6DC109EA7548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79" creationId="{A39649FB-64E3-4ECD-BDD0-8896B4F78811}"/>
          </ac:spMkLst>
        </pc:spChg>
        <pc:spChg chg="add del mod">
          <ac:chgData name="Alexandria" userId="d7e167aa-12b2-4766-b097-c78b02e42776" providerId="ADAL" clId="{0D7633D3-4349-40B3-8A88-390A61DB25F3}" dt="2021-05-04T17:55:57.134" v="1239" actId="478"/>
          <ac:spMkLst>
            <pc:docMk/>
            <pc:sldMk cId="1141826853" sldId="271"/>
            <ac:spMk id="680" creationId="{184A2D65-9554-45CC-B589-0D6E85D1D92D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81" creationId="{2DE61354-7F58-4F78-8339-03EDBF5DF7DB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82" creationId="{2B342ABB-7F95-4F25-A7E0-4234C3ED6F42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83" creationId="{5C7FA097-3270-4583-9C7E-F6A8D6D9F9A8}"/>
          </ac:spMkLst>
        </pc:spChg>
        <pc:spChg chg="add del mod">
          <ac:chgData name="Alexandria" userId="d7e167aa-12b2-4766-b097-c78b02e42776" providerId="ADAL" clId="{0D7633D3-4349-40B3-8A88-390A61DB25F3}" dt="2021-05-09T05:04:32.732" v="2893" actId="478"/>
          <ac:spMkLst>
            <pc:docMk/>
            <pc:sldMk cId="1141826853" sldId="271"/>
            <ac:spMk id="684" creationId="{EE8EB395-4ED2-4E77-969C-C02120AFE357}"/>
          </ac:spMkLst>
        </pc:spChg>
        <pc:picChg chg="add del mod">
          <ac:chgData name="Alexandria" userId="d7e167aa-12b2-4766-b097-c78b02e42776" providerId="ADAL" clId="{0D7633D3-4349-40B3-8A88-390A61DB25F3}" dt="2021-05-08T18:50:28.052" v="2315" actId="478"/>
          <ac:picMkLst>
            <pc:docMk/>
            <pc:sldMk cId="1141826853" sldId="271"/>
            <ac:picMk id="3" creationId="{DA04F38E-9800-4805-A8B4-BBA31A3CF81D}"/>
          </ac:picMkLst>
        </pc:picChg>
        <pc:picChg chg="add del mod">
          <ac:chgData name="Alexandria" userId="d7e167aa-12b2-4766-b097-c78b02e42776" providerId="ADAL" clId="{0D7633D3-4349-40B3-8A88-390A61DB25F3}" dt="2021-05-08T18:54:45.995" v="2338" actId="478"/>
          <ac:picMkLst>
            <pc:docMk/>
            <pc:sldMk cId="1141826853" sldId="271"/>
            <ac:picMk id="5" creationId="{9CBBEC85-991E-4010-8A44-19887945CF30}"/>
          </ac:picMkLst>
        </pc:picChg>
        <pc:picChg chg="add del mod">
          <ac:chgData name="Alexandria" userId="d7e167aa-12b2-4766-b097-c78b02e42776" providerId="ADAL" clId="{0D7633D3-4349-40B3-8A88-390A61DB25F3}" dt="2021-05-08T19:18:30.165" v="2559" actId="478"/>
          <ac:picMkLst>
            <pc:docMk/>
            <pc:sldMk cId="1141826853" sldId="271"/>
            <ac:picMk id="49" creationId="{B678E5E3-739B-4503-B39B-9CD20744AED0}"/>
          </ac:picMkLst>
        </pc:picChg>
        <pc:picChg chg="add del mod">
          <ac:chgData name="Alexandria" userId="d7e167aa-12b2-4766-b097-c78b02e42776" providerId="ADAL" clId="{0D7633D3-4349-40B3-8A88-390A61DB25F3}" dt="2021-05-04T21:17:20.832" v="1967" actId="478"/>
          <ac:picMkLst>
            <pc:docMk/>
            <pc:sldMk cId="1141826853" sldId="271"/>
            <ac:picMk id="133" creationId="{B18AC82D-9F3C-4C75-9A1E-29CAC065AE51}"/>
          </ac:picMkLst>
        </pc:picChg>
        <pc:picChg chg="add del mod">
          <ac:chgData name="Alexandria" userId="d7e167aa-12b2-4766-b097-c78b02e42776" providerId="ADAL" clId="{0D7633D3-4349-40B3-8A88-390A61DB25F3}" dt="2021-05-08T18:54:42.625" v="2337" actId="478"/>
          <ac:picMkLst>
            <pc:docMk/>
            <pc:sldMk cId="1141826853" sldId="271"/>
            <ac:picMk id="138" creationId="{843CAF93-2DD5-48C0-80F5-2D528C0E57EF}"/>
          </ac:picMkLst>
        </pc:picChg>
        <pc:picChg chg="add del mod">
          <ac:chgData name="Alexandria" userId="d7e167aa-12b2-4766-b097-c78b02e42776" providerId="ADAL" clId="{0D7633D3-4349-40B3-8A88-390A61DB25F3}" dt="2021-05-08T19:20:33.700" v="2570" actId="478"/>
          <ac:picMkLst>
            <pc:docMk/>
            <pc:sldMk cId="1141826853" sldId="271"/>
            <ac:picMk id="146" creationId="{45321D6A-476C-4C01-93E3-774C9A708F52}"/>
          </ac:picMkLst>
        </pc:picChg>
        <pc:picChg chg="add del mod">
          <ac:chgData name="Alexandria" userId="d7e167aa-12b2-4766-b097-c78b02e42776" providerId="ADAL" clId="{0D7633D3-4349-40B3-8A88-390A61DB25F3}" dt="2021-05-08T19:20:34.404" v="2571" actId="478"/>
          <ac:picMkLst>
            <pc:docMk/>
            <pc:sldMk cId="1141826853" sldId="271"/>
            <ac:picMk id="147" creationId="{30DEF9A2-4E60-4F31-9F30-7459BB4FF38F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157" creationId="{8845C172-3EBF-45A1-B0F5-21DD5617DF3D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164" creationId="{9B32E3C9-737C-4EF2-940B-D00C69B52807}"/>
          </ac:picMkLst>
        </pc:picChg>
        <pc:picChg chg="add del mod">
          <ac:chgData name="Alexandria" userId="d7e167aa-12b2-4766-b097-c78b02e42776" providerId="ADAL" clId="{0D7633D3-4349-40B3-8A88-390A61DB25F3}" dt="2021-05-04T17:27:33.088" v="1038" actId="478"/>
          <ac:picMkLst>
            <pc:docMk/>
            <pc:sldMk cId="1141826853" sldId="271"/>
            <ac:picMk id="165" creationId="{EF58B8AE-8ED2-432C-A106-ABD9A33084BB}"/>
          </ac:picMkLst>
        </pc:picChg>
        <pc:picChg chg="add del mod">
          <ac:chgData name="Alexandria" userId="d7e167aa-12b2-4766-b097-c78b02e42776" providerId="ADAL" clId="{0D7633D3-4349-40B3-8A88-390A61DB25F3}" dt="2021-05-04T17:27:33.088" v="1038" actId="478"/>
          <ac:picMkLst>
            <pc:docMk/>
            <pc:sldMk cId="1141826853" sldId="271"/>
            <ac:picMk id="168" creationId="{22BD6F78-4062-4587-8743-B4525BB347EA}"/>
          </ac:picMkLst>
        </pc:picChg>
        <pc:picChg chg="add del mod">
          <ac:chgData name="Alexandria" userId="d7e167aa-12b2-4766-b097-c78b02e42776" providerId="ADAL" clId="{0D7633D3-4349-40B3-8A88-390A61DB25F3}" dt="2021-05-04T17:27:33.088" v="1038" actId="478"/>
          <ac:picMkLst>
            <pc:docMk/>
            <pc:sldMk cId="1141826853" sldId="271"/>
            <ac:picMk id="171" creationId="{7FD79ED2-A536-4835-A63C-889975ED049F}"/>
          </ac:picMkLst>
        </pc:picChg>
        <pc:picChg chg="add del mod">
          <ac:chgData name="Alexandria" userId="d7e167aa-12b2-4766-b097-c78b02e42776" providerId="ADAL" clId="{0D7633D3-4349-40B3-8A88-390A61DB25F3}" dt="2021-05-04T17:27:37.877" v="1039" actId="478"/>
          <ac:picMkLst>
            <pc:docMk/>
            <pc:sldMk cId="1141826853" sldId="271"/>
            <ac:picMk id="176" creationId="{F0873374-AD95-4B04-A071-BAA714853CC6}"/>
          </ac:picMkLst>
        </pc:picChg>
        <pc:picChg chg="add mod">
          <ac:chgData name="Alexandria" userId="d7e167aa-12b2-4766-b097-c78b02e42776" providerId="ADAL" clId="{0D7633D3-4349-40B3-8A88-390A61DB25F3}" dt="2021-05-25T17:36:33.179" v="6462" actId="1076"/>
          <ac:picMkLst>
            <pc:docMk/>
            <pc:sldMk cId="1141826853" sldId="271"/>
            <ac:picMk id="179" creationId="{7321BBAA-DE5B-4014-8718-AD91FB59FE52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179" creationId="{E7BD4C20-559B-4733-99B3-206D298BE271}"/>
          </ac:picMkLst>
        </pc:picChg>
        <pc:picChg chg="add mod">
          <ac:chgData name="Alexandria" userId="d7e167aa-12b2-4766-b097-c78b02e42776" providerId="ADAL" clId="{0D7633D3-4349-40B3-8A88-390A61DB25F3}" dt="2021-05-25T17:26:26.489" v="6140" actId="1076"/>
          <ac:picMkLst>
            <pc:docMk/>
            <pc:sldMk cId="1141826853" sldId="271"/>
            <ac:picMk id="180" creationId="{A0F2A775-D7EF-48C7-BDAB-201C21A7A3E8}"/>
          </ac:picMkLst>
        </pc:picChg>
        <pc:picChg chg="add mod">
          <ac:chgData name="Alexandria" userId="d7e167aa-12b2-4766-b097-c78b02e42776" providerId="ADAL" clId="{0D7633D3-4349-40B3-8A88-390A61DB25F3}" dt="2021-05-25T17:36:39.850" v="6464" actId="1076"/>
          <ac:picMkLst>
            <pc:docMk/>
            <pc:sldMk cId="1141826853" sldId="271"/>
            <ac:picMk id="189" creationId="{7D4C8AA4-AA58-46CD-8072-458D6C689C57}"/>
          </ac:picMkLst>
        </pc:picChg>
        <pc:picChg chg="add del mod">
          <ac:chgData name="Alexandria" userId="d7e167aa-12b2-4766-b097-c78b02e42776" providerId="ADAL" clId="{0D7633D3-4349-40B3-8A88-390A61DB25F3}" dt="2021-05-04T17:27:33.088" v="1038" actId="478"/>
          <ac:picMkLst>
            <pc:docMk/>
            <pc:sldMk cId="1141826853" sldId="271"/>
            <ac:picMk id="191" creationId="{0EBBB77D-D14C-436C-94C6-B538642F8D5D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193" creationId="{936E0353-C89E-4E57-9733-F9F6CE66FDF4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194" creationId="{B0230216-9DAD-495B-808D-4E527D4ED821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195" creationId="{80869054-929A-4D8A-A38C-FE17EAAEB225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196" creationId="{E55AD1C0-01CC-4A4D-8B39-DB37A663B5F4}"/>
          </ac:picMkLst>
        </pc:picChg>
        <pc:picChg chg="add del mod">
          <ac:chgData name="Alexandria" userId="d7e167aa-12b2-4766-b097-c78b02e42776" providerId="ADAL" clId="{0D7633D3-4349-40B3-8A88-390A61DB25F3}" dt="2021-05-04T17:27:33.088" v="1038" actId="478"/>
          <ac:picMkLst>
            <pc:docMk/>
            <pc:sldMk cId="1141826853" sldId="271"/>
            <ac:picMk id="202" creationId="{AB72D1A7-F9D2-474F-810D-928D0F59328A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214" creationId="{FC722EEB-5DD4-4996-B18E-EA60359D18A8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215" creationId="{0F4F325B-544E-4E77-B177-E9227FF0B747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216" creationId="{F6A08534-71F8-4FC0-B885-155C2365BDF9}"/>
          </ac:picMkLst>
        </pc:picChg>
        <pc:picChg chg="add del mod">
          <ac:chgData name="Alexandria" userId="d7e167aa-12b2-4766-b097-c78b02e42776" providerId="ADAL" clId="{0D7633D3-4349-40B3-8A88-390A61DB25F3}" dt="2021-05-04T17:27:28.690" v="1036" actId="478"/>
          <ac:picMkLst>
            <pc:docMk/>
            <pc:sldMk cId="1141826853" sldId="271"/>
            <ac:picMk id="219" creationId="{8C55A0E1-A686-455A-9FE4-A3BF48DADF77}"/>
          </ac:picMkLst>
        </pc:picChg>
        <pc:picChg chg="add del mod">
          <ac:chgData name="Alexandria" userId="d7e167aa-12b2-4766-b097-c78b02e42776" providerId="ADAL" clId="{0D7633D3-4349-40B3-8A88-390A61DB25F3}" dt="2021-05-04T17:27:31.214" v="1037" actId="478"/>
          <ac:picMkLst>
            <pc:docMk/>
            <pc:sldMk cId="1141826853" sldId="271"/>
            <ac:picMk id="221" creationId="{9A815982-355B-4DAA-8F6B-DF773D8ABEE6}"/>
          </ac:picMkLst>
        </pc:picChg>
        <pc:picChg chg="add del mod">
          <ac:chgData name="Alexandria" userId="d7e167aa-12b2-4766-b097-c78b02e42776" providerId="ADAL" clId="{0D7633D3-4349-40B3-8A88-390A61DB25F3}" dt="2021-05-04T17:27:33.088" v="1038" actId="478"/>
          <ac:picMkLst>
            <pc:docMk/>
            <pc:sldMk cId="1141826853" sldId="271"/>
            <ac:picMk id="233" creationId="{A41428C9-D6ED-43E2-B6B3-D6F38FC9CA4D}"/>
          </ac:picMkLst>
        </pc:picChg>
        <pc:picChg chg="add del mod">
          <ac:chgData name="Alexandria" userId="d7e167aa-12b2-4766-b097-c78b02e42776" providerId="ADAL" clId="{0D7633D3-4349-40B3-8A88-390A61DB25F3}" dt="2021-05-04T17:27:37.877" v="1039" actId="478"/>
          <ac:picMkLst>
            <pc:docMk/>
            <pc:sldMk cId="1141826853" sldId="271"/>
            <ac:picMk id="238" creationId="{C85291B6-1C07-4659-A34E-2EC3B250A2F2}"/>
          </ac:picMkLst>
        </pc:picChg>
        <pc:picChg chg="add del mod">
          <ac:chgData name="Alexandria" userId="d7e167aa-12b2-4766-b097-c78b02e42776" providerId="ADAL" clId="{0D7633D3-4349-40B3-8A88-390A61DB25F3}" dt="2021-05-04T17:27:37.877" v="1039" actId="478"/>
          <ac:picMkLst>
            <pc:docMk/>
            <pc:sldMk cId="1141826853" sldId="271"/>
            <ac:picMk id="239" creationId="{5762EF76-16BB-44BC-99E7-24B2054A2621}"/>
          </ac:picMkLst>
        </pc:picChg>
        <pc:picChg chg="add del mod">
          <ac:chgData name="Alexandria" userId="d7e167aa-12b2-4766-b097-c78b02e42776" providerId="ADAL" clId="{0D7633D3-4349-40B3-8A88-390A61DB25F3}" dt="2021-05-04T17:27:33.088" v="1038" actId="478"/>
          <ac:picMkLst>
            <pc:docMk/>
            <pc:sldMk cId="1141826853" sldId="271"/>
            <ac:picMk id="244" creationId="{0D51E228-C0F6-45EA-88BE-DB0497F32BD8}"/>
          </ac:picMkLst>
        </pc:picChg>
        <pc:picChg chg="add del mod">
          <ac:chgData name="Alexandria" userId="d7e167aa-12b2-4766-b097-c78b02e42776" providerId="ADAL" clId="{0D7633D3-4349-40B3-8A88-390A61DB25F3}" dt="2021-05-04T17:27:33.088" v="1038" actId="478"/>
          <ac:picMkLst>
            <pc:docMk/>
            <pc:sldMk cId="1141826853" sldId="271"/>
            <ac:picMk id="246" creationId="{803BAA61-B5A5-4C13-B66E-F92A004FBF6F}"/>
          </ac:picMkLst>
        </pc:picChg>
        <pc:picChg chg="add del mod">
          <ac:chgData name="Alexandria" userId="d7e167aa-12b2-4766-b097-c78b02e42776" providerId="ADAL" clId="{0D7633D3-4349-40B3-8A88-390A61DB25F3}" dt="2021-05-04T17:27:33.088" v="1038" actId="478"/>
          <ac:picMkLst>
            <pc:docMk/>
            <pc:sldMk cId="1141826853" sldId="271"/>
            <ac:picMk id="247" creationId="{D52FFE49-771F-40CD-BD6E-542870446FFD}"/>
          </ac:picMkLst>
        </pc:picChg>
        <pc:picChg chg="add del mod">
          <ac:chgData name="Alexandria" userId="d7e167aa-12b2-4766-b097-c78b02e42776" providerId="ADAL" clId="{0D7633D3-4349-40B3-8A88-390A61DB25F3}" dt="2021-05-04T17:27:28.690" v="1036" actId="478"/>
          <ac:picMkLst>
            <pc:docMk/>
            <pc:sldMk cId="1141826853" sldId="271"/>
            <ac:picMk id="252" creationId="{F1211D78-81E0-4268-8EF0-36C9B9302849}"/>
          </ac:picMkLst>
        </pc:picChg>
        <pc:picChg chg="add del mod">
          <ac:chgData name="Alexandria" userId="d7e167aa-12b2-4766-b097-c78b02e42776" providerId="ADAL" clId="{0D7633D3-4349-40B3-8A88-390A61DB25F3}" dt="2021-05-04T17:27:33.088" v="1038" actId="478"/>
          <ac:picMkLst>
            <pc:docMk/>
            <pc:sldMk cId="1141826853" sldId="271"/>
            <ac:picMk id="253" creationId="{B69BC9E6-9CD1-4D13-A959-9C82B5BFEE57}"/>
          </ac:picMkLst>
        </pc:picChg>
        <pc:picChg chg="add del mod">
          <ac:chgData name="Alexandria" userId="d7e167aa-12b2-4766-b097-c78b02e42776" providerId="ADAL" clId="{0D7633D3-4349-40B3-8A88-390A61DB25F3}" dt="2021-05-04T17:27:33.088" v="1038" actId="478"/>
          <ac:picMkLst>
            <pc:docMk/>
            <pc:sldMk cId="1141826853" sldId="271"/>
            <ac:picMk id="254" creationId="{57403D52-FF2E-450F-B990-174744BA802A}"/>
          </ac:picMkLst>
        </pc:picChg>
        <pc:picChg chg="add del mod">
          <ac:chgData name="Alexandria" userId="d7e167aa-12b2-4766-b097-c78b02e42776" providerId="ADAL" clId="{0D7633D3-4349-40B3-8A88-390A61DB25F3}" dt="2021-05-04T17:27:28.690" v="1036" actId="478"/>
          <ac:picMkLst>
            <pc:docMk/>
            <pc:sldMk cId="1141826853" sldId="271"/>
            <ac:picMk id="261" creationId="{6DBCC199-2BA1-4DB8-BC92-8D3D248FC580}"/>
          </ac:picMkLst>
        </pc:picChg>
        <pc:picChg chg="add del mod">
          <ac:chgData name="Alexandria" userId="d7e167aa-12b2-4766-b097-c78b02e42776" providerId="ADAL" clId="{0D7633D3-4349-40B3-8A88-390A61DB25F3}" dt="2021-05-04T17:27:28.690" v="1036" actId="478"/>
          <ac:picMkLst>
            <pc:docMk/>
            <pc:sldMk cId="1141826853" sldId="271"/>
            <ac:picMk id="264" creationId="{DB11B5AB-8FA4-4908-B9D8-255EFC1E3C85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267" creationId="{8A613155-778E-4EA3-A74A-31815D6D4678}"/>
          </ac:picMkLst>
        </pc:picChg>
        <pc:picChg chg="add del mod">
          <ac:chgData name="Alexandria" userId="d7e167aa-12b2-4766-b097-c78b02e42776" providerId="ADAL" clId="{0D7633D3-4349-40B3-8A88-390A61DB25F3}" dt="2021-05-04T17:27:28.690" v="1036" actId="478"/>
          <ac:picMkLst>
            <pc:docMk/>
            <pc:sldMk cId="1141826853" sldId="271"/>
            <ac:picMk id="269" creationId="{2DDCE50B-2334-41BE-8558-13470E210821}"/>
          </ac:picMkLst>
        </pc:picChg>
        <pc:picChg chg="add del mod">
          <ac:chgData name="Alexandria" userId="d7e167aa-12b2-4766-b097-c78b02e42776" providerId="ADAL" clId="{0D7633D3-4349-40B3-8A88-390A61DB25F3}" dt="2021-05-04T17:27:31.214" v="1037" actId="478"/>
          <ac:picMkLst>
            <pc:docMk/>
            <pc:sldMk cId="1141826853" sldId="271"/>
            <ac:picMk id="271" creationId="{3A527D8D-49C5-4915-8B39-7973D92FFB21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272" creationId="{55BB1C52-4FCD-4C47-8BB8-C166E9492F3B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274" creationId="{5D9CCD5A-A61B-4B30-B201-D314CB7B5F71}"/>
          </ac:picMkLst>
        </pc:picChg>
        <pc:picChg chg="add del mod">
          <ac:chgData name="Alexandria" userId="d7e167aa-12b2-4766-b097-c78b02e42776" providerId="ADAL" clId="{0D7633D3-4349-40B3-8A88-390A61DB25F3}" dt="2021-05-04T17:27:31.214" v="1037" actId="478"/>
          <ac:picMkLst>
            <pc:docMk/>
            <pc:sldMk cId="1141826853" sldId="271"/>
            <ac:picMk id="274" creationId="{D0A6AB99-0DF9-44B1-9AE4-6F8455655A16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277" creationId="{9A9D0619-4CAD-478B-996D-7C205411AECE}"/>
          </ac:picMkLst>
        </pc:picChg>
        <pc:picChg chg="add mod ord">
          <ac:chgData name="Alexandria" userId="d7e167aa-12b2-4766-b097-c78b02e42776" providerId="ADAL" clId="{0D7633D3-4349-40B3-8A88-390A61DB25F3}" dt="2021-05-25T20:57:07.054" v="6945" actId="166"/>
          <ac:picMkLst>
            <pc:docMk/>
            <pc:sldMk cId="1141826853" sldId="271"/>
            <ac:picMk id="279" creationId="{715E952E-0DC5-40E9-A91F-8B56C9A66378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04" creationId="{2CAF7E7E-BE46-43D3-902D-C457ED1B30EE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315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317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320" creationId="{00000000-0000-0000-0000-000000000000}"/>
          </ac:picMkLst>
        </pc:picChg>
        <pc:picChg chg="add del mod">
          <ac:chgData name="Alexandria" userId="d7e167aa-12b2-4766-b097-c78b02e42776" providerId="ADAL" clId="{0D7633D3-4349-40B3-8A88-390A61DB25F3}" dt="2021-05-04T17:27:31.214" v="1037" actId="478"/>
          <ac:picMkLst>
            <pc:docMk/>
            <pc:sldMk cId="1141826853" sldId="271"/>
            <ac:picMk id="321" creationId="{39F7305C-E9CA-40BE-B3B9-CBCFE14618CE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23" creationId="{4CC1C316-8B94-49B0-BF35-3638950BAB39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25" creationId="{2A9D6EA0-A059-47C3-819D-639F319DB1CD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326" creationId="{00000000-0000-0000-0000-000000000000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26" creationId="{2F28DDAB-C934-4873-B478-9A1818C4C383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29" creationId="{7E86061D-AA49-45B9-97E1-A747E0A5BAA0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30" creationId="{F4B47672-CCD8-4D90-8AE5-984BB29E91C5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37" creationId="{427DE628-8F56-4450-82C7-9B2295C7C8A6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40" creationId="{98FC0233-993F-4564-90EB-3DC63E142D74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45" creationId="{702FF29F-622B-4B1E-845E-3AEEF867218B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52" creationId="{4DD915D1-A8C0-4266-BBBC-1AB6F9FFA0BF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353" creationId="{00000000-0000-0000-0000-000000000000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55" creationId="{096F258C-7B74-4F2F-8C83-2C757843238B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56" creationId="{74B4BF67-F542-4664-88F1-77C2A018FB16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57" creationId="{C7AF7A9F-3E67-4F0D-9CDE-E72D4EA5022F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58" creationId="{7A8CFD07-E11F-4CCE-8A18-CC460118E25A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59" creationId="{BAE972A9-6A22-40A8-9F56-8502C4D421E7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60" creationId="{0492796C-FA30-4893-88E4-7B4DB2B35948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371" creationId="{00000000-0000-0000-0000-000000000000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71" creationId="{84BEEEF4-D267-4D71-99DA-CB512DE76EAA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72" creationId="{DD1EF971-0A5C-4FB4-BAED-13C75E39F41D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373" creationId="{00000000-0000-0000-0000-000000000000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73" creationId="{D2A4CA39-C40E-4F94-AE8F-61B122889A9B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374" creationId="{00000000-0000-0000-0000-000000000000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74" creationId="{C0117E02-9C98-4B89-A17B-77758A64CA3C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75" creationId="{11ADED65-90D5-429C-BFF3-C843B1EADD4D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379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380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387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390" creationId="{00000000-0000-0000-0000-000000000000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91" creationId="{F966C205-2500-40F1-AD31-D1FDD2A05810}"/>
          </ac:picMkLst>
        </pc:picChg>
        <pc:picChg chg="add del mod">
          <ac:chgData name="Alexandria" userId="d7e167aa-12b2-4766-b097-c78b02e42776" providerId="ADAL" clId="{0D7633D3-4349-40B3-8A88-390A61DB25F3}" dt="2021-05-25T17:25:49.071" v="6131" actId="478"/>
          <ac:picMkLst>
            <pc:docMk/>
            <pc:sldMk cId="1141826853" sldId="271"/>
            <ac:picMk id="392" creationId="{362B5F8F-DF7C-47BB-968E-781CC5E4A41F}"/>
          </ac:picMkLst>
        </pc:picChg>
        <pc:picChg chg="add del mod">
          <ac:chgData name="Alexandria" userId="d7e167aa-12b2-4766-b097-c78b02e42776" providerId="ADAL" clId="{0D7633D3-4349-40B3-8A88-390A61DB25F3}" dt="2021-05-25T17:25:48.002" v="6130" actId="478"/>
          <ac:picMkLst>
            <pc:docMk/>
            <pc:sldMk cId="1141826853" sldId="271"/>
            <ac:picMk id="393" creationId="{2A49E9E2-27FD-4EB2-9B71-ECE9C777AF5B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94" creationId="{D14D6001-3BA6-454E-9416-A9E92E7A1DFB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395" creationId="{00000000-0000-0000-0000-000000000000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98" creationId="{E89D0926-C968-4DAA-8C33-B3504471F721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399" creationId="{85A5D609-BCDB-4529-A2C2-A34F53002890}"/>
          </ac:picMkLst>
        </pc:picChg>
        <pc:picChg chg="add mod">
          <ac:chgData name="Alexandria" userId="d7e167aa-12b2-4766-b097-c78b02e42776" providerId="ADAL" clId="{0D7633D3-4349-40B3-8A88-390A61DB25F3}" dt="2021-05-25T14:25:28.685" v="4673" actId="2711"/>
          <ac:picMkLst>
            <pc:docMk/>
            <pc:sldMk cId="1141826853" sldId="271"/>
            <ac:picMk id="400" creationId="{CE3FB590-BEBD-4C60-8C6B-C1870516ED00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439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7:27:22.692" v="1034" actId="478"/>
          <ac:picMkLst>
            <pc:docMk/>
            <pc:sldMk cId="1141826853" sldId="271"/>
            <ac:picMk id="443" creationId="{00000000-0000-0000-0000-000000000000}"/>
          </ac:picMkLst>
        </pc:picChg>
        <pc:picChg chg="add del">
          <ac:chgData name="Alexandria" userId="d7e167aa-12b2-4766-b097-c78b02e42776" providerId="ADAL" clId="{0D7633D3-4349-40B3-8A88-390A61DB25F3}" dt="2021-05-08T19:54:38.150" v="2677" actId="478"/>
          <ac:picMkLst>
            <pc:docMk/>
            <pc:sldMk cId="1141826853" sldId="271"/>
            <ac:picMk id="453" creationId="{38B42C50-C234-43F3-8CC2-9D0B50082C0F}"/>
          </ac:picMkLst>
        </pc:picChg>
        <pc:picChg chg="add del mod">
          <ac:chgData name="Alexandria" userId="d7e167aa-12b2-4766-b097-c78b02e42776" providerId="ADAL" clId="{0D7633D3-4349-40B3-8A88-390A61DB25F3}" dt="2021-05-04T17:27:31.214" v="1037" actId="478"/>
          <ac:picMkLst>
            <pc:docMk/>
            <pc:sldMk cId="1141826853" sldId="271"/>
            <ac:picMk id="461" creationId="{9901B960-37C5-493F-881F-81A5E4FDC745}"/>
          </ac:picMkLst>
        </pc:picChg>
        <pc:picChg chg="add del mod">
          <ac:chgData name="Alexandria" userId="d7e167aa-12b2-4766-b097-c78b02e42776" providerId="ADAL" clId="{0D7633D3-4349-40B3-8A88-390A61DB25F3}" dt="2021-05-04T17:27:31.214" v="1037" actId="478"/>
          <ac:picMkLst>
            <pc:docMk/>
            <pc:sldMk cId="1141826853" sldId="271"/>
            <ac:picMk id="465" creationId="{C0CADBB2-7B33-403F-9CDF-7D4CADC26D9C}"/>
          </ac:picMkLst>
        </pc:picChg>
        <pc:picChg chg="add del mod">
          <ac:chgData name="Alexandria" userId="d7e167aa-12b2-4766-b097-c78b02e42776" providerId="ADAL" clId="{0D7633D3-4349-40B3-8A88-390A61DB25F3}" dt="2021-05-04T17:27:33.088" v="1038" actId="478"/>
          <ac:picMkLst>
            <pc:docMk/>
            <pc:sldMk cId="1141826853" sldId="271"/>
            <ac:picMk id="470" creationId="{FA0AAAFA-25A8-489D-844A-829E3ADBA33F}"/>
          </ac:picMkLst>
        </pc:picChg>
        <pc:picChg chg="add del mod">
          <ac:chgData name="Alexandria" userId="d7e167aa-12b2-4766-b097-c78b02e42776" providerId="ADAL" clId="{0D7633D3-4349-40B3-8A88-390A61DB25F3}" dt="2021-05-04T17:27:33.088" v="1038" actId="478"/>
          <ac:picMkLst>
            <pc:docMk/>
            <pc:sldMk cId="1141826853" sldId="271"/>
            <ac:picMk id="478" creationId="{B8706321-06AF-4EAD-898A-E72EFE70517B}"/>
          </ac:picMkLst>
        </pc:picChg>
        <pc:picChg chg="add del mod">
          <ac:chgData name="Alexandria" userId="d7e167aa-12b2-4766-b097-c78b02e42776" providerId="ADAL" clId="{0D7633D3-4349-40B3-8A88-390A61DB25F3}" dt="2021-05-04T17:27:33.088" v="1038" actId="478"/>
          <ac:picMkLst>
            <pc:docMk/>
            <pc:sldMk cId="1141826853" sldId="271"/>
            <ac:picMk id="479" creationId="{32BF7329-D270-4F7D-8254-1DB908F22F01}"/>
          </ac:picMkLst>
        </pc:picChg>
        <pc:picChg chg="add del mod">
          <ac:chgData name="Alexandria" userId="d7e167aa-12b2-4766-b097-c78b02e42776" providerId="ADAL" clId="{0D7633D3-4349-40B3-8A88-390A61DB25F3}" dt="2021-05-04T17:27:37.877" v="1039" actId="478"/>
          <ac:picMkLst>
            <pc:docMk/>
            <pc:sldMk cId="1141826853" sldId="271"/>
            <ac:picMk id="485" creationId="{3E1595A4-DC87-40E5-B6CA-F3D549F592FC}"/>
          </ac:picMkLst>
        </pc:picChg>
        <pc:picChg chg="add del mod">
          <ac:chgData name="Alexandria" userId="d7e167aa-12b2-4766-b097-c78b02e42776" providerId="ADAL" clId="{0D7633D3-4349-40B3-8A88-390A61DB25F3}" dt="2021-05-04T17:27:37.877" v="1039" actId="478"/>
          <ac:picMkLst>
            <pc:docMk/>
            <pc:sldMk cId="1141826853" sldId="271"/>
            <ac:picMk id="486" creationId="{8B5CBF68-0858-4CD4-ADD5-37D8CB97A812}"/>
          </ac:picMkLst>
        </pc:picChg>
        <pc:picChg chg="add del mod">
          <ac:chgData name="Alexandria" userId="d7e167aa-12b2-4766-b097-c78b02e42776" providerId="ADAL" clId="{0D7633D3-4349-40B3-8A88-390A61DB25F3}" dt="2021-05-04T17:27:33.088" v="1038" actId="478"/>
          <ac:picMkLst>
            <pc:docMk/>
            <pc:sldMk cId="1141826853" sldId="271"/>
            <ac:picMk id="489" creationId="{8A878D5A-75E3-49A1-BEA2-93B491549763}"/>
          </ac:picMkLst>
        </pc:picChg>
        <pc:picChg chg="add del mod">
          <ac:chgData name="Alexandria" userId="d7e167aa-12b2-4766-b097-c78b02e42776" providerId="ADAL" clId="{0D7633D3-4349-40B3-8A88-390A61DB25F3}" dt="2021-05-04T17:27:33.088" v="1038" actId="478"/>
          <ac:picMkLst>
            <pc:docMk/>
            <pc:sldMk cId="1141826853" sldId="271"/>
            <ac:picMk id="493" creationId="{626DB93C-D520-4CBA-9910-2A8C2BD70A19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495" creationId="{05064575-A894-4363-9BC2-E7F3A48397C3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500" creationId="{3A1C32D0-F9A1-42B4-B8EA-7648F622E944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502" creationId="{5FBD8B3E-297A-41AD-9152-A89E55C0C54C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505" creationId="{0107F1A9-6291-41D3-8BDD-295FFD8A08FA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510" creationId="{C941014B-F8CD-40B9-BC73-0C72A0ACED60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537" creationId="{4B894604-D225-4A9B-BC3E-ADFBD6C757E4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555" creationId="{C7C33EAD-F701-484B-85B2-1AF3BD744C19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557" creationId="{D2411092-9705-49A6-98CF-4F7338D3E44E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558" creationId="{A9305C08-EA27-4DCE-A1C1-1F72C36F6A5E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563" creationId="{284BB4BB-5737-405A-887F-544FA1E2A2B1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564" creationId="{A3692D6B-C3E1-42BF-9175-5C327A1DDB58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571" creationId="{3169F168-8767-44CC-8EF9-ED15F1C359C4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574" creationId="{CA0B8055-2072-4631-AB36-808A13ADA963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579" creationId="{841D424D-C8FE-4B92-9E81-95E99439B83A}"/>
          </ac:picMkLst>
        </pc:picChg>
        <pc:picChg chg="add del mod">
          <ac:chgData name="Alexandria" userId="d7e167aa-12b2-4766-b097-c78b02e42776" providerId="ADAL" clId="{0D7633D3-4349-40B3-8A88-390A61DB25F3}" dt="2021-05-04T17:32:28.873" v="1081" actId="478"/>
          <ac:picMkLst>
            <pc:docMk/>
            <pc:sldMk cId="1141826853" sldId="271"/>
            <ac:picMk id="623" creationId="{E2F0114C-8790-494B-869F-DA277DE0E58F}"/>
          </ac:picMkLst>
        </pc:picChg>
        <pc:picChg chg="add del mod">
          <ac:chgData name="Alexandria" userId="d7e167aa-12b2-4766-b097-c78b02e42776" providerId="ADAL" clId="{0D7633D3-4349-40B3-8A88-390A61DB25F3}" dt="2021-05-04T17:32:28.873" v="1081" actId="478"/>
          <ac:picMkLst>
            <pc:docMk/>
            <pc:sldMk cId="1141826853" sldId="271"/>
            <ac:picMk id="627" creationId="{9B602063-F4AC-46BF-B95E-FC323B0B3BA9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638" creationId="{FE8D7F6B-3030-4199-BA7E-78F0A05ABAA8}"/>
          </ac:picMkLst>
        </pc:picChg>
        <pc:picChg chg="add del mod">
          <ac:chgData name="Alexandria" userId="d7e167aa-12b2-4766-b097-c78b02e42776" providerId="ADAL" clId="{0D7633D3-4349-40B3-8A88-390A61DB25F3}" dt="2021-05-04T17:31:24.353" v="1077" actId="478"/>
          <ac:picMkLst>
            <pc:docMk/>
            <pc:sldMk cId="1141826853" sldId="271"/>
            <ac:picMk id="643" creationId="{1430F6D9-CEC4-4481-B755-F75B46CFDC99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650" creationId="{81D8E1D9-1A2D-47F5-9032-6958B75A0D55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651" creationId="{555B7DA4-D71B-4CE4-A4D4-7D2938FB910B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652" creationId="{BC8E8E41-045A-412E-938C-ADDD402EFDF9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653" creationId="{7090275E-25C1-4AF5-9430-A36E28C4A1C1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654" creationId="{85DC027D-238C-4D14-BAA3-CF4D39FDBF6A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655" creationId="{505020CC-27AA-4C71-82DE-AA18D05AA430}"/>
          </ac:picMkLst>
        </pc:picChg>
        <pc:picChg chg="add del mod">
          <ac:chgData name="Alexandria" userId="d7e167aa-12b2-4766-b097-c78b02e42776" providerId="ADAL" clId="{0D7633D3-4349-40B3-8A88-390A61DB25F3}" dt="2021-05-08T19:33:27.330" v="2630" actId="478"/>
          <ac:picMkLst>
            <pc:docMk/>
            <pc:sldMk cId="1141826853" sldId="271"/>
            <ac:picMk id="666" creationId="{9B670134-7A03-4882-A5B4-F7DD7768B0DB}"/>
          </ac:picMkLst>
        </pc:picChg>
        <pc:picChg chg="add del mod">
          <ac:chgData name="Alexandria" userId="d7e167aa-12b2-4766-b097-c78b02e42776" providerId="ADAL" clId="{0D7633D3-4349-40B3-8A88-390A61DB25F3}" dt="2021-05-08T19:20:32.746" v="2569" actId="478"/>
          <ac:picMkLst>
            <pc:docMk/>
            <pc:sldMk cId="1141826853" sldId="271"/>
            <ac:picMk id="669" creationId="{EA93E9CB-9703-490A-9A7E-466E3338359D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670" creationId="{830914C2-3441-412E-ACF9-FD6EDE2A0B52}"/>
          </ac:picMkLst>
        </pc:picChg>
        <pc:picChg chg="add del mod">
          <ac:chgData name="Alexandria" userId="d7e167aa-12b2-4766-b097-c78b02e42776" providerId="ADAL" clId="{0D7633D3-4349-40B3-8A88-390A61DB25F3}" dt="2021-05-08T19:33:28.855" v="2631" actId="478"/>
          <ac:picMkLst>
            <pc:docMk/>
            <pc:sldMk cId="1141826853" sldId="271"/>
            <ac:picMk id="671" creationId="{8521EB24-9D9F-49C8-98DC-BA65BA6F907F}"/>
          </ac:picMkLst>
        </pc:picChg>
        <pc:picChg chg="add del mod">
          <ac:chgData name="Alexandria" userId="d7e167aa-12b2-4766-b097-c78b02e42776" providerId="ADAL" clId="{0D7633D3-4349-40B3-8A88-390A61DB25F3}" dt="2021-05-08T19:33:31.535" v="2632" actId="478"/>
          <ac:picMkLst>
            <pc:docMk/>
            <pc:sldMk cId="1141826853" sldId="271"/>
            <ac:picMk id="672" creationId="{33680F72-DFC8-4867-BCD0-C5EF7F35CAA8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673" creationId="{E4D7D213-65CE-4E85-B1BA-6D6916FD03B8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674" creationId="{DB0788E8-9231-49AF-84B9-CB9B7EC92293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675" creationId="{A0343B33-45D0-4CB5-8329-DC6D4F62F2B0}"/>
          </ac:picMkLst>
        </pc:picChg>
        <pc:picChg chg="add del mod">
          <ac:chgData name="Alexandria" userId="d7e167aa-12b2-4766-b097-c78b02e42776" providerId="ADAL" clId="{0D7633D3-4349-40B3-8A88-390A61DB25F3}" dt="2021-05-09T05:04:32.732" v="2893" actId="478"/>
          <ac:picMkLst>
            <pc:docMk/>
            <pc:sldMk cId="1141826853" sldId="271"/>
            <ac:picMk id="676" creationId="{0D087C60-220A-47B9-8226-6BB5E1E69571}"/>
          </ac:picMkLst>
        </pc:picChg>
        <pc:cxnChg chg="add del mod">
          <ac:chgData name="Alexandria" userId="d7e167aa-12b2-4766-b097-c78b02e42776" providerId="ADAL" clId="{0D7633D3-4349-40B3-8A88-390A61DB25F3}" dt="2021-05-04T21:16:24.884" v="1958" actId="478"/>
          <ac:cxnSpMkLst>
            <pc:docMk/>
            <pc:sldMk cId="1141826853" sldId="271"/>
            <ac:cxnSpMk id="129" creationId="{751F3DC4-DFD5-4D6A-9265-C7C5C8523D5A}"/>
          </ac:cxnSpMkLst>
        </pc:cxnChg>
        <pc:cxnChg chg="add del mod">
          <ac:chgData name="Alexandria" userId="d7e167aa-12b2-4766-b097-c78b02e42776" providerId="ADAL" clId="{0D7633D3-4349-40B3-8A88-390A61DB25F3}" dt="2021-05-08T19:32:41.325" v="2627" actId="478"/>
          <ac:cxnSpMkLst>
            <pc:docMk/>
            <pc:sldMk cId="1141826853" sldId="271"/>
            <ac:cxnSpMk id="130" creationId="{353E7C0C-4E34-4FAF-91AB-1A9F44E4A500}"/>
          </ac:cxnSpMkLst>
        </pc:cxnChg>
        <pc:cxnChg chg="add del mod">
          <ac:chgData name="Alexandria" userId="d7e167aa-12b2-4766-b097-c78b02e42776" providerId="ADAL" clId="{0D7633D3-4349-40B3-8A88-390A61DB25F3}" dt="2021-05-08T19:32:43.081" v="2629" actId="478"/>
          <ac:cxnSpMkLst>
            <pc:docMk/>
            <pc:sldMk cId="1141826853" sldId="271"/>
            <ac:cxnSpMk id="134" creationId="{68B8739D-6C15-4254-BE3C-D5227AE6695A}"/>
          </ac:cxnSpMkLst>
        </pc:cxnChg>
        <pc:cxnChg chg="add del mod">
          <ac:chgData name="Alexandria" userId="d7e167aa-12b2-4766-b097-c78b02e42776" providerId="ADAL" clId="{0D7633D3-4349-40B3-8A88-390A61DB25F3}" dt="2021-05-08T19:32:42.161" v="2628" actId="478"/>
          <ac:cxnSpMkLst>
            <pc:docMk/>
            <pc:sldMk cId="1141826853" sldId="271"/>
            <ac:cxnSpMk id="137" creationId="{BDDF6269-BB3B-4ECC-9DC3-8D556A4A1565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140" creationId="{B1BF701F-7F54-4015-B3EC-11D7B30A9775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166" creationId="{313F382A-957F-4DDE-8802-1896E46D7D18}"/>
          </ac:cxnSpMkLst>
        </pc:cxnChg>
        <pc:cxnChg chg="add del mod">
          <ac:chgData name="Alexandria" userId="d7e167aa-12b2-4766-b097-c78b02e42776" providerId="ADAL" clId="{0D7633D3-4349-40B3-8A88-390A61DB25F3}" dt="2021-05-08T19:13:19.233" v="2509" actId="478"/>
          <ac:cxnSpMkLst>
            <pc:docMk/>
            <pc:sldMk cId="1141826853" sldId="271"/>
            <ac:cxnSpMk id="166" creationId="{A09EDDCC-44BB-4D46-BF2B-AA6F5A17070A}"/>
          </ac:cxnSpMkLst>
        </pc:cxnChg>
        <pc:cxnChg chg="add del mod">
          <ac:chgData name="Alexandria" userId="d7e167aa-12b2-4766-b097-c78b02e42776" providerId="ADAL" clId="{0D7633D3-4349-40B3-8A88-390A61DB25F3}" dt="2021-05-08T19:10:03.392" v="2475" actId="478"/>
          <ac:cxnSpMkLst>
            <pc:docMk/>
            <pc:sldMk cId="1141826853" sldId="271"/>
            <ac:cxnSpMk id="169" creationId="{BED43BE7-24B7-40B2-9451-C8E9874E295F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170" creationId="{213CEA12-8F7A-4532-A5A9-74D7B068B5A5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172" creationId="{FD7394F3-B854-4367-B44B-BFDEEBA79D5A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175" creationId="{AF09B9BB-1520-4252-9635-DC9FEED6C82A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178" creationId="{37285217-854B-49C0-B890-0876649CB44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180" creationId="{12A33420-6BF0-4D53-B393-6672B6255F3D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182" creationId="{F1460B04-1928-4A3C-BED4-7EC5E80AFC94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183" creationId="{4B85B50C-1575-4962-AFAE-C72913159513}"/>
          </ac:cxnSpMkLst>
        </pc:cxnChg>
        <pc:cxnChg chg="add mod">
          <ac:chgData name="Alexandria" userId="d7e167aa-12b2-4766-b097-c78b02e42776" providerId="ADAL" clId="{0D7633D3-4349-40B3-8A88-390A61DB25F3}" dt="2021-05-25T17:36:30.722" v="6461" actId="1076"/>
          <ac:cxnSpMkLst>
            <pc:docMk/>
            <pc:sldMk cId="1141826853" sldId="271"/>
            <ac:cxnSpMk id="183" creationId="{6D486D0E-0F37-4F93-9D3A-0475B94803A1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184" creationId="{51384470-DE5B-4D51-98BB-95936934E46B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185" creationId="{5E9D8B23-87A7-4BDA-BF78-0B8E068994F5}"/>
          </ac:cxnSpMkLst>
        </pc:cxnChg>
        <pc:cxnChg chg="add del mod">
          <ac:chgData name="Alexandria" userId="d7e167aa-12b2-4766-b097-c78b02e42776" providerId="ADAL" clId="{0D7633D3-4349-40B3-8A88-390A61DB25F3}" dt="2021-05-25T17:31:52.179" v="6298" actId="478"/>
          <ac:cxnSpMkLst>
            <pc:docMk/>
            <pc:sldMk cId="1141826853" sldId="271"/>
            <ac:cxnSpMk id="185" creationId="{D1D5C996-8C44-4065-8B40-EA58FD0C1D3B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187" creationId="{49ED3F2F-2C79-4213-96B0-3DFD4AB3EB0F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188" creationId="{7DBA9BEE-876D-4C57-B57A-34707E601762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193" creationId="{2978CF71-EBA7-41F3-AE34-5469EBD19399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194" creationId="{BC125CC3-F04E-493F-87FE-56A429C92CC7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201" creationId="{0FBBFB64-878F-48E1-AC91-C906C746E7FD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205" creationId="{F4FCC3AD-C722-4D6B-A1F0-A7116E131AC3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206" creationId="{07B71BFC-DDC1-4CB2-8541-B61B8B830330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206" creationId="{5D34256C-5B78-4977-817F-C6C14A3F4529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207" creationId="{2F91F6CF-5072-4D23-B7DF-25BE6AD0AED9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208" creationId="{CCCEFDEF-8356-43DB-BCD7-912C0B38450A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209" creationId="{01D2DA47-55C5-4B63-BE40-A3EBA3B73CF3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210" creationId="{12089A76-BCFA-4EEF-B440-E9ECE6D9CF16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211" creationId="{0F3872EE-D93F-4507-B26E-C6F2A1592FFB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212" creationId="{19A5FC53-F09E-480E-A922-3EA5F8780759}"/>
          </ac:cxnSpMkLst>
        </pc:cxnChg>
        <pc:cxnChg chg="add del mod">
          <ac:chgData name="Alexandria" userId="d7e167aa-12b2-4766-b097-c78b02e42776" providerId="ADAL" clId="{0D7633D3-4349-40B3-8A88-390A61DB25F3}" dt="2021-05-04T17:27:28.690" v="1036" actId="478"/>
          <ac:cxnSpMkLst>
            <pc:docMk/>
            <pc:sldMk cId="1141826853" sldId="271"/>
            <ac:cxnSpMk id="212" creationId="{A819ED5D-56BE-49AD-B36F-778F2FA5B848}"/>
          </ac:cxnSpMkLst>
        </pc:cxnChg>
        <pc:cxnChg chg="add del mod">
          <ac:chgData name="Alexandria" userId="d7e167aa-12b2-4766-b097-c78b02e42776" providerId="ADAL" clId="{0D7633D3-4349-40B3-8A88-390A61DB25F3}" dt="2021-05-04T17:27:28.690" v="1036" actId="478"/>
          <ac:cxnSpMkLst>
            <pc:docMk/>
            <pc:sldMk cId="1141826853" sldId="271"/>
            <ac:cxnSpMk id="213" creationId="{8C2BAF8E-1667-42BE-AED9-D47B6B31AC06}"/>
          </ac:cxnSpMkLst>
        </pc:cxnChg>
        <pc:cxnChg chg="add del mod">
          <ac:chgData name="Alexandria" userId="d7e167aa-12b2-4766-b097-c78b02e42776" providerId="ADAL" clId="{0D7633D3-4349-40B3-8A88-390A61DB25F3}" dt="2021-05-04T17:27:28.690" v="1036" actId="478"/>
          <ac:cxnSpMkLst>
            <pc:docMk/>
            <pc:sldMk cId="1141826853" sldId="271"/>
            <ac:cxnSpMk id="214" creationId="{5444C224-2546-4D10-BAFC-A1630BF7C210}"/>
          </ac:cxnSpMkLst>
        </pc:cxnChg>
        <pc:cxnChg chg="add del mod">
          <ac:chgData name="Alexandria" userId="d7e167aa-12b2-4766-b097-c78b02e42776" providerId="ADAL" clId="{0D7633D3-4349-40B3-8A88-390A61DB25F3}" dt="2021-05-04T17:27:28.690" v="1036" actId="478"/>
          <ac:cxnSpMkLst>
            <pc:docMk/>
            <pc:sldMk cId="1141826853" sldId="271"/>
            <ac:cxnSpMk id="215" creationId="{89D6E93A-81FE-4362-86EC-6E0CF5E84199}"/>
          </ac:cxnSpMkLst>
        </pc:cxnChg>
        <pc:cxnChg chg="add del mod">
          <ac:chgData name="Alexandria" userId="d7e167aa-12b2-4766-b097-c78b02e42776" providerId="ADAL" clId="{0D7633D3-4349-40B3-8A88-390A61DB25F3}" dt="2021-05-04T17:27:28.690" v="1036" actId="478"/>
          <ac:cxnSpMkLst>
            <pc:docMk/>
            <pc:sldMk cId="1141826853" sldId="271"/>
            <ac:cxnSpMk id="216" creationId="{C0F26D73-3F73-467D-A900-74BA1AAA448F}"/>
          </ac:cxnSpMkLst>
        </pc:cxnChg>
        <pc:cxnChg chg="add del mod">
          <ac:chgData name="Alexandria" userId="d7e167aa-12b2-4766-b097-c78b02e42776" providerId="ADAL" clId="{0D7633D3-4349-40B3-8A88-390A61DB25F3}" dt="2021-05-04T17:27:28.690" v="1036" actId="478"/>
          <ac:cxnSpMkLst>
            <pc:docMk/>
            <pc:sldMk cId="1141826853" sldId="271"/>
            <ac:cxnSpMk id="217" creationId="{9596FEE6-5FBD-460A-82D4-2EFF52EEB945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231" creationId="{DB3478E2-DE10-4C1C-9B9B-CDBB03485036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232" creationId="{50013970-E7E7-4412-B3D4-0A7F3F4CE1DE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232" creationId="{B5DB1281-AA0A-469A-AD3F-5ED3BA2330BF}"/>
          </ac:cxnSpMkLst>
        </pc:cxnChg>
        <pc:cxnChg chg="add del mod">
          <ac:chgData name="Alexandria" userId="d7e167aa-12b2-4766-b097-c78b02e42776" providerId="ADAL" clId="{0D7633D3-4349-40B3-8A88-390A61DB25F3}" dt="2021-05-04T17:27:37.877" v="1039" actId="478"/>
          <ac:cxnSpMkLst>
            <pc:docMk/>
            <pc:sldMk cId="1141826853" sldId="271"/>
            <ac:cxnSpMk id="234" creationId="{6DF3609C-1724-4658-B37B-779DE0AC7577}"/>
          </ac:cxnSpMkLst>
        </pc:cxnChg>
        <pc:cxnChg chg="add del mod">
          <ac:chgData name="Alexandria" userId="d7e167aa-12b2-4766-b097-c78b02e42776" providerId="ADAL" clId="{0D7633D3-4349-40B3-8A88-390A61DB25F3}" dt="2021-05-04T17:27:37.877" v="1039" actId="478"/>
          <ac:cxnSpMkLst>
            <pc:docMk/>
            <pc:sldMk cId="1141826853" sldId="271"/>
            <ac:cxnSpMk id="235" creationId="{F000C9FD-7BB4-402B-AC13-D070D807F8C9}"/>
          </ac:cxnSpMkLst>
        </pc:cxnChg>
        <pc:cxnChg chg="add del mod">
          <ac:chgData name="Alexandria" userId="d7e167aa-12b2-4766-b097-c78b02e42776" providerId="ADAL" clId="{0D7633D3-4349-40B3-8A88-390A61DB25F3}" dt="2021-05-04T17:27:37.877" v="1039" actId="478"/>
          <ac:cxnSpMkLst>
            <pc:docMk/>
            <pc:sldMk cId="1141826853" sldId="271"/>
            <ac:cxnSpMk id="236" creationId="{0799C367-05D6-4598-9C22-5B195507823E}"/>
          </ac:cxnSpMkLst>
        </pc:cxnChg>
        <pc:cxnChg chg="add del mod">
          <ac:chgData name="Alexandria" userId="d7e167aa-12b2-4766-b097-c78b02e42776" providerId="ADAL" clId="{0D7633D3-4349-40B3-8A88-390A61DB25F3}" dt="2021-05-04T17:27:39.927" v="1040" actId="478"/>
          <ac:cxnSpMkLst>
            <pc:docMk/>
            <pc:sldMk cId="1141826853" sldId="271"/>
            <ac:cxnSpMk id="237" creationId="{2C4CA0CC-58F1-490C-839D-EF8AA8E70006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239" creationId="{B60FBD2C-E8C2-493F-B5A1-D92F681EE2B5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240" creationId="{4D5A4E95-7A6B-4A80-9321-C5D2162F7880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240" creationId="{88E9E50E-F7EA-4099-9404-51F7CC638EF6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241" creationId="{291181F0-660C-4874-8501-A36B5823EA6F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242" creationId="{084DFBEC-276C-4D1B-A495-6A4C3DB34742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243" creationId="{E3EBB924-CA70-410E-B133-85B5B85D55B5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247" creationId="{1AB82544-8962-407F-9789-F118B7D3C7E9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248" creationId="{BD503DF5-2E64-4C83-A981-F35998C30A91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249" creationId="{91946393-3663-4BB5-81A6-900BCE4D9615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250" creationId="{7CA4335F-9F4C-4618-A8E5-9B492F7E0524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251" creationId="{3E2C4639-90A0-4BF8-9967-A557C67C616D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255" creationId="{07D0A6F1-08F4-4DE7-AB92-C91E1F714C9F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256" creationId="{1867C37C-CE40-48A5-8F55-598401BB40D8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257" creationId="{879FCAE2-E579-4C17-AF7B-986872F1C83C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258" creationId="{3DE76DC2-6AB3-41BC-AF17-4CBF1EC190AF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259" creationId="{8D86E837-8D56-4DAD-9B22-C4CE08636033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260" creationId="{5A857EB0-3C0E-4170-B2A5-CABFCAF6459B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260" creationId="{8B4EC37F-8771-4C68-A7D0-B3968FB98CBA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261" creationId="{D580E2BB-CE4A-493D-9E71-735862605021}"/>
          </ac:cxnSpMkLst>
        </pc:cxnChg>
        <pc:cxnChg chg="add del mod">
          <ac:chgData name="Alexandria" userId="d7e167aa-12b2-4766-b097-c78b02e42776" providerId="ADAL" clId="{0D7633D3-4349-40B3-8A88-390A61DB25F3}" dt="2021-05-04T17:27:28.690" v="1036" actId="478"/>
          <ac:cxnSpMkLst>
            <pc:docMk/>
            <pc:sldMk cId="1141826853" sldId="271"/>
            <ac:cxnSpMk id="267" creationId="{F0EAACB2-5622-41AC-8435-EA986CFA2C7A}"/>
          </ac:cxnSpMkLst>
        </pc:cxnChg>
        <pc:cxnChg chg="add del mod">
          <ac:chgData name="Alexandria" userId="d7e167aa-12b2-4766-b097-c78b02e42776" providerId="ADAL" clId="{0D7633D3-4349-40B3-8A88-390A61DB25F3}" dt="2021-05-04T17:27:28.690" v="1036" actId="478"/>
          <ac:cxnSpMkLst>
            <pc:docMk/>
            <pc:sldMk cId="1141826853" sldId="271"/>
            <ac:cxnSpMk id="268" creationId="{C2A34396-7FC1-4057-82D0-B2C041575141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271" creationId="{0D8FC465-F3D9-41D9-A332-71E2DA7AC70C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272" creationId="{5B4B3E04-0545-4729-A6F4-19C43F77D6E8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273" creationId="{421AD6C0-EC03-48DC-991D-B30E643BB07B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275" creationId="{91F7D19C-6E09-456C-B7C9-04B2A9EF426F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280" creationId="{8856BE2C-C065-4BAB-89E1-A3463BE23D62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280" creationId="{C0C88F02-8FE7-46C1-8F2C-5D1D9A1D7B08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281" creationId="{A19AFCCA-D05C-48D8-B1A9-5EF7FCD9CAC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281" creationId="{CA69FAE2-23C3-49BB-A0B0-AF0FD0085E14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288" creationId="{570E5F47-9438-4AC0-B28A-46B890040671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289" creationId="{19090011-1C0D-4D00-A6F3-5C54C5404EAB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290" creationId="{BC1B3B4F-5796-43F2-A589-8C69BB5476DA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291" creationId="{C2FA04D7-13F1-4DA0-9870-FDDCACC987BE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292" creationId="{B2B615F0-3CE9-4130-9E9A-8E6ACCD227DD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293" creationId="{98237E2A-B805-446F-88EE-2A56D764F8F5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294" creationId="{ED2F423F-0A02-4116-8887-5A6FEAF1E42C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295" creationId="{F2FADBB0-DFEB-4308-9289-3801F506ABC1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296" creationId="{771AE806-6A39-4280-B155-E3B76988CBD1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296" creationId="{D220D1BE-32B4-4F96-97DD-06CADE372C7E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297" creationId="{6012F3B4-E349-445E-890B-7B3D53456FC4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297" creationId="{8B573406-95F7-4A10-BAD1-0E54092C15FE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298" creationId="{4633D7A7-1106-41B2-93F3-80CEA7E52734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299" creationId="{E17ECC6B-EC1F-4046-96F8-74AFB0E3F072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00" creationId="{C6DF05BC-A3F9-4E58-B33B-2874168C0DDD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01" creationId="{02303188-DB83-446C-96A0-039C8D2E46E6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02" creationId="{E1546C87-8C1C-4CF3-AFC5-AEEA760B6560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304" creationId="{3CE47FCC-78AF-4DFD-89C1-3D6EABD66393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305" creationId="{45EF27C4-968D-48C2-ADFD-6E025C5BE901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308" creationId="{137843B1-BBE8-49EC-999D-E73F086D480B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10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7:26:21.316" v="6138" actId="14100"/>
          <ac:cxnSpMkLst>
            <pc:docMk/>
            <pc:sldMk cId="1141826853" sldId="271"/>
            <ac:cxnSpMk id="316" creationId="{E15938CA-9A8D-48FC-AB93-BD33201F2C47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17" creationId="{10DB466F-5F4A-4C90-A66B-522566766406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18" creationId="{1880453E-A74E-47AE-A427-DD64C94FEB24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19" creationId="{8E343C35-5AD5-4335-93B2-385A7E1AA339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20" creationId="{7C150D94-BEE7-482C-9247-F2288B01E7F9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21" creationId="{3290878B-C0F2-4B24-8B0B-BC28EF9B09EB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22" creationId="{2578BDD2-7A3D-4776-B38E-4BF13668C761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23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28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28" creationId="{8F929218-480D-4F58-B3AD-53DBC74E4FA1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29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33" creationId="{DD66FF94-4A3A-44FD-B198-34078A0883CE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34" creationId="{77445353-4AB1-4A66-BBEC-336ED2111BC2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36" creationId="{30515CC3-03B9-49B6-BFE9-CDC1ED29672A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3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3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40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41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42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43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43" creationId="{31B32283-D066-42C2-B1BB-E7E487E21BAE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44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44" creationId="{DDAB90BD-ECB1-4843-9882-C8AF67E98876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45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46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47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47" creationId="{936ECB26-CDF6-4379-BFB6-8EE7D8B63CBE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48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48" creationId="{90BD8EB1-B68B-4201-864E-C3F34E2E8BC9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49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49" creationId="{56164C85-AA40-4E51-AB90-CDEEA08062BC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50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50" creationId="{37F4AAE2-54D6-4DE1-85CD-4E350B8D7DDE}"/>
          </ac:cxnSpMkLst>
        </pc:cxnChg>
        <pc:cxnChg chg="add del mod">
          <ac:chgData name="Alexandria" userId="d7e167aa-12b2-4766-b097-c78b02e42776" providerId="ADAL" clId="{0D7633D3-4349-40B3-8A88-390A61DB25F3}" dt="2021-05-25T17:25:54.256" v="6132" actId="478"/>
          <ac:cxnSpMkLst>
            <pc:docMk/>
            <pc:sldMk cId="1141826853" sldId="271"/>
            <ac:cxnSpMk id="351" creationId="{23392B9E-7135-4EBE-871C-B2CD2C67E128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64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65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66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67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6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6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70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76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77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78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81" creationId="{AC1F02B1-D87F-4E54-8F0B-4094E28029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82" creationId="{35F24E3C-A220-4D45-9387-4A965CE39D63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83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83" creationId="{E03EAB1D-A11C-40A2-A21B-46DEE04BB816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84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86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87" creationId="{BF49C7CC-72A0-49C2-820C-4F61296A60B3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88" creationId="{1BF13FE8-1483-4389-8CF7-BA04CC9EFE57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89" creationId="{41F08965-DB33-4C2D-BBC2-D5E26F9CC07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90" creationId="{0E503E92-5110-4EC8-9AF4-45472A09C1FC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93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94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95" creationId="{DB13C136-EDA1-4315-892F-249870B0F6F9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96" creationId="{A4F6D114-ACBE-47D0-A993-B36095E889DD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97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397" creationId="{92729D96-8074-4C60-B02C-3C0065A604A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9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39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04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05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409" creationId="{B5539149-89FC-4AC0-AB3B-D3F2FA51562D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410" creationId="{B9BAEF5C-8344-4A4F-A38C-45F8D3611701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12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13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417" creationId="{21C8ED08-0780-47E0-BAD7-9EF48109B136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418" creationId="{1B4F3E41-E98F-43E6-89A8-EDD71913266F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20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21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425" creationId="{58AC8156-DA1C-4167-B8C8-52A354B6920B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426" creationId="{42882BBD-9BBB-4263-8D6B-8F9F93DDE314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2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2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32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433" creationId="{B561CA7E-40E5-422D-9BCD-CD820EBAC7E3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434" creationId="{1ACEC766-5AC8-43C4-B531-9575B65B224E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36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37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437" creationId="{6907C478-1D78-4F04-B908-1DAE3339E01D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38" creationId="{00000000-0000-0000-0000-000000000000}"/>
          </ac:cxnSpMkLst>
        </pc:cxnChg>
        <pc:cxnChg chg="add mod">
          <ac:chgData name="Alexandria" userId="d7e167aa-12b2-4766-b097-c78b02e42776" providerId="ADAL" clId="{0D7633D3-4349-40B3-8A88-390A61DB25F3}" dt="2021-05-25T14:25:28.685" v="4673" actId="2711"/>
          <ac:cxnSpMkLst>
            <pc:docMk/>
            <pc:sldMk cId="1141826853" sldId="271"/>
            <ac:cxnSpMk id="438" creationId="{06C14052-317A-4D8A-B279-52BBF08C51BC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42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45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47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4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4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50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51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7:27:22.692" v="1034" actId="478"/>
          <ac:cxnSpMkLst>
            <pc:docMk/>
            <pc:sldMk cId="1141826853" sldId="271"/>
            <ac:cxnSpMk id="454" creationId="{00000000-0000-0000-0000-000000000000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458" creationId="{1311B94B-3CD2-4FEF-A769-208FE8315680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459" creationId="{4CECDB50-994C-452D-A0B9-BF2118138741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460" creationId="{BDB27676-3BB1-4713-A689-4AF45374F112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464" creationId="{D0D52781-7A5A-486B-B576-9DCF6AF2059F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468" creationId="{928F2E94-67EE-405D-9FAD-8BAA4BF2F60B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469" creationId="{4A865790-6963-4CC3-BC73-51693E5CEEA4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471" creationId="{F1DAF95D-B2DB-43E0-83A6-BBE0F88253CE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472" creationId="{BB882CEE-0AB2-4DAB-990B-471883254567}"/>
          </ac:cxnSpMkLst>
        </pc:cxnChg>
        <pc:cxnChg chg="add del mod">
          <ac:chgData name="Alexandria" userId="d7e167aa-12b2-4766-b097-c78b02e42776" providerId="ADAL" clId="{0D7633D3-4349-40B3-8A88-390A61DB25F3}" dt="2021-05-04T17:27:31.214" v="1037" actId="478"/>
          <ac:cxnSpMkLst>
            <pc:docMk/>
            <pc:sldMk cId="1141826853" sldId="271"/>
            <ac:cxnSpMk id="473" creationId="{E43BF902-A0D0-4B66-B882-062EEE1361AD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477" creationId="{5977A538-08BB-4E25-86D7-A4CE5B750404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480" creationId="{8167F8CA-022F-4B48-BC49-2A7B88E61B07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481" creationId="{CA103FEE-D854-4FEE-BF10-FE307867BF30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482" creationId="{FF512FC9-0D7E-4E00-ACAE-1E10F9CEAB14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483" creationId="{297EC50D-65DD-4F4B-AE88-11D19048D6FF}"/>
          </ac:cxnSpMkLst>
        </pc:cxnChg>
        <pc:cxnChg chg="add del mod">
          <ac:chgData name="Alexandria" userId="d7e167aa-12b2-4766-b097-c78b02e42776" providerId="ADAL" clId="{0D7633D3-4349-40B3-8A88-390A61DB25F3}" dt="2021-05-04T17:27:28.690" v="1036" actId="478"/>
          <ac:cxnSpMkLst>
            <pc:docMk/>
            <pc:sldMk cId="1141826853" sldId="271"/>
            <ac:cxnSpMk id="484" creationId="{17BBE806-848E-4A29-AEFF-609DCC975104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490" creationId="{A19A5689-61DB-4217-90D1-200D9FA7C55D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491" creationId="{44FC240C-575A-49B4-A512-2837D734BE4B}"/>
          </ac:cxnSpMkLst>
        </pc:cxnChg>
        <pc:cxnChg chg="add del mod">
          <ac:chgData name="Alexandria" userId="d7e167aa-12b2-4766-b097-c78b02e42776" providerId="ADAL" clId="{0D7633D3-4349-40B3-8A88-390A61DB25F3}" dt="2021-05-04T17:27:33.088" v="1038" actId="478"/>
          <ac:cxnSpMkLst>
            <pc:docMk/>
            <pc:sldMk cId="1141826853" sldId="271"/>
            <ac:cxnSpMk id="492" creationId="{7F96F61B-94FC-4785-A2CA-CAC3496521C1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497" creationId="{E2D8ED4D-D666-4E34-9191-9F038BF22DB9}"/>
          </ac:cxnSpMkLst>
        </pc:cxnChg>
        <pc:cxnChg chg="add del mod">
          <ac:chgData name="Alexandria" userId="d7e167aa-12b2-4766-b097-c78b02e42776" providerId="ADAL" clId="{0D7633D3-4349-40B3-8A88-390A61DB25F3}" dt="2021-05-04T17:31:38.008" v="1080" actId="478"/>
          <ac:cxnSpMkLst>
            <pc:docMk/>
            <pc:sldMk cId="1141826853" sldId="271"/>
            <ac:cxnSpMk id="507" creationId="{95F504FC-289E-4AF0-9018-37E5584CBE82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12" creationId="{BA160ED6-D470-4711-BDE5-7F472A5E8DD8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13" creationId="{748E336D-B001-41AC-8ED7-40056413E3F5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22" creationId="{1A0D9888-96F8-4503-B253-1AB03A3103F7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23" creationId="{E8E00DFF-F773-4F63-A5CD-09D73219F031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24" creationId="{695975A2-1AA3-4AFD-A7C3-C7D857FBCCD0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25" creationId="{5A5B98F3-FF90-452F-B132-EC08CD37AB2C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26" creationId="{F84429BA-2699-4FE0-8A3E-03A6C7815B78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27" creationId="{2AC1E8FE-A803-44B9-9D51-8CCACA1439AE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28" creationId="{A5EA18EA-78BD-4722-9608-A9D1CEF549A0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29" creationId="{5E65B03E-F2F9-4770-9EDB-61F94D36319F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30" creationId="{E6533F5B-6DF2-4513-AB62-BD4050EDFDDE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31" creationId="{3E2A8993-B88E-42E7-A480-75531BA2E8D8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32" creationId="{C7A4F038-1A8E-40FC-B1F0-19D17D7C558A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33" creationId="{F403420A-558A-4011-81F0-8E070C180546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34" creationId="{857F7F32-40E6-4317-BFF1-6E8EB429AED7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48" creationId="{64DEC74A-CD40-4F05-8BED-E8970DD9BC62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49" creationId="{11487D32-6586-42D4-B7BB-C8B0C35AAE47}"/>
          </ac:cxnSpMkLst>
        </pc:cxnChg>
        <pc:cxnChg chg="add del mod">
          <ac:chgData name="Alexandria" userId="d7e167aa-12b2-4766-b097-c78b02e42776" providerId="ADAL" clId="{0D7633D3-4349-40B3-8A88-390A61DB25F3}" dt="2021-05-08T21:09:32.270" v="2864" actId="478"/>
          <ac:cxnSpMkLst>
            <pc:docMk/>
            <pc:sldMk cId="1141826853" sldId="271"/>
            <ac:cxnSpMk id="550" creationId="{A04C3B0A-6690-46C9-AF0F-285AB58BD536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51" creationId="{80BD429D-C34A-4646-9CAE-11FBD6695460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52" creationId="{6707B54B-B150-409F-9EB2-ACD5ADB7F7A5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53" creationId="{E7BE19D9-825D-4B33-B55C-ED2F4EAC629C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54" creationId="{252F01AE-AA71-44CB-A582-9839DA3A39DE}"/>
          </ac:cxnSpMkLst>
        </pc:cxnChg>
        <pc:cxnChg chg="add del mod">
          <ac:chgData name="Alexandria" userId="d7e167aa-12b2-4766-b097-c78b02e42776" providerId="ADAL" clId="{0D7633D3-4349-40B3-8A88-390A61DB25F3}" dt="2021-05-04T17:31:02.488" v="1071" actId="478"/>
          <ac:cxnSpMkLst>
            <pc:docMk/>
            <pc:sldMk cId="1141826853" sldId="271"/>
            <ac:cxnSpMk id="560" creationId="{933DD29E-5038-495F-9C74-71D47BD4636E}"/>
          </ac:cxnSpMkLst>
        </pc:cxnChg>
        <pc:cxnChg chg="add del mod">
          <ac:chgData name="Alexandria" userId="d7e167aa-12b2-4766-b097-c78b02e42776" providerId="ADAL" clId="{0D7633D3-4349-40B3-8A88-390A61DB25F3}" dt="2021-05-04T17:31:01.569" v="1070" actId="478"/>
          <ac:cxnSpMkLst>
            <pc:docMk/>
            <pc:sldMk cId="1141826853" sldId="271"/>
            <ac:cxnSpMk id="561" creationId="{0CD116FC-6204-449B-9C29-9FBE4615D0C6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62" creationId="{E894CF02-442B-4EF0-857E-9C33BFE81D28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67" creationId="{4C61B52D-3FF2-4889-82A1-465DB1D525E7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68" creationId="{B8184C4B-6D67-487B-8CAC-9F0473093FC8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70" creationId="{61BBCF70-F35A-40B8-9A1A-7BFBA936445E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77" creationId="{E944FB89-17A6-4ED3-BDE3-56CA388BB114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78" creationId="{232610AD-28B2-4587-ACB4-BF0710A1DD60}"/>
          </ac:cxnSpMkLst>
        </pc:cxnChg>
        <pc:cxnChg chg="add del mod">
          <ac:chgData name="Alexandria" userId="d7e167aa-12b2-4766-b097-c78b02e42776" providerId="ADAL" clId="{0D7633D3-4349-40B3-8A88-390A61DB25F3}" dt="2021-05-04T17:34:30.008" v="1101" actId="478"/>
          <ac:cxnSpMkLst>
            <pc:docMk/>
            <pc:sldMk cId="1141826853" sldId="271"/>
            <ac:cxnSpMk id="581" creationId="{6B0C282C-AFBC-4ACD-B4F6-8A43C8F41B17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582" creationId="{57EE2A27-B099-452B-8BC7-CBEBA74D8A8F}"/>
          </ac:cxnSpMkLst>
        </pc:cxnChg>
        <pc:cxnChg chg="add del mod">
          <ac:chgData name="Alexandria" userId="d7e167aa-12b2-4766-b097-c78b02e42776" providerId="ADAL" clId="{0D7633D3-4349-40B3-8A88-390A61DB25F3}" dt="2021-05-04T17:32:30.399" v="1082" actId="478"/>
          <ac:cxnSpMkLst>
            <pc:docMk/>
            <pc:sldMk cId="1141826853" sldId="271"/>
            <ac:cxnSpMk id="583" creationId="{C9E30BF8-9928-43F3-8A1B-CABCBA1E48C5}"/>
          </ac:cxnSpMkLst>
        </pc:cxnChg>
        <pc:cxnChg chg="add del mod">
          <ac:chgData name="Alexandria" userId="d7e167aa-12b2-4766-b097-c78b02e42776" providerId="ADAL" clId="{0D7633D3-4349-40B3-8A88-390A61DB25F3}" dt="2021-05-04T17:32:28.873" v="1081" actId="478"/>
          <ac:cxnSpMkLst>
            <pc:docMk/>
            <pc:sldMk cId="1141826853" sldId="271"/>
            <ac:cxnSpMk id="588" creationId="{830CB29E-5E45-43BB-ABEA-80503346465F}"/>
          </ac:cxnSpMkLst>
        </pc:cxnChg>
        <pc:cxnChg chg="add del mod">
          <ac:chgData name="Alexandria" userId="d7e167aa-12b2-4766-b097-c78b02e42776" providerId="ADAL" clId="{0D7633D3-4349-40B3-8A88-390A61DB25F3}" dt="2021-05-04T17:32:28.873" v="1081" actId="478"/>
          <ac:cxnSpMkLst>
            <pc:docMk/>
            <pc:sldMk cId="1141826853" sldId="271"/>
            <ac:cxnSpMk id="589" creationId="{3B362697-09C3-497F-BDFB-F7651CB35804}"/>
          </ac:cxnSpMkLst>
        </pc:cxnChg>
        <pc:cxnChg chg="add del mod">
          <ac:chgData name="Alexandria" userId="d7e167aa-12b2-4766-b097-c78b02e42776" providerId="ADAL" clId="{0D7633D3-4349-40B3-8A88-390A61DB25F3}" dt="2021-05-04T17:32:28.873" v="1081" actId="478"/>
          <ac:cxnSpMkLst>
            <pc:docMk/>
            <pc:sldMk cId="1141826853" sldId="271"/>
            <ac:cxnSpMk id="596" creationId="{4E29F5C0-5C73-438C-9F1D-A10AEEE324AB}"/>
          </ac:cxnSpMkLst>
        </pc:cxnChg>
        <pc:cxnChg chg="add del mod">
          <ac:chgData name="Alexandria" userId="d7e167aa-12b2-4766-b097-c78b02e42776" providerId="ADAL" clId="{0D7633D3-4349-40B3-8A88-390A61DB25F3}" dt="2021-05-04T17:32:28.873" v="1081" actId="478"/>
          <ac:cxnSpMkLst>
            <pc:docMk/>
            <pc:sldMk cId="1141826853" sldId="271"/>
            <ac:cxnSpMk id="597" creationId="{1CABE65C-984F-4814-A37B-C978B2CBFB33}"/>
          </ac:cxnSpMkLst>
        </pc:cxnChg>
        <pc:cxnChg chg="add del mod">
          <ac:chgData name="Alexandria" userId="d7e167aa-12b2-4766-b097-c78b02e42776" providerId="ADAL" clId="{0D7633D3-4349-40B3-8A88-390A61DB25F3}" dt="2021-05-04T17:32:28.873" v="1081" actId="478"/>
          <ac:cxnSpMkLst>
            <pc:docMk/>
            <pc:sldMk cId="1141826853" sldId="271"/>
            <ac:cxnSpMk id="604" creationId="{98DDFDAB-2944-4B2C-AC9A-EBFF21F4FF6A}"/>
          </ac:cxnSpMkLst>
        </pc:cxnChg>
        <pc:cxnChg chg="add del mod">
          <ac:chgData name="Alexandria" userId="d7e167aa-12b2-4766-b097-c78b02e42776" providerId="ADAL" clId="{0D7633D3-4349-40B3-8A88-390A61DB25F3}" dt="2021-05-04T17:32:28.873" v="1081" actId="478"/>
          <ac:cxnSpMkLst>
            <pc:docMk/>
            <pc:sldMk cId="1141826853" sldId="271"/>
            <ac:cxnSpMk id="605" creationId="{6C3C2A3D-D9D8-4B00-8D4F-C6AA04F840B6}"/>
          </ac:cxnSpMkLst>
        </pc:cxnChg>
        <pc:cxnChg chg="add del mod">
          <ac:chgData name="Alexandria" userId="d7e167aa-12b2-4766-b097-c78b02e42776" providerId="ADAL" clId="{0D7633D3-4349-40B3-8A88-390A61DB25F3}" dt="2021-05-04T17:32:28.873" v="1081" actId="478"/>
          <ac:cxnSpMkLst>
            <pc:docMk/>
            <pc:sldMk cId="1141826853" sldId="271"/>
            <ac:cxnSpMk id="612" creationId="{06EA5704-4C8D-49F1-B7F7-684FCF4DF32F}"/>
          </ac:cxnSpMkLst>
        </pc:cxnChg>
        <pc:cxnChg chg="add del mod">
          <ac:chgData name="Alexandria" userId="d7e167aa-12b2-4766-b097-c78b02e42776" providerId="ADAL" clId="{0D7633D3-4349-40B3-8A88-390A61DB25F3}" dt="2021-05-04T17:32:28.873" v="1081" actId="478"/>
          <ac:cxnSpMkLst>
            <pc:docMk/>
            <pc:sldMk cId="1141826853" sldId="271"/>
            <ac:cxnSpMk id="613" creationId="{BE55BCCA-1FFB-4F8F-B168-7327585B27DD}"/>
          </ac:cxnSpMkLst>
        </pc:cxnChg>
        <pc:cxnChg chg="add del mod">
          <ac:chgData name="Alexandria" userId="d7e167aa-12b2-4766-b097-c78b02e42776" providerId="ADAL" clId="{0D7633D3-4349-40B3-8A88-390A61DB25F3}" dt="2021-05-04T17:32:28.873" v="1081" actId="478"/>
          <ac:cxnSpMkLst>
            <pc:docMk/>
            <pc:sldMk cId="1141826853" sldId="271"/>
            <ac:cxnSpMk id="616" creationId="{C8C9DCEC-AD5E-417E-B788-CB223082128D}"/>
          </ac:cxnSpMkLst>
        </pc:cxnChg>
        <pc:cxnChg chg="add del mod">
          <ac:chgData name="Alexandria" userId="d7e167aa-12b2-4766-b097-c78b02e42776" providerId="ADAL" clId="{0D7633D3-4349-40B3-8A88-390A61DB25F3}" dt="2021-05-04T17:32:28.873" v="1081" actId="478"/>
          <ac:cxnSpMkLst>
            <pc:docMk/>
            <pc:sldMk cId="1141826853" sldId="271"/>
            <ac:cxnSpMk id="620" creationId="{BD6BA4A4-3801-4490-9DCE-72957ECF6B2C}"/>
          </ac:cxnSpMkLst>
        </pc:cxnChg>
        <pc:cxnChg chg="add del mod">
          <ac:chgData name="Alexandria" userId="d7e167aa-12b2-4766-b097-c78b02e42776" providerId="ADAL" clId="{0D7633D3-4349-40B3-8A88-390A61DB25F3}" dt="2021-05-04T17:32:28.873" v="1081" actId="478"/>
          <ac:cxnSpMkLst>
            <pc:docMk/>
            <pc:sldMk cId="1141826853" sldId="271"/>
            <ac:cxnSpMk id="621" creationId="{A0BC97A7-7CB4-4B1B-9EE3-AFE157A74FB1}"/>
          </ac:cxnSpMkLst>
        </pc:cxnChg>
        <pc:cxnChg chg="add del mod">
          <ac:chgData name="Alexandria" userId="d7e167aa-12b2-4766-b097-c78b02e42776" providerId="ADAL" clId="{0D7633D3-4349-40B3-8A88-390A61DB25F3}" dt="2021-05-04T17:32:28.873" v="1081" actId="478"/>
          <ac:cxnSpMkLst>
            <pc:docMk/>
            <pc:sldMk cId="1141826853" sldId="271"/>
            <ac:cxnSpMk id="622" creationId="{E39CD84A-7787-4DFD-85A7-E356CF477D4E}"/>
          </ac:cxnSpMkLst>
        </pc:cxnChg>
        <pc:cxnChg chg="add del mod">
          <ac:chgData name="Alexandria" userId="d7e167aa-12b2-4766-b097-c78b02e42776" providerId="ADAL" clId="{0D7633D3-4349-40B3-8A88-390A61DB25F3}" dt="2021-05-04T17:32:28.873" v="1081" actId="478"/>
          <ac:cxnSpMkLst>
            <pc:docMk/>
            <pc:sldMk cId="1141826853" sldId="271"/>
            <ac:cxnSpMk id="626" creationId="{01EB9953-194C-4118-802D-DF55FD85D04D}"/>
          </ac:cxnSpMkLst>
        </pc:cxnChg>
        <pc:cxnChg chg="add del mod">
          <ac:chgData name="Alexandria" userId="d7e167aa-12b2-4766-b097-c78b02e42776" providerId="ADAL" clId="{0D7633D3-4349-40B3-8A88-390A61DB25F3}" dt="2021-05-04T17:30:36.425" v="1067" actId="478"/>
          <ac:cxnSpMkLst>
            <pc:docMk/>
            <pc:sldMk cId="1141826853" sldId="271"/>
            <ac:cxnSpMk id="629" creationId="{E043BBED-0799-4CAC-B509-80461E6C4BBA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630" creationId="{D0D3E033-A9BB-4300-9A30-B1EB8FB27DBA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631" creationId="{2FFDDC22-B2A4-49A6-911F-72F0FD788BE3}"/>
          </ac:cxnSpMkLst>
        </pc:cxnChg>
        <pc:cxnChg chg="add del mod">
          <ac:chgData name="Alexandria" userId="d7e167aa-12b2-4766-b097-c78b02e42776" providerId="ADAL" clId="{0D7633D3-4349-40B3-8A88-390A61DB25F3}" dt="2021-05-04T17:32:31.063" v="1083" actId="478"/>
          <ac:cxnSpMkLst>
            <pc:docMk/>
            <pc:sldMk cId="1141826853" sldId="271"/>
            <ac:cxnSpMk id="632" creationId="{23F95010-8278-4706-9888-57EC9D9F8946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633" creationId="{4D4390F6-EA08-4C35-A0DF-8192B731BA95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634" creationId="{4161C03C-E7D2-4DA8-A6D2-5A43D45ABA7D}"/>
          </ac:cxnSpMkLst>
        </pc:cxnChg>
        <pc:cxnChg chg="add del mod">
          <ac:chgData name="Alexandria" userId="d7e167aa-12b2-4766-b097-c78b02e42776" providerId="ADAL" clId="{0D7633D3-4349-40B3-8A88-390A61DB25F3}" dt="2021-05-04T17:31:03.469" v="1072" actId="478"/>
          <ac:cxnSpMkLst>
            <pc:docMk/>
            <pc:sldMk cId="1141826853" sldId="271"/>
            <ac:cxnSpMk id="637" creationId="{A3FE39A0-0C96-434E-99C2-992974FE3DF7}"/>
          </ac:cxnSpMkLst>
        </pc:cxnChg>
        <pc:cxnChg chg="add del mod">
          <ac:chgData name="Alexandria" userId="d7e167aa-12b2-4766-b097-c78b02e42776" providerId="ADAL" clId="{0D7633D3-4349-40B3-8A88-390A61DB25F3}" dt="2021-05-04T18:11:09.299" v="1627" actId="478"/>
          <ac:cxnSpMkLst>
            <pc:docMk/>
            <pc:sldMk cId="1141826853" sldId="271"/>
            <ac:cxnSpMk id="639" creationId="{BDB04217-A4AF-441E-A780-7135915B1995}"/>
          </ac:cxnSpMkLst>
        </pc:cxnChg>
        <pc:cxnChg chg="add del mod">
          <ac:chgData name="Alexandria" userId="d7e167aa-12b2-4766-b097-c78b02e42776" providerId="ADAL" clId="{0D7633D3-4349-40B3-8A88-390A61DB25F3}" dt="2021-05-04T17:30:35.101" v="1066" actId="478"/>
          <ac:cxnSpMkLst>
            <pc:docMk/>
            <pc:sldMk cId="1141826853" sldId="271"/>
            <ac:cxnSpMk id="640" creationId="{6A698B3E-3ADF-423F-9312-3434DC57C402}"/>
          </ac:cxnSpMkLst>
        </pc:cxnChg>
        <pc:cxnChg chg="add del mod">
          <ac:chgData name="Alexandria" userId="d7e167aa-12b2-4766-b097-c78b02e42776" providerId="ADAL" clId="{0D7633D3-4349-40B3-8A88-390A61DB25F3}" dt="2021-05-04T17:31:22.379" v="1076" actId="478"/>
          <ac:cxnSpMkLst>
            <pc:docMk/>
            <pc:sldMk cId="1141826853" sldId="271"/>
            <ac:cxnSpMk id="644" creationId="{887CB483-2BAC-40FE-AFC4-5047678FFAF3}"/>
          </ac:cxnSpMkLst>
        </pc:cxnChg>
        <pc:cxnChg chg="add del mod">
          <ac:chgData name="Alexandria" userId="d7e167aa-12b2-4766-b097-c78b02e42776" providerId="ADAL" clId="{0D7633D3-4349-40B3-8A88-390A61DB25F3}" dt="2021-05-04T17:29:18.305" v="1058" actId="478"/>
          <ac:cxnSpMkLst>
            <pc:docMk/>
            <pc:sldMk cId="1141826853" sldId="271"/>
            <ac:cxnSpMk id="645" creationId="{BD4DD8F6-2240-43A9-9091-20E9BB1E0887}"/>
          </ac:cxnSpMkLst>
        </pc:cxnChg>
        <pc:cxnChg chg="add del mod">
          <ac:chgData name="Alexandria" userId="d7e167aa-12b2-4766-b097-c78b02e42776" providerId="ADAL" clId="{0D7633D3-4349-40B3-8A88-390A61DB25F3}" dt="2021-05-04T17:29:19.104" v="1059" actId="478"/>
          <ac:cxnSpMkLst>
            <pc:docMk/>
            <pc:sldMk cId="1141826853" sldId="271"/>
            <ac:cxnSpMk id="646" creationId="{C56A81D6-408F-41AD-AE87-481CAD0482FD}"/>
          </ac:cxnSpMkLst>
        </pc:cxnChg>
        <pc:cxnChg chg="add del mod">
          <ac:chgData name="Alexandria" userId="d7e167aa-12b2-4766-b097-c78b02e42776" providerId="ADAL" clId="{0D7633D3-4349-40B3-8A88-390A61DB25F3}" dt="2021-05-08T19:10:05.340" v="2476" actId="478"/>
          <ac:cxnSpMkLst>
            <pc:docMk/>
            <pc:sldMk cId="1141826853" sldId="271"/>
            <ac:cxnSpMk id="647" creationId="{A23AA65C-0896-4A59-862A-60BDEC59A9AD}"/>
          </ac:cxnSpMkLst>
        </pc:cxnChg>
        <pc:cxnChg chg="add del mod">
          <ac:chgData name="Alexandria" userId="d7e167aa-12b2-4766-b097-c78b02e42776" providerId="ADAL" clId="{0D7633D3-4349-40B3-8A88-390A61DB25F3}" dt="2021-05-04T17:39:04.663" v="1143" actId="478"/>
          <ac:cxnSpMkLst>
            <pc:docMk/>
            <pc:sldMk cId="1141826853" sldId="271"/>
            <ac:cxnSpMk id="677" creationId="{B537D69F-D86A-475D-A74B-CDF8485605F9}"/>
          </ac:cxnSpMkLst>
        </pc:cxnChg>
        <pc:cxnChg chg="add del mod">
          <ac:chgData name="Alexandria" userId="d7e167aa-12b2-4766-b097-c78b02e42776" providerId="ADAL" clId="{0D7633D3-4349-40B3-8A88-390A61DB25F3}" dt="2021-05-08T19:13:17.299" v="2508" actId="478"/>
          <ac:cxnSpMkLst>
            <pc:docMk/>
            <pc:sldMk cId="1141826853" sldId="271"/>
            <ac:cxnSpMk id="678" creationId="{C73ABAEC-70C3-4D4B-926D-F17800C4DBAA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685" creationId="{FF601889-551C-41FF-A482-A398F8E6C926}"/>
          </ac:cxnSpMkLst>
        </pc:cxnChg>
        <pc:cxnChg chg="add del mod">
          <ac:chgData name="Alexandria" userId="d7e167aa-12b2-4766-b097-c78b02e42776" providerId="ADAL" clId="{0D7633D3-4349-40B3-8A88-390A61DB25F3}" dt="2021-05-09T05:04:32.732" v="2893" actId="478"/>
          <ac:cxnSpMkLst>
            <pc:docMk/>
            <pc:sldMk cId="1141826853" sldId="271"/>
            <ac:cxnSpMk id="686" creationId="{B91D0BC7-0DE0-4EDA-87D6-406D0015CDFF}"/>
          </ac:cxnSpMkLst>
        </pc:cxnChg>
      </pc:sldChg>
      <pc:sldChg chg="addSp delSp modSp add mod ord setBg chgLayout">
        <pc:chgData name="Alexandria" userId="d7e167aa-12b2-4766-b097-c78b02e42776" providerId="ADAL" clId="{0D7633D3-4349-40B3-8A88-390A61DB25F3}" dt="2021-05-31T23:58:41.835" v="8228" actId="1076"/>
        <pc:sldMkLst>
          <pc:docMk/>
          <pc:sldMk cId="3900900894" sldId="272"/>
        </pc:sldMkLst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2" creationId="{E3B969DB-F061-461C-9489-EC591148F77A}"/>
          </ac:spMkLst>
        </pc:spChg>
        <pc:spChg chg="add mod or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7" creationId="{DDF97E7E-C2EF-4D6F-88A5-8617C2FD806F}"/>
          </ac:spMkLst>
        </pc:spChg>
        <pc:spChg chg="add del">
          <ac:chgData name="Alexandria" userId="d7e167aa-12b2-4766-b097-c78b02e42776" providerId="ADAL" clId="{0D7633D3-4349-40B3-8A88-390A61DB25F3}" dt="2021-05-25T14:28:21.997" v="4699" actId="478"/>
          <ac:spMkLst>
            <pc:docMk/>
            <pc:sldMk cId="3900900894" sldId="272"/>
            <ac:spMk id="29" creationId="{3E81A499-FE6A-49C4-AF8F-10CC36CEED80}"/>
          </ac:spMkLst>
        </pc:spChg>
        <pc:spChg chg="add mod or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30" creationId="{27908EDD-55B9-4915-9A5B-06EC59ADA987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53" creationId="{5CA42122-82E2-4EF6-89C7-3DE1C8275E00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54" creationId="{7DDDECF5-22C4-4EE7-8C6E-61B355C753E9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55" creationId="{78F2A7B2-2C53-4F1F-B200-D5D95139EE72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56" creationId="{E2CB7E39-1027-4C83-A905-6422AD60B51A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57" creationId="{724CC82E-D7A1-449D-BEBD-065D974A9E8E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58" creationId="{0149FFFD-B844-45B2-BD31-93C84ED95A78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59" creationId="{1CFF7C59-FA3B-4C76-864F-6F4EBF5B89F5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60" creationId="{F7DC4D33-52A6-45BD-A1AA-E84CCCF5ECB7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61" creationId="{840C82E1-FABA-4360-A7A0-3AA838E77EF9}"/>
          </ac:spMkLst>
        </pc:spChg>
        <pc:spChg chg="add del mod">
          <ac:chgData name="Alexandria" userId="d7e167aa-12b2-4766-b097-c78b02e42776" providerId="ADAL" clId="{0D7633D3-4349-40B3-8A88-390A61DB25F3}" dt="2021-05-31T23:26:42.245" v="7615" actId="478"/>
          <ac:spMkLst>
            <pc:docMk/>
            <pc:sldMk cId="3900900894" sldId="272"/>
            <ac:spMk id="64" creationId="{6CAF6513-93AA-4F05-96E3-493DCC044661}"/>
          </ac:spMkLst>
        </pc:spChg>
        <pc:spChg chg="add mo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65" creationId="{3776E39C-14CA-4532-B26F-8ABB6568C301}"/>
          </ac:spMkLst>
        </pc:spChg>
        <pc:spChg chg="add mo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66" creationId="{218FFEE1-4D9D-4C79-AD13-48691EB4C227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67" creationId="{A89C44C1-9456-4050-B628-5CD841076379}"/>
          </ac:spMkLst>
        </pc:spChg>
        <pc:spChg chg="add mod">
          <ac:chgData name="Alexandria" userId="d7e167aa-12b2-4766-b097-c78b02e42776" providerId="ADAL" clId="{0D7633D3-4349-40B3-8A88-390A61DB25F3}" dt="2021-05-31T23:41:59.206" v="7806" actId="1076"/>
          <ac:spMkLst>
            <pc:docMk/>
            <pc:sldMk cId="3900900894" sldId="272"/>
            <ac:spMk id="67" creationId="{C5B36BBF-459E-4B7D-B544-443E388889EE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68" creationId="{5C1A98E2-B17D-486C-99F3-3DA96ABECB82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69" creationId="{9ADBB01E-8FF4-4617-9A5E-E1E9FAE3F8DA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73" creationId="{E51B0BFA-E4A5-4EF9-A191-5F18B722BFEC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74" creationId="{CE36ECAD-A114-4A14-B04B-E90C595F0766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75" creationId="{7E7DE539-C957-49DE-AE05-86B1B3E6FCE9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76" creationId="{93DF7A55-7DCA-4D75-AE7D-6BE0C2389162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77" creationId="{001AE262-ED07-4BA0-A729-216B9E6987C9}"/>
          </ac:spMkLst>
        </pc:spChg>
        <pc:spChg chg="add del mod">
          <ac:chgData name="Alexandria" userId="d7e167aa-12b2-4766-b097-c78b02e42776" providerId="ADAL" clId="{0D7633D3-4349-40B3-8A88-390A61DB25F3}" dt="2021-05-04T18:39:34.282" v="1723" actId="478"/>
          <ac:spMkLst>
            <pc:docMk/>
            <pc:sldMk cId="3900900894" sldId="272"/>
            <ac:spMk id="78" creationId="{60670160-4326-404C-BE95-7125ADB8E39D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79" creationId="{3ABA96EB-798D-4AA1-AC8F-A0825A2FA5B7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82" creationId="{53655D4B-4033-4636-A0FC-E5EB2E045C00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83" creationId="{76C377DB-0814-416E-ABD2-1AD08DA6F2B9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84" creationId="{C33AFA14-55C4-4AEF-A1B1-3C61D0C27940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85" creationId="{DB1FC277-AA95-4D98-AB68-B6DCC0C3B937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86" creationId="{20B99E43-EDDE-48C2-AF58-3E94E865F6DA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87" creationId="{C61DBC28-9E37-45D2-A7AC-9D8C14B5F2B8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88" creationId="{106A93E2-B29B-4F1C-ADC7-55150E53A84B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89" creationId="{B54CFB30-ED88-4CCA-B9A9-18B5338392EC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91" creationId="{25452D0A-08D3-4D88-AADF-8EAC2CF6374B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92" creationId="{55E05FA8-2D81-4330-A4E3-2EF217C29AF6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93" creationId="{BEBAD94F-F2EE-4889-B2EC-7BB4C80AAF45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94" creationId="{8BDF80BF-2413-4AFB-8DA5-D1B4B3B7E60B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102" creationId="{464F60F6-F7C0-487B-8C18-BCEEA3A7085B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103" creationId="{1BE5BDD5-E799-4339-9FEC-FFF942815E70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104" creationId="{9714C077-53FB-4D94-A5EC-7E3678AF4546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105" creationId="{C090AD11-709B-4BDE-B5C7-306A4B0DD2FF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106" creationId="{1CB57C50-FB59-4FBA-8990-50773E830CA6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107" creationId="{59AEA507-82F3-441C-86D8-8FD37B9381A2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108" creationId="{B4FFF905-C93F-4205-B632-CE6847E7FE1F}"/>
          </ac:spMkLst>
        </pc:spChg>
        <pc:spChg chg="add mod or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110" creationId="{67899199-CC0C-4CAB-BC8C-A27A6F2FE207}"/>
          </ac:spMkLst>
        </pc:spChg>
        <pc:spChg chg="add del mod">
          <ac:chgData name="Alexandria" userId="d7e167aa-12b2-4766-b097-c78b02e42776" providerId="ADAL" clId="{0D7633D3-4349-40B3-8A88-390A61DB25F3}" dt="2021-05-04T19:33:45.409" v="1942" actId="478"/>
          <ac:spMkLst>
            <pc:docMk/>
            <pc:sldMk cId="3900900894" sldId="272"/>
            <ac:spMk id="110" creationId="{859EA276-067B-4314-A702-F3FB96A2F7BB}"/>
          </ac:spMkLst>
        </pc:spChg>
        <pc:spChg chg="add mo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111" creationId="{A4C3EBA3-1A32-4945-82AD-AEC791F2C1C2}"/>
          </ac:spMkLst>
        </pc:spChg>
        <pc:spChg chg="add del mod">
          <ac:chgData name="Alexandria" userId="d7e167aa-12b2-4766-b097-c78b02e42776" providerId="ADAL" clId="{0D7633D3-4349-40B3-8A88-390A61DB25F3}" dt="2021-05-04T19:33:45.409" v="1942" actId="478"/>
          <ac:spMkLst>
            <pc:docMk/>
            <pc:sldMk cId="3900900894" sldId="272"/>
            <ac:spMk id="111" creationId="{CD5D13C3-1C01-4CA5-99D8-70E2F113E234}"/>
          </ac:spMkLst>
        </pc:spChg>
        <pc:spChg chg="add mo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112" creationId="{0DD5E269-1D65-492B-BAB4-34D971AC6C29}"/>
          </ac:spMkLst>
        </pc:spChg>
        <pc:spChg chg="add del mod">
          <ac:chgData name="Alexandria" userId="d7e167aa-12b2-4766-b097-c78b02e42776" providerId="ADAL" clId="{0D7633D3-4349-40B3-8A88-390A61DB25F3}" dt="2021-05-04T19:33:45.409" v="1942" actId="478"/>
          <ac:spMkLst>
            <pc:docMk/>
            <pc:sldMk cId="3900900894" sldId="272"/>
            <ac:spMk id="112" creationId="{E09FE2A0-102A-4B43-8311-4723A8351D79}"/>
          </ac:spMkLst>
        </pc:spChg>
        <pc:spChg chg="add mo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113" creationId="{46019F7C-5568-469F-A33A-7980D02822E2}"/>
          </ac:spMkLst>
        </pc:spChg>
        <pc:spChg chg="add del mod">
          <ac:chgData name="Alexandria" userId="d7e167aa-12b2-4766-b097-c78b02e42776" providerId="ADAL" clId="{0D7633D3-4349-40B3-8A88-390A61DB25F3}" dt="2021-05-04T19:33:45.409" v="1942" actId="478"/>
          <ac:spMkLst>
            <pc:docMk/>
            <pc:sldMk cId="3900900894" sldId="272"/>
            <ac:spMk id="113" creationId="{C783AB54-239A-4015-90A3-99A58675C5F6}"/>
          </ac:spMkLst>
        </pc:spChg>
        <pc:spChg chg="add mo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114" creationId="{D254424E-1D95-466C-A7D0-F9515C6D0210}"/>
          </ac:spMkLst>
        </pc:spChg>
        <pc:spChg chg="add del mod ord">
          <ac:chgData name="Alexandria" userId="d7e167aa-12b2-4766-b097-c78b02e42776" providerId="ADAL" clId="{0D7633D3-4349-40B3-8A88-390A61DB25F3}" dt="2021-05-31T23:07:54.167" v="7444" actId="478"/>
          <ac:spMkLst>
            <pc:docMk/>
            <pc:sldMk cId="3900900894" sldId="272"/>
            <ac:spMk id="115" creationId="{8F645A44-06B0-44A9-B6A9-27E30C6C00CA}"/>
          </ac:spMkLst>
        </pc:spChg>
        <pc:spChg chg="add del mod">
          <ac:chgData name="Alexandria" userId="d7e167aa-12b2-4766-b097-c78b02e42776" providerId="ADAL" clId="{0D7633D3-4349-40B3-8A88-390A61DB25F3}" dt="2021-05-31T23:47:50.631" v="7893" actId="478"/>
          <ac:spMkLst>
            <pc:docMk/>
            <pc:sldMk cId="3900900894" sldId="272"/>
            <ac:spMk id="116" creationId="{7982518C-FA4B-4CAE-BB5B-B5F939FFDBBF}"/>
          </ac:spMkLst>
        </pc:spChg>
        <pc:spChg chg="add mod">
          <ac:chgData name="Alexandria" userId="d7e167aa-12b2-4766-b097-c78b02e42776" providerId="ADAL" clId="{0D7633D3-4349-40B3-8A88-390A61DB25F3}" dt="2021-05-31T23:49:27.936" v="8068" actId="1076"/>
          <ac:spMkLst>
            <pc:docMk/>
            <pc:sldMk cId="3900900894" sldId="272"/>
            <ac:spMk id="117" creationId="{077CA069-D057-4DF5-8CDA-F56E3027309C}"/>
          </ac:spMkLst>
        </pc:spChg>
        <pc:spChg chg="add mo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118" creationId="{96A7BB0C-6733-4ED1-842A-B0C60519F1DA}"/>
          </ac:spMkLst>
        </pc:spChg>
        <pc:spChg chg="add del mod">
          <ac:chgData name="Alexandria" userId="d7e167aa-12b2-4766-b097-c78b02e42776" providerId="ADAL" clId="{0D7633D3-4349-40B3-8A88-390A61DB25F3}" dt="2021-05-04T19:33:45.409" v="1942" actId="478"/>
          <ac:spMkLst>
            <pc:docMk/>
            <pc:sldMk cId="3900900894" sldId="272"/>
            <ac:spMk id="121" creationId="{B601CE69-8C9F-4186-8A89-19C0CB10CA32}"/>
          </ac:spMkLst>
        </pc:spChg>
        <pc:spChg chg="add del mod">
          <ac:chgData name="Alexandria" userId="d7e167aa-12b2-4766-b097-c78b02e42776" providerId="ADAL" clId="{0D7633D3-4349-40B3-8A88-390A61DB25F3}" dt="2021-05-25T16:19:03.731" v="5944" actId="478"/>
          <ac:spMkLst>
            <pc:docMk/>
            <pc:sldMk cId="3900900894" sldId="272"/>
            <ac:spMk id="121" creationId="{CEC55BFA-3B95-4DFC-9371-106585273418}"/>
          </ac:spMkLst>
        </pc:spChg>
        <pc:spChg chg="add del mod">
          <ac:chgData name="Alexandria" userId="d7e167aa-12b2-4766-b097-c78b02e42776" providerId="ADAL" clId="{0D7633D3-4349-40B3-8A88-390A61DB25F3}" dt="2021-05-25T13:52:26.482" v="3959" actId="478"/>
          <ac:spMkLst>
            <pc:docMk/>
            <pc:sldMk cId="3900900894" sldId="272"/>
            <ac:spMk id="125" creationId="{48D5B329-BFCF-4373-8D81-4D0B2EB24E9F}"/>
          </ac:spMkLst>
        </pc:spChg>
        <pc:spChg chg="add mod">
          <ac:chgData name="Alexandria" userId="d7e167aa-12b2-4766-b097-c78b02e42776" providerId="ADAL" clId="{0D7633D3-4349-40B3-8A88-390A61DB25F3}" dt="2021-05-31T23:41:51.543" v="7804" actId="20577"/>
          <ac:spMkLst>
            <pc:docMk/>
            <pc:sldMk cId="3900900894" sldId="272"/>
            <ac:spMk id="127" creationId="{418F992E-7B13-4D19-AF98-74FB248520D8}"/>
          </ac:spMkLst>
        </pc:spChg>
        <pc:spChg chg="add del mod">
          <ac:chgData name="Alexandria" userId="d7e167aa-12b2-4766-b097-c78b02e42776" providerId="ADAL" clId="{0D7633D3-4349-40B3-8A88-390A61DB25F3}" dt="2021-05-04T19:33:59.269" v="1945" actId="478"/>
          <ac:spMkLst>
            <pc:docMk/>
            <pc:sldMk cId="3900900894" sldId="272"/>
            <ac:spMk id="127" creationId="{79287307-36BE-4C6C-AA8C-3DD3BF02CE4B}"/>
          </ac:spMkLst>
        </pc:spChg>
        <pc:spChg chg="add mod">
          <ac:chgData name="Alexandria" userId="d7e167aa-12b2-4766-b097-c78b02e42776" providerId="ADAL" clId="{0D7633D3-4349-40B3-8A88-390A61DB25F3}" dt="2021-05-31T23:41:21.127" v="7789" actId="1076"/>
          <ac:spMkLst>
            <pc:docMk/>
            <pc:sldMk cId="3900900894" sldId="272"/>
            <ac:spMk id="128" creationId="{8B2A1248-9CC0-4365-A4A3-C63987F6A8C7}"/>
          </ac:spMkLst>
        </pc:spChg>
        <pc:spChg chg="add mod">
          <ac:chgData name="Alexandria" userId="d7e167aa-12b2-4766-b097-c78b02e42776" providerId="ADAL" clId="{0D7633D3-4349-40B3-8A88-390A61DB25F3}" dt="2021-05-31T23:41:21.127" v="7789" actId="1076"/>
          <ac:spMkLst>
            <pc:docMk/>
            <pc:sldMk cId="3900900894" sldId="272"/>
            <ac:spMk id="129" creationId="{EB67ED8F-9C29-406D-89AD-0A77AF5E0AB4}"/>
          </ac:spMkLst>
        </pc:spChg>
        <pc:spChg chg="add del mod">
          <ac:chgData name="Alexandria" userId="d7e167aa-12b2-4766-b097-c78b02e42776" providerId="ADAL" clId="{0D7633D3-4349-40B3-8A88-390A61DB25F3}" dt="2021-05-31T23:41:21.127" v="7789" actId="1076"/>
          <ac:spMkLst>
            <pc:docMk/>
            <pc:sldMk cId="3900900894" sldId="272"/>
            <ac:spMk id="130" creationId="{B22885F4-9050-4F6B-B01D-DC262BC86DFB}"/>
          </ac:spMkLst>
        </pc:spChg>
        <pc:spChg chg="add del mod">
          <ac:chgData name="Alexandria" userId="d7e167aa-12b2-4766-b097-c78b02e42776" providerId="ADAL" clId="{0D7633D3-4349-40B3-8A88-390A61DB25F3}" dt="2021-05-31T23:05:39.568" v="7398" actId="478"/>
          <ac:spMkLst>
            <pc:docMk/>
            <pc:sldMk cId="3900900894" sldId="272"/>
            <ac:spMk id="131" creationId="{0FDCABF2-20B5-4168-9FD2-F5E5D4F20823}"/>
          </ac:spMkLst>
        </pc:spChg>
        <pc:spChg chg="add mod">
          <ac:chgData name="Alexandria" userId="d7e167aa-12b2-4766-b097-c78b02e42776" providerId="ADAL" clId="{0D7633D3-4349-40B3-8A88-390A61DB25F3}" dt="2021-05-31T23:41:21.127" v="7789" actId="1076"/>
          <ac:spMkLst>
            <pc:docMk/>
            <pc:sldMk cId="3900900894" sldId="272"/>
            <ac:spMk id="132" creationId="{49CED977-FB42-481E-925B-A88488B84EA2}"/>
          </ac:spMkLst>
        </pc:spChg>
        <pc:spChg chg="add del mod">
          <ac:chgData name="Alexandria" userId="d7e167aa-12b2-4766-b097-c78b02e42776" providerId="ADAL" clId="{0D7633D3-4349-40B3-8A88-390A61DB25F3}" dt="2021-05-25T15:19:12.321" v="5126" actId="478"/>
          <ac:spMkLst>
            <pc:docMk/>
            <pc:sldMk cId="3900900894" sldId="272"/>
            <ac:spMk id="150" creationId="{7C4CA2F0-E8D4-4693-9AC9-B6A58B8A6E9B}"/>
          </ac:spMkLst>
        </pc:spChg>
        <pc:spChg chg="add mo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158" creationId="{06DD2D96-6521-4C5B-8D8B-F46EB010FCD5}"/>
          </ac:spMkLst>
        </pc:spChg>
        <pc:spChg chg="add del mod">
          <ac:chgData name="Alexandria" userId="d7e167aa-12b2-4766-b097-c78b02e42776" providerId="ADAL" clId="{0D7633D3-4349-40B3-8A88-390A61DB25F3}" dt="2021-05-25T15:21:47.816" v="5161"/>
          <ac:spMkLst>
            <pc:docMk/>
            <pc:sldMk cId="3900900894" sldId="272"/>
            <ac:spMk id="166" creationId="{5A077A68-6A13-486F-8888-391ADA4AF919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167" creationId="{320BDAD1-3A93-4D2A-99F4-C125F881CA45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173" creationId="{C7F71641-5850-44D5-965D-1ACC8F8FAE69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177" creationId="{49CEC3F7-1477-4269-8FF1-2AD5AD10ED33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178" creationId="{58661F95-5CBA-4D82-93B5-CDB59D1D4423}"/>
          </ac:spMkLst>
        </pc:spChg>
        <pc:spChg chg="add mo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197" creationId="{D5145E15-5E54-432A-BF7D-5752DAD903D3}"/>
          </ac:spMkLst>
        </pc:spChg>
        <pc:spChg chg="add mo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198" creationId="{E7F9B128-02DD-473B-8FD1-62140FC6168C}"/>
          </ac:spMkLst>
        </pc:spChg>
        <pc:spChg chg="add mo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199" creationId="{54029AA7-56D6-4879-8C05-B5D2961A9A3B}"/>
          </ac:spMkLst>
        </pc:spChg>
        <pc:spChg chg="add mo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200" creationId="{6FF0BC7B-D0B6-4B2B-B509-8C61D03444EC}"/>
          </ac:spMkLst>
        </pc:spChg>
        <pc:spChg chg="add mo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201" creationId="{9158B19F-C461-46F9-BDAF-47E5087850E4}"/>
          </ac:spMkLst>
        </pc:spChg>
        <pc:spChg chg="add del mod ord">
          <ac:chgData name="Alexandria" userId="d7e167aa-12b2-4766-b097-c78b02e42776" providerId="ADAL" clId="{0D7633D3-4349-40B3-8A88-390A61DB25F3}" dt="2021-05-25T16:08:58.346" v="5914" actId="6264"/>
          <ac:spMkLst>
            <pc:docMk/>
            <pc:sldMk cId="3900900894" sldId="272"/>
            <ac:spMk id="202" creationId="{46C3DB61-E351-43DF-9F2A-14215CAC68B7}"/>
          </ac:spMkLst>
        </pc:spChg>
        <pc:spChg chg="add del mod ord">
          <ac:chgData name="Alexandria" userId="d7e167aa-12b2-4766-b097-c78b02e42776" providerId="ADAL" clId="{0D7633D3-4349-40B3-8A88-390A61DB25F3}" dt="2021-05-25T16:08:58.346" v="5914" actId="6264"/>
          <ac:spMkLst>
            <pc:docMk/>
            <pc:sldMk cId="3900900894" sldId="272"/>
            <ac:spMk id="203" creationId="{91177D06-71C6-41CF-A39A-749CB3B81347}"/>
          </ac:spMkLst>
        </pc:spChg>
        <pc:spChg chg="add mod or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216" creationId="{34F52587-B8F1-45C8-A224-1E6867DE1124}"/>
          </ac:spMkLst>
        </pc:spChg>
        <pc:spChg chg="add mod">
          <ac:chgData name="Alexandria" userId="d7e167aa-12b2-4766-b097-c78b02e42776" providerId="ADAL" clId="{0D7633D3-4349-40B3-8A88-390A61DB25F3}" dt="2021-05-31T23:41:21.127" v="7789" actId="1076"/>
          <ac:spMkLst>
            <pc:docMk/>
            <pc:sldMk cId="3900900894" sldId="272"/>
            <ac:spMk id="217" creationId="{F5C18518-E230-4D4A-8660-9B4FB840A8A3}"/>
          </ac:spMkLst>
        </pc:spChg>
        <pc:spChg chg="add mod or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218" creationId="{D8299621-2EC3-4F8F-9A77-03FF5CAED425}"/>
          </ac:spMkLst>
        </pc:spChg>
        <pc:spChg chg="add mod or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219" creationId="{E9295BB2-C1C0-4F7C-8837-E8D6A6C97132}"/>
          </ac:spMkLst>
        </pc:spChg>
        <pc:spChg chg="add del mod ord">
          <ac:chgData name="Alexandria" userId="d7e167aa-12b2-4766-b097-c78b02e42776" providerId="ADAL" clId="{0D7633D3-4349-40B3-8A88-390A61DB25F3}" dt="2021-05-31T23:29:01.464" v="7633" actId="478"/>
          <ac:spMkLst>
            <pc:docMk/>
            <pc:sldMk cId="3900900894" sldId="272"/>
            <ac:spMk id="220" creationId="{07A101E9-2601-4492-B4EB-4C5C027FDAF4}"/>
          </ac:spMkLst>
        </pc:spChg>
        <pc:spChg chg="add del mod or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221" creationId="{CAF3A460-23E5-4CF1-98CE-604F0A66E162}"/>
          </ac:spMkLst>
        </pc:spChg>
        <pc:spChg chg="add mod or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222" creationId="{5F399860-348E-4A70-8E29-4EBCDC465DEA}"/>
          </ac:spMkLst>
        </pc:spChg>
        <pc:spChg chg="add del mod">
          <ac:chgData name="Alexandria" userId="d7e167aa-12b2-4766-b097-c78b02e42776" providerId="ADAL" clId="{0D7633D3-4349-40B3-8A88-390A61DB25F3}" dt="2021-05-25T15:38:58.746" v="5740"/>
          <ac:spMkLst>
            <pc:docMk/>
            <pc:sldMk cId="3900900894" sldId="272"/>
            <ac:spMk id="223" creationId="{DD8FDE27-EBC8-4DBC-8B1C-0921C5670F07}"/>
          </ac:spMkLst>
        </pc:spChg>
        <pc:spChg chg="add mod or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224" creationId="{F9398728-C9AC-4212-BCDD-4E10DD0A2164}"/>
          </ac:spMkLst>
        </pc:spChg>
        <pc:spChg chg="add del mod ord">
          <ac:chgData name="Alexandria" userId="d7e167aa-12b2-4766-b097-c78b02e42776" providerId="ADAL" clId="{0D7633D3-4349-40B3-8A88-390A61DB25F3}" dt="2021-05-25T19:09:55.998" v="6609"/>
          <ac:spMkLst>
            <pc:docMk/>
            <pc:sldMk cId="3900900894" sldId="272"/>
            <ac:spMk id="290" creationId="{638F4AA8-EBFA-4425-8172-11478FA04614}"/>
          </ac:spMkLst>
        </pc:spChg>
        <pc:spChg chg="add mo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291" creationId="{875579C7-356C-4506-B42D-1F746AD1E2B5}"/>
          </ac:spMkLst>
        </pc:spChg>
        <pc:spChg chg="add mo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292" creationId="{8E37952F-56EA-4216-9B90-29FAEB4B7953}"/>
          </ac:spMkLst>
        </pc:spChg>
        <pc:spChg chg="add mod">
          <ac:chgData name="Alexandria" userId="d7e167aa-12b2-4766-b097-c78b02e42776" providerId="ADAL" clId="{0D7633D3-4349-40B3-8A88-390A61DB25F3}" dt="2021-05-31T23:58:41.835" v="8228" actId="1076"/>
          <ac:spMkLst>
            <pc:docMk/>
            <pc:sldMk cId="3900900894" sldId="272"/>
            <ac:spMk id="293" creationId="{8EAFD053-7E83-4715-9BEB-86AC1616CDB7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1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13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1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2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3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3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3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33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3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3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5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5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5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57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58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59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6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6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6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63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7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7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8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8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8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88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89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9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9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7:47.455" v="1615" actId="478"/>
          <ac:spMkLst>
            <pc:docMk/>
            <pc:sldMk cId="3900900894" sldId="272"/>
            <ac:spMk id="396" creationId="{00000000-0000-0000-0000-000000000000}"/>
          </ac:spMkLst>
        </pc:spChg>
        <pc:picChg chg="add del mod">
          <ac:chgData name="Alexandria" userId="d7e167aa-12b2-4766-b097-c78b02e42776" providerId="ADAL" clId="{0D7633D3-4349-40B3-8A88-390A61DB25F3}" dt="2021-05-25T13:53:33.608" v="3970" actId="478"/>
          <ac:picMkLst>
            <pc:docMk/>
            <pc:sldMk cId="3900900894" sldId="272"/>
            <ac:picMk id="4" creationId="{74B76874-5641-4613-B761-88EB57FC7DEA}"/>
          </ac:picMkLst>
        </pc:picChg>
        <pc:picChg chg="add del mod">
          <ac:chgData name="Alexandria" userId="d7e167aa-12b2-4766-b097-c78b02e42776" providerId="ADAL" clId="{0D7633D3-4349-40B3-8A88-390A61DB25F3}" dt="2021-05-25T13:55:26.305" v="3992" actId="478"/>
          <ac:picMkLst>
            <pc:docMk/>
            <pc:sldMk cId="3900900894" sldId="272"/>
            <ac:picMk id="6" creationId="{2C9A53B1-B704-4C43-B3DA-F0065A973A7B}"/>
          </ac:picMkLst>
        </pc:picChg>
        <pc:picChg chg="add del mod">
          <ac:chgData name="Alexandria" userId="d7e167aa-12b2-4766-b097-c78b02e42776" providerId="ADAL" clId="{0D7633D3-4349-40B3-8A88-390A61DB25F3}" dt="2021-05-25T14:23:45.134" v="4664" actId="478"/>
          <ac:picMkLst>
            <pc:docMk/>
            <pc:sldMk cId="3900900894" sldId="272"/>
            <ac:picMk id="23" creationId="{CC7CCE22-EC66-48AC-8B91-FCE452046667}"/>
          </ac:picMkLst>
        </pc:picChg>
        <pc:picChg chg="add del mod">
          <ac:chgData name="Alexandria" userId="d7e167aa-12b2-4766-b097-c78b02e42776" providerId="ADAL" clId="{0D7633D3-4349-40B3-8A88-390A61DB25F3}" dt="2021-05-25T13:52:26.482" v="3959" actId="478"/>
          <ac:picMkLst>
            <pc:docMk/>
            <pc:sldMk cId="3900900894" sldId="272"/>
            <ac:picMk id="66" creationId="{FF1208C2-AF67-44F3-B590-2F2FBE7A0FD4}"/>
          </ac:picMkLst>
        </pc:picChg>
        <pc:picChg chg="add del mod">
          <ac:chgData name="Alexandria" userId="d7e167aa-12b2-4766-b097-c78b02e42776" providerId="ADAL" clId="{0D7633D3-4349-40B3-8A88-390A61DB25F3}" dt="2021-05-25T13:52:26.482" v="3959" actId="478"/>
          <ac:picMkLst>
            <pc:docMk/>
            <pc:sldMk cId="3900900894" sldId="272"/>
            <ac:picMk id="68" creationId="{7EBAAFD3-B71A-4886-B0ED-D3CCCC3B2B95}"/>
          </ac:picMkLst>
        </pc:picChg>
        <pc:picChg chg="add del mod">
          <ac:chgData name="Alexandria" userId="d7e167aa-12b2-4766-b097-c78b02e42776" providerId="ADAL" clId="{0D7633D3-4349-40B3-8A88-390A61DB25F3}" dt="2021-05-25T13:52:26.482" v="3959" actId="478"/>
          <ac:picMkLst>
            <pc:docMk/>
            <pc:sldMk cId="3900900894" sldId="272"/>
            <ac:picMk id="70" creationId="{CD36901D-31F7-493D-ADC1-100103B6E178}"/>
          </ac:picMkLst>
        </pc:picChg>
        <pc:picChg chg="add del mod">
          <ac:chgData name="Alexandria" userId="d7e167aa-12b2-4766-b097-c78b02e42776" providerId="ADAL" clId="{0D7633D3-4349-40B3-8A88-390A61DB25F3}" dt="2021-05-25T13:52:26.482" v="3959" actId="478"/>
          <ac:picMkLst>
            <pc:docMk/>
            <pc:sldMk cId="3900900894" sldId="272"/>
            <ac:picMk id="71" creationId="{EAB77F77-D188-4864-A2D9-651821AE3A3F}"/>
          </ac:picMkLst>
        </pc:picChg>
        <pc:picChg chg="add del mod">
          <ac:chgData name="Alexandria" userId="d7e167aa-12b2-4766-b097-c78b02e42776" providerId="ADAL" clId="{0D7633D3-4349-40B3-8A88-390A61DB25F3}" dt="2021-05-25T13:52:26.482" v="3959" actId="478"/>
          <ac:picMkLst>
            <pc:docMk/>
            <pc:sldMk cId="3900900894" sldId="272"/>
            <ac:picMk id="72" creationId="{2622788C-F29D-48FC-BAFD-CBA783BBC6A9}"/>
          </ac:picMkLst>
        </pc:picChg>
        <pc:picChg chg="add del mod">
          <ac:chgData name="Alexandria" userId="d7e167aa-12b2-4766-b097-c78b02e42776" providerId="ADAL" clId="{0D7633D3-4349-40B3-8A88-390A61DB25F3}" dt="2021-05-04T18:13:40.979" v="1654"/>
          <ac:picMkLst>
            <pc:docMk/>
            <pc:sldMk cId="3900900894" sldId="272"/>
            <ac:picMk id="73" creationId="{2855A02A-AF44-47ED-919D-35361991E428}"/>
          </ac:picMkLst>
        </pc:picChg>
        <pc:picChg chg="add del mod">
          <ac:chgData name="Alexandria" userId="d7e167aa-12b2-4766-b097-c78b02e42776" providerId="ADAL" clId="{0D7633D3-4349-40B3-8A88-390A61DB25F3}" dt="2021-05-25T13:52:26.482" v="3959" actId="478"/>
          <ac:picMkLst>
            <pc:docMk/>
            <pc:sldMk cId="3900900894" sldId="272"/>
            <ac:picMk id="78" creationId="{4E5E5A4E-0BA9-461B-91CB-9F57677408CC}"/>
          </ac:picMkLst>
        </pc:picChg>
        <pc:picChg chg="add del mod">
          <ac:chgData name="Alexandria" userId="d7e167aa-12b2-4766-b097-c78b02e42776" providerId="ADAL" clId="{0D7633D3-4349-40B3-8A88-390A61DB25F3}" dt="2021-05-25T13:52:26.482" v="3959" actId="478"/>
          <ac:picMkLst>
            <pc:docMk/>
            <pc:sldMk cId="3900900894" sldId="272"/>
            <ac:picMk id="80" creationId="{2E74C63A-B83B-4669-B6CF-F47F5F94F06F}"/>
          </ac:picMkLst>
        </pc:picChg>
        <pc:picChg chg="add del mod">
          <ac:chgData name="Alexandria" userId="d7e167aa-12b2-4766-b097-c78b02e42776" providerId="ADAL" clId="{0D7633D3-4349-40B3-8A88-390A61DB25F3}" dt="2021-05-04T18:55:53.736" v="1796" actId="478"/>
          <ac:picMkLst>
            <pc:docMk/>
            <pc:sldMk cId="3900900894" sldId="272"/>
            <ac:picMk id="84" creationId="{5F5CDA46-4345-40F4-A003-5D4A098FFB45}"/>
          </ac:picMkLst>
        </pc:picChg>
        <pc:picChg chg="add del mod">
          <ac:chgData name="Alexandria" userId="d7e167aa-12b2-4766-b097-c78b02e42776" providerId="ADAL" clId="{0D7633D3-4349-40B3-8A88-390A61DB25F3}" dt="2021-05-25T13:52:26.482" v="3959" actId="478"/>
          <ac:picMkLst>
            <pc:docMk/>
            <pc:sldMk cId="3900900894" sldId="272"/>
            <ac:picMk id="90" creationId="{B579ACA1-CD3C-4FC9-BF2A-C9118859C6BD}"/>
          </ac:picMkLst>
        </pc:picChg>
        <pc:picChg chg="add del mod">
          <ac:chgData name="Alexandria" userId="d7e167aa-12b2-4766-b097-c78b02e42776" providerId="ADAL" clId="{0D7633D3-4349-40B3-8A88-390A61DB25F3}" dt="2021-05-25T13:52:26.482" v="3959" actId="478"/>
          <ac:picMkLst>
            <pc:docMk/>
            <pc:sldMk cId="3900900894" sldId="272"/>
            <ac:picMk id="109" creationId="{7B529925-09A8-458B-84EE-AC86D63D6F5E}"/>
          </ac:picMkLst>
        </pc:picChg>
        <pc:picChg chg="del">
          <ac:chgData name="Alexandria" userId="d7e167aa-12b2-4766-b097-c78b02e42776" providerId="ADAL" clId="{0D7633D3-4349-40B3-8A88-390A61DB25F3}" dt="2021-05-04T18:07:47.455" v="1615" actId="478"/>
          <ac:picMkLst>
            <pc:docMk/>
            <pc:sldMk cId="3900900894" sldId="272"/>
            <ac:picMk id="179" creationId="{E7BD4C20-559B-4733-99B3-206D298BE271}"/>
          </ac:picMkLst>
        </pc:picChg>
        <pc:picChg chg="del">
          <ac:chgData name="Alexandria" userId="d7e167aa-12b2-4766-b097-c78b02e42776" providerId="ADAL" clId="{0D7633D3-4349-40B3-8A88-390A61DB25F3}" dt="2021-05-04T18:07:47.455" v="1615" actId="478"/>
          <ac:picMkLst>
            <pc:docMk/>
            <pc:sldMk cId="3900900894" sldId="272"/>
            <ac:picMk id="353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7:47.455" v="1615" actId="478"/>
          <ac:picMkLst>
            <pc:docMk/>
            <pc:sldMk cId="3900900894" sldId="272"/>
            <ac:picMk id="371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7:47.455" v="1615" actId="478"/>
          <ac:picMkLst>
            <pc:docMk/>
            <pc:sldMk cId="3900900894" sldId="272"/>
            <ac:picMk id="373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7:47.455" v="1615" actId="478"/>
          <ac:picMkLst>
            <pc:docMk/>
            <pc:sldMk cId="3900900894" sldId="272"/>
            <ac:picMk id="374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7:47.455" v="1615" actId="478"/>
          <ac:picMkLst>
            <pc:docMk/>
            <pc:sldMk cId="3900900894" sldId="272"/>
            <ac:picMk id="379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7:47.455" v="1615" actId="478"/>
          <ac:picMkLst>
            <pc:docMk/>
            <pc:sldMk cId="3900900894" sldId="272"/>
            <ac:picMk id="380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7:47.455" v="1615" actId="478"/>
          <ac:picMkLst>
            <pc:docMk/>
            <pc:sldMk cId="3900900894" sldId="272"/>
            <ac:picMk id="387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7:47.455" v="1615" actId="478"/>
          <ac:picMkLst>
            <pc:docMk/>
            <pc:sldMk cId="3900900894" sldId="272"/>
            <ac:picMk id="390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7:47.455" v="1615" actId="478"/>
          <ac:picMkLst>
            <pc:docMk/>
            <pc:sldMk cId="3900900894" sldId="272"/>
            <ac:picMk id="395" creationId="{00000000-0000-0000-0000-000000000000}"/>
          </ac:picMkLst>
        </pc:picChg>
        <pc:picChg chg="add del mod">
          <ac:chgData name="Alexandria" userId="d7e167aa-12b2-4766-b097-c78b02e42776" providerId="ADAL" clId="{0D7633D3-4349-40B3-8A88-390A61DB25F3}" dt="2021-05-25T13:52:26.482" v="3959" actId="478"/>
          <ac:picMkLst>
            <pc:docMk/>
            <pc:sldMk cId="3900900894" sldId="272"/>
            <ac:picMk id="1026" creationId="{B938EFF9-7289-462F-950A-A38986DBFD8C}"/>
          </ac:picMkLst>
        </pc:picChg>
        <pc:picChg chg="add del">
          <ac:chgData name="Alexandria" userId="d7e167aa-12b2-4766-b097-c78b02e42776" providerId="ADAL" clId="{0D7633D3-4349-40B3-8A88-390A61DB25F3}" dt="2021-05-25T15:25:45.427" v="5235" actId="478"/>
          <ac:picMkLst>
            <pc:docMk/>
            <pc:sldMk cId="3900900894" sldId="272"/>
            <ac:picMk id="1071" creationId="{43191E13-E536-4B69-8C30-FDA6A6EC7427}"/>
          </ac:picMkLst>
        </pc:picChg>
        <pc:cxnChg chg="add del mod">
          <ac:chgData name="Alexandria" userId="d7e167aa-12b2-4766-b097-c78b02e42776" providerId="ADAL" clId="{0D7633D3-4349-40B3-8A88-390A61DB25F3}" dt="2021-05-25T15:12:11.061" v="5033" actId="478"/>
          <ac:cxnSpMkLst>
            <pc:docMk/>
            <pc:sldMk cId="3900900894" sldId="272"/>
            <ac:cxnSpMk id="9" creationId="{D3AA5B4C-994E-432B-8B48-013B5FEBC2B0}"/>
          </ac:cxnSpMkLst>
        </pc:cxnChg>
        <pc:cxnChg chg="add mod">
          <ac:chgData name="Alexandria" userId="d7e167aa-12b2-4766-b097-c78b02e42776" providerId="ADAL" clId="{0D7633D3-4349-40B3-8A88-390A61DB25F3}" dt="2021-05-31T23:58:41.835" v="8228" actId="1076"/>
          <ac:cxnSpMkLst>
            <pc:docMk/>
            <pc:sldMk cId="3900900894" sldId="272"/>
            <ac:cxnSpMk id="12" creationId="{19AE9BE5-72DC-4CB6-8298-9B487C5A5C32}"/>
          </ac:cxnSpMkLst>
        </pc:cxnChg>
        <pc:cxnChg chg="add del mod">
          <ac:chgData name="Alexandria" userId="d7e167aa-12b2-4766-b097-c78b02e42776" providerId="ADAL" clId="{0D7633D3-4349-40B3-8A88-390A61DB25F3}" dt="2021-05-25T15:19:29.234" v="5131" actId="478"/>
          <ac:cxnSpMkLst>
            <pc:docMk/>
            <pc:sldMk cId="3900900894" sldId="272"/>
            <ac:cxnSpMk id="38" creationId="{016DB955-8783-49F1-A602-1F4847F014C6}"/>
          </ac:cxnSpMkLst>
        </pc:cxnChg>
        <pc:cxnChg chg="add mod">
          <ac:chgData name="Alexandria" userId="d7e167aa-12b2-4766-b097-c78b02e42776" providerId="ADAL" clId="{0D7633D3-4349-40B3-8A88-390A61DB25F3}" dt="2021-05-31T23:42:47.758" v="7814" actId="693"/>
          <ac:cxnSpMkLst>
            <pc:docMk/>
            <pc:sldMk cId="3900900894" sldId="272"/>
            <ac:cxnSpMk id="53" creationId="{299ABFB0-2D7E-4B3A-AC88-4CA2512649AF}"/>
          </ac:cxnSpMkLst>
        </pc:cxnChg>
        <pc:cxnChg chg="add del mod">
          <ac:chgData name="Alexandria" userId="d7e167aa-12b2-4766-b097-c78b02e42776" providerId="ADAL" clId="{0D7633D3-4349-40B3-8A88-390A61DB25F3}" dt="2021-05-31T23:06:54.316" v="7430" actId="478"/>
          <ac:cxnSpMkLst>
            <pc:docMk/>
            <pc:sldMk cId="3900900894" sldId="272"/>
            <ac:cxnSpMk id="56" creationId="{FBAEFECB-0E7D-401B-BBD0-E2817BC824EC}"/>
          </ac:cxnSpMkLst>
        </pc:cxnChg>
        <pc:cxnChg chg="add del mod">
          <ac:chgData name="Alexandria" userId="d7e167aa-12b2-4766-b097-c78b02e42776" providerId="ADAL" clId="{0D7633D3-4349-40B3-8A88-390A61DB25F3}" dt="2021-05-31T23:07:25.578" v="7440" actId="478"/>
          <ac:cxnSpMkLst>
            <pc:docMk/>
            <pc:sldMk cId="3900900894" sldId="272"/>
            <ac:cxnSpMk id="60" creationId="{5A02B750-4F90-464D-9CD0-F6EA355F9F47}"/>
          </ac:cxnSpMkLst>
        </pc:cxnChg>
        <pc:cxnChg chg="add mod">
          <ac:chgData name="Alexandria" userId="d7e167aa-12b2-4766-b097-c78b02e42776" providerId="ADAL" clId="{0D7633D3-4349-40B3-8A88-390A61DB25F3}" dt="2021-05-31T23:47:08.028" v="7880" actId="1076"/>
          <ac:cxnSpMkLst>
            <pc:docMk/>
            <pc:sldMk cId="3900900894" sldId="272"/>
            <ac:cxnSpMk id="62" creationId="{8495E7A7-BCE3-427B-85A1-1321071A7E25}"/>
          </ac:cxnSpMkLst>
        </pc:cxnChg>
        <pc:cxnChg chg="add del mod">
          <ac:chgData name="Alexandria" userId="d7e167aa-12b2-4766-b097-c78b02e42776" providerId="ADAL" clId="{0D7633D3-4349-40B3-8A88-390A61DB25F3}" dt="2021-05-25T13:52:26.482" v="3959" actId="478"/>
          <ac:cxnSpMkLst>
            <pc:docMk/>
            <pc:sldMk cId="3900900894" sldId="272"/>
            <ac:cxnSpMk id="62" creationId="{9B2B99D6-5882-4030-B2E7-0DBD63CDF088}"/>
          </ac:cxnSpMkLst>
        </pc:cxnChg>
        <pc:cxnChg chg="add del mod">
          <ac:chgData name="Alexandria" userId="d7e167aa-12b2-4766-b097-c78b02e42776" providerId="ADAL" clId="{0D7633D3-4349-40B3-8A88-390A61DB25F3}" dt="2021-05-25T13:52:26.482" v="3959" actId="478"/>
          <ac:cxnSpMkLst>
            <pc:docMk/>
            <pc:sldMk cId="3900900894" sldId="272"/>
            <ac:cxnSpMk id="63" creationId="{542F2F38-FB33-432B-9319-9C0369956A2C}"/>
          </ac:cxnSpMkLst>
        </pc:cxnChg>
        <pc:cxnChg chg="add del mod">
          <ac:chgData name="Alexandria" userId="d7e167aa-12b2-4766-b097-c78b02e42776" providerId="ADAL" clId="{0D7633D3-4349-40B3-8A88-390A61DB25F3}" dt="2021-05-25T13:52:26.482" v="3959" actId="478"/>
          <ac:cxnSpMkLst>
            <pc:docMk/>
            <pc:sldMk cId="3900900894" sldId="272"/>
            <ac:cxnSpMk id="64" creationId="{C209B6B5-D647-4575-869C-DD9AD378AE58}"/>
          </ac:cxnSpMkLst>
        </pc:cxnChg>
        <pc:cxnChg chg="add del mod">
          <ac:chgData name="Alexandria" userId="d7e167aa-12b2-4766-b097-c78b02e42776" providerId="ADAL" clId="{0D7633D3-4349-40B3-8A88-390A61DB25F3}" dt="2021-05-25T13:52:26.482" v="3959" actId="478"/>
          <ac:cxnSpMkLst>
            <pc:docMk/>
            <pc:sldMk cId="3900900894" sldId="272"/>
            <ac:cxnSpMk id="65" creationId="{30BA3DC2-20C3-4DB0-B465-9FAE378B084A}"/>
          </ac:cxnSpMkLst>
        </pc:cxnChg>
        <pc:cxnChg chg="add mod">
          <ac:chgData name="Alexandria" userId="d7e167aa-12b2-4766-b097-c78b02e42776" providerId="ADAL" clId="{0D7633D3-4349-40B3-8A88-390A61DB25F3}" dt="2021-05-31T23:58:41.835" v="8228" actId="1076"/>
          <ac:cxnSpMkLst>
            <pc:docMk/>
            <pc:sldMk cId="3900900894" sldId="272"/>
            <ac:cxnSpMk id="71" creationId="{AD5AE281-EA54-41E1-BE39-65B0973E3430}"/>
          </ac:cxnSpMkLst>
        </pc:cxnChg>
        <pc:cxnChg chg="add mod">
          <ac:chgData name="Alexandria" userId="d7e167aa-12b2-4766-b097-c78b02e42776" providerId="ADAL" clId="{0D7633D3-4349-40B3-8A88-390A61DB25F3}" dt="2021-05-31T23:58:41.835" v="8228" actId="1076"/>
          <ac:cxnSpMkLst>
            <pc:docMk/>
            <pc:sldMk cId="3900900894" sldId="272"/>
            <ac:cxnSpMk id="74" creationId="{6215C8B1-FFFE-4C8A-A85B-E827948D624B}"/>
          </ac:cxnSpMkLst>
        </pc:cxnChg>
        <pc:cxnChg chg="add mod">
          <ac:chgData name="Alexandria" userId="d7e167aa-12b2-4766-b097-c78b02e42776" providerId="ADAL" clId="{0D7633D3-4349-40B3-8A88-390A61DB25F3}" dt="2021-05-31T23:58:41.835" v="8228" actId="1076"/>
          <ac:cxnSpMkLst>
            <pc:docMk/>
            <pc:sldMk cId="3900900894" sldId="272"/>
            <ac:cxnSpMk id="77" creationId="{3D21FA52-4557-4BAE-8989-2D494FED000A}"/>
          </ac:cxnSpMkLst>
        </pc:cxnChg>
        <pc:cxnChg chg="add mod">
          <ac:chgData name="Alexandria" userId="d7e167aa-12b2-4766-b097-c78b02e42776" providerId="ADAL" clId="{0D7633D3-4349-40B3-8A88-390A61DB25F3}" dt="2021-05-31T23:58:41.835" v="8228" actId="1076"/>
          <ac:cxnSpMkLst>
            <pc:docMk/>
            <pc:sldMk cId="3900900894" sldId="272"/>
            <ac:cxnSpMk id="81" creationId="{E7E11669-295F-459F-83CC-F2D4F68AA311}"/>
          </ac:cxnSpMkLst>
        </pc:cxnChg>
        <pc:cxnChg chg="add del mod">
          <ac:chgData name="Alexandria" userId="d7e167aa-12b2-4766-b097-c78b02e42776" providerId="ADAL" clId="{0D7633D3-4349-40B3-8A88-390A61DB25F3}" dt="2021-05-25T13:52:26.482" v="3959" actId="478"/>
          <ac:cxnSpMkLst>
            <pc:docMk/>
            <pc:sldMk cId="3900900894" sldId="272"/>
            <ac:cxnSpMk id="81" creationId="{FCCCEA5B-51F3-4C60-949F-CB226AC183C6}"/>
          </ac:cxnSpMkLst>
        </pc:cxnChg>
        <pc:cxnChg chg="add mod">
          <ac:chgData name="Alexandria" userId="d7e167aa-12b2-4766-b097-c78b02e42776" providerId="ADAL" clId="{0D7633D3-4349-40B3-8A88-390A61DB25F3}" dt="2021-05-31T23:58:41.835" v="8228" actId="1076"/>
          <ac:cxnSpMkLst>
            <pc:docMk/>
            <pc:sldMk cId="3900900894" sldId="272"/>
            <ac:cxnSpMk id="84" creationId="{E6EE5609-21E1-40D5-877A-75DD428F4AA4}"/>
          </ac:cxnSpMkLst>
        </pc:cxnChg>
        <pc:cxnChg chg="add mod">
          <ac:chgData name="Alexandria" userId="d7e167aa-12b2-4766-b097-c78b02e42776" providerId="ADAL" clId="{0D7633D3-4349-40B3-8A88-390A61DB25F3}" dt="2021-05-31T23:58:41.835" v="8228" actId="1076"/>
          <ac:cxnSpMkLst>
            <pc:docMk/>
            <pc:sldMk cId="3900900894" sldId="272"/>
            <ac:cxnSpMk id="89" creationId="{A7FB2DCF-331D-42F6-A0D0-56E4F4B2CA09}"/>
          </ac:cxnSpMkLst>
        </pc:cxnChg>
        <pc:cxnChg chg="add mod">
          <ac:chgData name="Alexandria" userId="d7e167aa-12b2-4766-b097-c78b02e42776" providerId="ADAL" clId="{0D7633D3-4349-40B3-8A88-390A61DB25F3}" dt="2021-05-31T23:58:41.835" v="8228" actId="1076"/>
          <ac:cxnSpMkLst>
            <pc:docMk/>
            <pc:sldMk cId="3900900894" sldId="272"/>
            <ac:cxnSpMk id="91" creationId="{F017E541-8F2C-42AD-842E-43699D6B5312}"/>
          </ac:cxnSpMkLst>
        </pc:cxnChg>
        <pc:cxnChg chg="add mod">
          <ac:chgData name="Alexandria" userId="d7e167aa-12b2-4766-b097-c78b02e42776" providerId="ADAL" clId="{0D7633D3-4349-40B3-8A88-390A61DB25F3}" dt="2021-05-31T23:58:41.835" v="8228" actId="1076"/>
          <ac:cxnSpMkLst>
            <pc:docMk/>
            <pc:sldMk cId="3900900894" sldId="272"/>
            <ac:cxnSpMk id="93" creationId="{4DA1475E-36F1-4727-B691-A88EE34B012E}"/>
          </ac:cxnSpMkLst>
        </pc:cxnChg>
        <pc:cxnChg chg="add del mod">
          <ac:chgData name="Alexandria" userId="d7e167aa-12b2-4766-b097-c78b02e42776" providerId="ADAL" clId="{0D7633D3-4349-40B3-8A88-390A61DB25F3}" dt="2021-05-25T13:52:26.482" v="3959" actId="478"/>
          <ac:cxnSpMkLst>
            <pc:docMk/>
            <pc:sldMk cId="3900900894" sldId="272"/>
            <ac:cxnSpMk id="95" creationId="{50C71F40-28CD-4030-9319-983836AFC5B3}"/>
          </ac:cxnSpMkLst>
        </pc:cxnChg>
        <pc:cxnChg chg="add mod">
          <ac:chgData name="Alexandria" userId="d7e167aa-12b2-4766-b097-c78b02e42776" providerId="ADAL" clId="{0D7633D3-4349-40B3-8A88-390A61DB25F3}" dt="2021-05-31T23:58:41.835" v="8228" actId="1076"/>
          <ac:cxnSpMkLst>
            <pc:docMk/>
            <pc:sldMk cId="3900900894" sldId="272"/>
            <ac:cxnSpMk id="95" creationId="{AAD38783-C994-417C-ABB9-8E4738DA09D5}"/>
          </ac:cxnSpMkLst>
        </pc:cxnChg>
        <pc:cxnChg chg="add del mod">
          <ac:chgData name="Alexandria" userId="d7e167aa-12b2-4766-b097-c78b02e42776" providerId="ADAL" clId="{0D7633D3-4349-40B3-8A88-390A61DB25F3}" dt="2021-05-25T13:52:26.482" v="3959" actId="478"/>
          <ac:cxnSpMkLst>
            <pc:docMk/>
            <pc:sldMk cId="3900900894" sldId="272"/>
            <ac:cxnSpMk id="96" creationId="{118AA684-E195-44D2-A9AD-2E0D9F3A184E}"/>
          </ac:cxnSpMkLst>
        </pc:cxnChg>
        <pc:cxnChg chg="add del mod">
          <ac:chgData name="Alexandria" userId="d7e167aa-12b2-4766-b097-c78b02e42776" providerId="ADAL" clId="{0D7633D3-4349-40B3-8A88-390A61DB25F3}" dt="2021-05-25T13:52:26.482" v="3959" actId="478"/>
          <ac:cxnSpMkLst>
            <pc:docMk/>
            <pc:sldMk cId="3900900894" sldId="272"/>
            <ac:cxnSpMk id="97" creationId="{D6CEEF6C-E5ED-435D-B79D-C899BD0BE5E2}"/>
          </ac:cxnSpMkLst>
        </pc:cxnChg>
        <pc:cxnChg chg="add del mod">
          <ac:chgData name="Alexandria" userId="d7e167aa-12b2-4766-b097-c78b02e42776" providerId="ADAL" clId="{0D7633D3-4349-40B3-8A88-390A61DB25F3}" dt="2021-05-25T13:52:26.482" v="3959" actId="478"/>
          <ac:cxnSpMkLst>
            <pc:docMk/>
            <pc:sldMk cId="3900900894" sldId="272"/>
            <ac:cxnSpMk id="98" creationId="{3A02B9C6-377B-437F-985C-BE0A57318AB5}"/>
          </ac:cxnSpMkLst>
        </pc:cxnChg>
        <pc:cxnChg chg="add mod">
          <ac:chgData name="Alexandria" userId="d7e167aa-12b2-4766-b097-c78b02e42776" providerId="ADAL" clId="{0D7633D3-4349-40B3-8A88-390A61DB25F3}" dt="2021-05-31T23:58:41.835" v="8228" actId="1076"/>
          <ac:cxnSpMkLst>
            <pc:docMk/>
            <pc:sldMk cId="3900900894" sldId="272"/>
            <ac:cxnSpMk id="98" creationId="{AA766F9D-FE92-4D56-AAFA-6EB7DCE9C03A}"/>
          </ac:cxnSpMkLst>
        </pc:cxnChg>
        <pc:cxnChg chg="add del mod">
          <ac:chgData name="Alexandria" userId="d7e167aa-12b2-4766-b097-c78b02e42776" providerId="ADAL" clId="{0D7633D3-4349-40B3-8A88-390A61DB25F3}" dt="2021-05-25T13:52:26.482" v="3959" actId="478"/>
          <ac:cxnSpMkLst>
            <pc:docMk/>
            <pc:sldMk cId="3900900894" sldId="272"/>
            <ac:cxnSpMk id="99" creationId="{AD6182CA-68DF-460E-A9CE-3A5BD30459DD}"/>
          </ac:cxnSpMkLst>
        </pc:cxnChg>
        <pc:cxnChg chg="add del mod">
          <ac:chgData name="Alexandria" userId="d7e167aa-12b2-4766-b097-c78b02e42776" providerId="ADAL" clId="{0D7633D3-4349-40B3-8A88-390A61DB25F3}" dt="2021-05-25T13:52:26.482" v="3959" actId="478"/>
          <ac:cxnSpMkLst>
            <pc:docMk/>
            <pc:sldMk cId="3900900894" sldId="272"/>
            <ac:cxnSpMk id="100" creationId="{48ED4F46-4F3F-484F-9436-B50A54707F47}"/>
          </ac:cxnSpMkLst>
        </pc:cxnChg>
        <pc:cxnChg chg="add mod">
          <ac:chgData name="Alexandria" userId="d7e167aa-12b2-4766-b097-c78b02e42776" providerId="ADAL" clId="{0D7633D3-4349-40B3-8A88-390A61DB25F3}" dt="2021-05-31T23:58:41.835" v="8228" actId="1076"/>
          <ac:cxnSpMkLst>
            <pc:docMk/>
            <pc:sldMk cId="3900900894" sldId="272"/>
            <ac:cxnSpMk id="101" creationId="{70514BAC-205B-44F4-BCAC-80692AC0CBCD}"/>
          </ac:cxnSpMkLst>
        </pc:cxnChg>
        <pc:cxnChg chg="add del mod">
          <ac:chgData name="Alexandria" userId="d7e167aa-12b2-4766-b097-c78b02e42776" providerId="ADAL" clId="{0D7633D3-4349-40B3-8A88-390A61DB25F3}" dt="2021-05-25T13:52:26.482" v="3959" actId="478"/>
          <ac:cxnSpMkLst>
            <pc:docMk/>
            <pc:sldMk cId="3900900894" sldId="272"/>
            <ac:cxnSpMk id="101" creationId="{8197184A-25CF-46D0-B384-037C7D9D15AA}"/>
          </ac:cxnSpMkLst>
        </pc:cxnChg>
        <pc:cxnChg chg="add mod">
          <ac:chgData name="Alexandria" userId="d7e167aa-12b2-4766-b097-c78b02e42776" providerId="ADAL" clId="{0D7633D3-4349-40B3-8A88-390A61DB25F3}" dt="2021-05-31T23:58:41.835" v="8228" actId="1076"/>
          <ac:cxnSpMkLst>
            <pc:docMk/>
            <pc:sldMk cId="3900900894" sldId="272"/>
            <ac:cxnSpMk id="103" creationId="{DF0BEB8B-D6B2-4085-A0B3-196669602808}"/>
          </ac:cxnSpMkLst>
        </pc:cxnChg>
        <pc:cxnChg chg="add mod">
          <ac:chgData name="Alexandria" userId="d7e167aa-12b2-4766-b097-c78b02e42776" providerId="ADAL" clId="{0D7633D3-4349-40B3-8A88-390A61DB25F3}" dt="2021-05-31T23:58:41.835" v="8228" actId="1076"/>
          <ac:cxnSpMkLst>
            <pc:docMk/>
            <pc:sldMk cId="3900900894" sldId="272"/>
            <ac:cxnSpMk id="107" creationId="{7FDE057E-A146-4248-9F5D-606DD562DDA3}"/>
          </ac:cxnSpMkLst>
        </pc:cxnChg>
        <pc:cxnChg chg="add mod">
          <ac:chgData name="Alexandria" userId="d7e167aa-12b2-4766-b097-c78b02e42776" providerId="ADAL" clId="{0D7633D3-4349-40B3-8A88-390A61DB25F3}" dt="2021-05-31T23:58:41.835" v="8228" actId="1076"/>
          <ac:cxnSpMkLst>
            <pc:docMk/>
            <pc:sldMk cId="3900900894" sldId="272"/>
            <ac:cxnSpMk id="109" creationId="{7B35E806-F377-4759-8894-963CC9391BBD}"/>
          </ac:cxnSpMkLst>
        </pc:cxnChg>
        <pc:cxnChg chg="add del mod">
          <ac:chgData name="Alexandria" userId="d7e167aa-12b2-4766-b097-c78b02e42776" providerId="ADAL" clId="{0D7633D3-4349-40B3-8A88-390A61DB25F3}" dt="2021-05-04T19:33:45.409" v="1942" actId="478"/>
          <ac:cxnSpMkLst>
            <pc:docMk/>
            <pc:sldMk cId="3900900894" sldId="272"/>
            <ac:cxnSpMk id="114" creationId="{14E0F230-4DAE-41BD-ACDB-7EAFB24E8DC8}"/>
          </ac:cxnSpMkLst>
        </pc:cxnChg>
        <pc:cxnChg chg="add del mod">
          <ac:chgData name="Alexandria" userId="d7e167aa-12b2-4766-b097-c78b02e42776" providerId="ADAL" clId="{0D7633D3-4349-40B3-8A88-390A61DB25F3}" dt="2021-05-04T19:33:45.409" v="1942" actId="478"/>
          <ac:cxnSpMkLst>
            <pc:docMk/>
            <pc:sldMk cId="3900900894" sldId="272"/>
            <ac:cxnSpMk id="115" creationId="{29154CD8-92A6-455C-A8F0-9BFC02B9D9DA}"/>
          </ac:cxnSpMkLst>
        </pc:cxnChg>
        <pc:cxnChg chg="add del mod">
          <ac:chgData name="Alexandria" userId="d7e167aa-12b2-4766-b097-c78b02e42776" providerId="ADAL" clId="{0D7633D3-4349-40B3-8A88-390A61DB25F3}" dt="2021-05-25T15:12:11.959" v="5034" actId="478"/>
          <ac:cxnSpMkLst>
            <pc:docMk/>
            <pc:sldMk cId="3900900894" sldId="272"/>
            <ac:cxnSpMk id="116" creationId="{4FC49C5B-0690-42DD-8514-CFF4954C9194}"/>
          </ac:cxnSpMkLst>
        </pc:cxnChg>
        <pc:cxnChg chg="add del mod">
          <ac:chgData name="Alexandria" userId="d7e167aa-12b2-4766-b097-c78b02e42776" providerId="ADAL" clId="{0D7633D3-4349-40B3-8A88-390A61DB25F3}" dt="2021-05-04T19:33:45.409" v="1942" actId="478"/>
          <ac:cxnSpMkLst>
            <pc:docMk/>
            <pc:sldMk cId="3900900894" sldId="272"/>
            <ac:cxnSpMk id="116" creationId="{F7F8D81B-ADF0-4C4F-88BC-075DAC6BB5BA}"/>
          </ac:cxnSpMkLst>
        </pc:cxnChg>
        <pc:cxnChg chg="add del mod">
          <ac:chgData name="Alexandria" userId="d7e167aa-12b2-4766-b097-c78b02e42776" providerId="ADAL" clId="{0D7633D3-4349-40B3-8A88-390A61DB25F3}" dt="2021-05-04T19:33:45.409" v="1942" actId="478"/>
          <ac:cxnSpMkLst>
            <pc:docMk/>
            <pc:sldMk cId="3900900894" sldId="272"/>
            <ac:cxnSpMk id="117" creationId="{098DB246-CEA0-440A-AFE4-9EA0933EE298}"/>
          </ac:cxnSpMkLst>
        </pc:cxnChg>
        <pc:cxnChg chg="add del mod">
          <ac:chgData name="Alexandria" userId="d7e167aa-12b2-4766-b097-c78b02e42776" providerId="ADAL" clId="{0D7633D3-4349-40B3-8A88-390A61DB25F3}" dt="2021-05-25T15:12:12.743" v="5035" actId="478"/>
          <ac:cxnSpMkLst>
            <pc:docMk/>
            <pc:sldMk cId="3900900894" sldId="272"/>
            <ac:cxnSpMk id="117" creationId="{FAA89C77-361B-44F7-85A6-5D805EFE6641}"/>
          </ac:cxnSpMkLst>
        </pc:cxnChg>
        <pc:cxnChg chg="add del mod">
          <ac:chgData name="Alexandria" userId="d7e167aa-12b2-4766-b097-c78b02e42776" providerId="ADAL" clId="{0D7633D3-4349-40B3-8A88-390A61DB25F3}" dt="2021-05-04T19:33:45.409" v="1942" actId="478"/>
          <ac:cxnSpMkLst>
            <pc:docMk/>
            <pc:sldMk cId="3900900894" sldId="272"/>
            <ac:cxnSpMk id="118" creationId="{DA6B9E6E-44E8-4308-8DDD-365A17A14844}"/>
          </ac:cxnSpMkLst>
        </pc:cxnChg>
        <pc:cxnChg chg="add del mod">
          <ac:chgData name="Alexandria" userId="d7e167aa-12b2-4766-b097-c78b02e42776" providerId="ADAL" clId="{0D7633D3-4349-40B3-8A88-390A61DB25F3}" dt="2021-05-25T15:12:15.364" v="5038" actId="478"/>
          <ac:cxnSpMkLst>
            <pc:docMk/>
            <pc:sldMk cId="3900900894" sldId="272"/>
            <ac:cxnSpMk id="118" creationId="{FE3BE20E-008F-4597-B02A-22542BF66FA3}"/>
          </ac:cxnSpMkLst>
        </pc:cxnChg>
        <pc:cxnChg chg="add del mod">
          <ac:chgData name="Alexandria" userId="d7e167aa-12b2-4766-b097-c78b02e42776" providerId="ADAL" clId="{0D7633D3-4349-40B3-8A88-390A61DB25F3}" dt="2021-05-04T19:33:45.409" v="1942" actId="478"/>
          <ac:cxnSpMkLst>
            <pc:docMk/>
            <pc:sldMk cId="3900900894" sldId="272"/>
            <ac:cxnSpMk id="119" creationId="{8DBC9B59-6D3A-4AE2-94BA-DF980A0CE3A5}"/>
          </ac:cxnSpMkLst>
        </pc:cxnChg>
        <pc:cxnChg chg="add del mod">
          <ac:chgData name="Alexandria" userId="d7e167aa-12b2-4766-b097-c78b02e42776" providerId="ADAL" clId="{0D7633D3-4349-40B3-8A88-390A61DB25F3}" dt="2021-05-25T15:12:13.762" v="5036" actId="478"/>
          <ac:cxnSpMkLst>
            <pc:docMk/>
            <pc:sldMk cId="3900900894" sldId="272"/>
            <ac:cxnSpMk id="119" creationId="{9ADD12DE-4125-44E5-8A1E-A1D9641FDC18}"/>
          </ac:cxnSpMkLst>
        </pc:cxnChg>
        <pc:cxnChg chg="add del mod">
          <ac:chgData name="Alexandria" userId="d7e167aa-12b2-4766-b097-c78b02e42776" providerId="ADAL" clId="{0D7633D3-4349-40B3-8A88-390A61DB25F3}" dt="2021-05-25T15:12:14.894" v="5037" actId="478"/>
          <ac:cxnSpMkLst>
            <pc:docMk/>
            <pc:sldMk cId="3900900894" sldId="272"/>
            <ac:cxnSpMk id="120" creationId="{72239BD2-79EF-4993-A65C-824138714884}"/>
          </ac:cxnSpMkLst>
        </pc:cxnChg>
        <pc:cxnChg chg="add del mod">
          <ac:chgData name="Alexandria" userId="d7e167aa-12b2-4766-b097-c78b02e42776" providerId="ADAL" clId="{0D7633D3-4349-40B3-8A88-390A61DB25F3}" dt="2021-05-04T19:33:45.409" v="1942" actId="478"/>
          <ac:cxnSpMkLst>
            <pc:docMk/>
            <pc:sldMk cId="3900900894" sldId="272"/>
            <ac:cxnSpMk id="120" creationId="{AA28625F-9FEC-4329-891B-0B8D8518A22F}"/>
          </ac:cxnSpMkLst>
        </pc:cxnChg>
        <pc:cxnChg chg="add mod">
          <ac:chgData name="Alexandria" userId="d7e167aa-12b2-4766-b097-c78b02e42776" providerId="ADAL" clId="{0D7633D3-4349-40B3-8A88-390A61DB25F3}" dt="2021-05-31T23:58:41.835" v="8228" actId="1076"/>
          <ac:cxnSpMkLst>
            <pc:docMk/>
            <pc:sldMk cId="3900900894" sldId="272"/>
            <ac:cxnSpMk id="122" creationId="{44A90F0C-A6AE-4559-A230-B93DF7ADD594}"/>
          </ac:cxnSpMkLst>
        </pc:cxnChg>
        <pc:cxnChg chg="add del mod">
          <ac:chgData name="Alexandria" userId="d7e167aa-12b2-4766-b097-c78b02e42776" providerId="ADAL" clId="{0D7633D3-4349-40B3-8A88-390A61DB25F3}" dt="2021-05-25T13:52:26.482" v="3959" actId="478"/>
          <ac:cxnSpMkLst>
            <pc:docMk/>
            <pc:sldMk cId="3900900894" sldId="272"/>
            <ac:cxnSpMk id="122" creationId="{7B138559-7706-43A9-BC26-FE4E0165B544}"/>
          </ac:cxnSpMkLst>
        </pc:cxnChg>
        <pc:cxnChg chg="add del mod">
          <ac:chgData name="Alexandria" userId="d7e167aa-12b2-4766-b097-c78b02e42776" providerId="ADAL" clId="{0D7633D3-4349-40B3-8A88-390A61DB25F3}" dt="2021-05-25T13:52:26.482" v="3959" actId="478"/>
          <ac:cxnSpMkLst>
            <pc:docMk/>
            <pc:sldMk cId="3900900894" sldId="272"/>
            <ac:cxnSpMk id="123" creationId="{75F4BED1-A269-4D18-96F8-C5BACA47E9C9}"/>
          </ac:cxnSpMkLst>
        </pc:cxnChg>
        <pc:cxnChg chg="add del mod">
          <ac:chgData name="Alexandria" userId="d7e167aa-12b2-4766-b097-c78b02e42776" providerId="ADAL" clId="{0D7633D3-4349-40B3-8A88-390A61DB25F3}" dt="2021-05-25T13:52:26.482" v="3959" actId="478"/>
          <ac:cxnSpMkLst>
            <pc:docMk/>
            <pc:sldMk cId="3900900894" sldId="272"/>
            <ac:cxnSpMk id="124" creationId="{765974B1-2FE7-4CCC-96E2-6FD3B80406C4}"/>
          </ac:cxnSpMkLst>
        </pc:cxnChg>
        <pc:cxnChg chg="add del mod">
          <ac:chgData name="Alexandria" userId="d7e167aa-12b2-4766-b097-c78b02e42776" providerId="ADAL" clId="{0D7633D3-4349-40B3-8A88-390A61DB25F3}" dt="2021-05-25T13:52:26.482" v="3959" actId="478"/>
          <ac:cxnSpMkLst>
            <pc:docMk/>
            <pc:sldMk cId="3900900894" sldId="272"/>
            <ac:cxnSpMk id="126" creationId="{AD001736-F689-4B9F-B279-FC9B74EFB98F}"/>
          </ac:cxnSpMkLst>
        </pc:cxnChg>
        <pc:cxnChg chg="add del mod ord">
          <ac:chgData name="Alexandria" userId="d7e167aa-12b2-4766-b097-c78b02e42776" providerId="ADAL" clId="{0D7633D3-4349-40B3-8A88-390A61DB25F3}" dt="2021-05-25T15:19:30.684" v="5133" actId="478"/>
          <ac:cxnSpMkLst>
            <pc:docMk/>
            <pc:sldMk cId="3900900894" sldId="272"/>
            <ac:cxnSpMk id="133" creationId="{1DDB7484-BDD9-47A4-AF9F-F2087F016018}"/>
          </ac:cxnSpMkLst>
        </pc:cxnChg>
        <pc:cxnChg chg="add del mod">
          <ac:chgData name="Alexandria" userId="d7e167aa-12b2-4766-b097-c78b02e42776" providerId="ADAL" clId="{0D7633D3-4349-40B3-8A88-390A61DB25F3}" dt="2021-05-25T15:19:28.513" v="5130" actId="478"/>
          <ac:cxnSpMkLst>
            <pc:docMk/>
            <pc:sldMk cId="3900900894" sldId="272"/>
            <ac:cxnSpMk id="134" creationId="{C088A921-51F5-4F6A-98FC-11507066F7A8}"/>
          </ac:cxnSpMkLst>
        </pc:cxnChg>
        <pc:cxnChg chg="add del mod">
          <ac:chgData name="Alexandria" userId="d7e167aa-12b2-4766-b097-c78b02e42776" providerId="ADAL" clId="{0D7633D3-4349-40B3-8A88-390A61DB25F3}" dt="2021-05-25T15:19:29.934" v="5132" actId="478"/>
          <ac:cxnSpMkLst>
            <pc:docMk/>
            <pc:sldMk cId="3900900894" sldId="272"/>
            <ac:cxnSpMk id="135" creationId="{F5ECCA09-EB65-42D7-837A-204AD10B8E8B}"/>
          </ac:cxnSpMkLst>
        </pc:cxnChg>
        <pc:cxnChg chg="add del mod ord">
          <ac:chgData name="Alexandria" userId="d7e167aa-12b2-4766-b097-c78b02e42776" providerId="ADAL" clId="{0D7633D3-4349-40B3-8A88-390A61DB25F3}" dt="2021-05-25T15:19:32.724" v="5134" actId="478"/>
          <ac:cxnSpMkLst>
            <pc:docMk/>
            <pc:sldMk cId="3900900894" sldId="272"/>
            <ac:cxnSpMk id="143" creationId="{5CBCBE4A-DD7D-497E-92CC-F79CCE1356EF}"/>
          </ac:cxnSpMkLst>
        </pc:cxnChg>
        <pc:cxnChg chg="add del mod ord">
          <ac:chgData name="Alexandria" userId="d7e167aa-12b2-4766-b097-c78b02e42776" providerId="ADAL" clId="{0D7633D3-4349-40B3-8A88-390A61DB25F3}" dt="2021-05-25T15:19:33.341" v="5135" actId="478"/>
          <ac:cxnSpMkLst>
            <pc:docMk/>
            <pc:sldMk cId="3900900894" sldId="272"/>
            <ac:cxnSpMk id="146" creationId="{DD4F95CB-1C9F-4EE5-9D9A-0BA503FAC166}"/>
          </ac:cxnSpMkLst>
        </pc:cxnChg>
        <pc:cxnChg chg="add del mod">
          <ac:chgData name="Alexandria" userId="d7e167aa-12b2-4766-b097-c78b02e42776" providerId="ADAL" clId="{0D7633D3-4349-40B3-8A88-390A61DB25F3}" dt="2021-05-31T23:08:07.990" v="7447" actId="478"/>
          <ac:cxnSpMkLst>
            <pc:docMk/>
            <pc:sldMk cId="3900900894" sldId="272"/>
            <ac:cxnSpMk id="167" creationId="{6270A761-BCD7-4152-881F-49AD9B184E70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168" creationId="{D6609B24-D98B-4D2A-8B9E-D2C314823B2E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169" creationId="{E8FCA4DA-B7D7-4789-AE90-EEEFDE84E357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170" creationId="{2A2B41F3-E681-43AA-948F-9704BB20044D}"/>
          </ac:cxnSpMkLst>
        </pc:cxnChg>
        <pc:cxnChg chg="add del mod">
          <ac:chgData name="Alexandria" userId="d7e167aa-12b2-4766-b097-c78b02e42776" providerId="ADAL" clId="{0D7633D3-4349-40B3-8A88-390A61DB25F3}" dt="2021-05-31T23:08:09.841" v="7450" actId="478"/>
          <ac:cxnSpMkLst>
            <pc:docMk/>
            <pc:sldMk cId="3900900894" sldId="272"/>
            <ac:cxnSpMk id="173" creationId="{C79B54DF-DDFB-40AC-B33E-72C99E94D9F6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174" creationId="{69EE76A2-684D-43E1-90D7-C655E1489132}"/>
          </ac:cxnSpMkLst>
        </pc:cxnChg>
        <pc:cxnChg chg="add del mod">
          <ac:chgData name="Alexandria" userId="d7e167aa-12b2-4766-b097-c78b02e42776" providerId="ADAL" clId="{0D7633D3-4349-40B3-8A88-390A61DB25F3}" dt="2021-05-31T23:08:09.201" v="7449" actId="478"/>
          <ac:cxnSpMkLst>
            <pc:docMk/>
            <pc:sldMk cId="3900900894" sldId="272"/>
            <ac:cxnSpMk id="177" creationId="{7FB34762-B4AF-4B3F-9B26-EB07D1EFEC5A}"/>
          </ac:cxnSpMkLst>
        </pc:cxnChg>
        <pc:cxnChg chg="add del mod">
          <ac:chgData name="Alexandria" userId="d7e167aa-12b2-4766-b097-c78b02e42776" providerId="ADAL" clId="{0D7633D3-4349-40B3-8A88-390A61DB25F3}" dt="2021-05-31T23:08:07.300" v="7446" actId="478"/>
          <ac:cxnSpMkLst>
            <pc:docMk/>
            <pc:sldMk cId="3900900894" sldId="272"/>
            <ac:cxnSpMk id="180" creationId="{1921A986-A367-4EA6-A615-600A6C141EF7}"/>
          </ac:cxnSpMkLst>
        </pc:cxnChg>
        <pc:cxnChg chg="add del mod">
          <ac:chgData name="Alexandria" userId="d7e167aa-12b2-4766-b097-c78b02e42776" providerId="ADAL" clId="{0D7633D3-4349-40B3-8A88-390A61DB25F3}" dt="2021-05-31T23:08:10.631" v="7451" actId="478"/>
          <ac:cxnSpMkLst>
            <pc:docMk/>
            <pc:sldMk cId="3900900894" sldId="272"/>
            <ac:cxnSpMk id="183" creationId="{64BAF8AB-6F99-439C-B86F-218E0DDBA465}"/>
          </ac:cxnSpMkLst>
        </pc:cxnChg>
        <pc:cxnChg chg="add del mod">
          <ac:chgData name="Alexandria" userId="d7e167aa-12b2-4766-b097-c78b02e42776" providerId="ADAL" clId="{0D7633D3-4349-40B3-8A88-390A61DB25F3}" dt="2021-05-31T23:08:12.071" v="7453" actId="478"/>
          <ac:cxnSpMkLst>
            <pc:docMk/>
            <pc:sldMk cId="3900900894" sldId="272"/>
            <ac:cxnSpMk id="189" creationId="{1C0F9D5B-3643-4754-94A2-9BFEE0B10E84}"/>
          </ac:cxnSpMkLst>
        </pc:cxnChg>
        <pc:cxnChg chg="add del mod">
          <ac:chgData name="Alexandria" userId="d7e167aa-12b2-4766-b097-c78b02e42776" providerId="ADAL" clId="{0D7633D3-4349-40B3-8A88-390A61DB25F3}" dt="2021-05-31T23:08:20.122" v="7463" actId="478"/>
          <ac:cxnSpMkLst>
            <pc:docMk/>
            <pc:sldMk cId="3900900894" sldId="272"/>
            <ac:cxnSpMk id="192" creationId="{C8BBB97E-FA73-4E4A-A27D-8526B9E77459}"/>
          </ac:cxnSpMkLst>
        </pc:cxnChg>
        <pc:cxnChg chg="add del mod">
          <ac:chgData name="Alexandria" userId="d7e167aa-12b2-4766-b097-c78b02e42776" providerId="ADAL" clId="{0D7633D3-4349-40B3-8A88-390A61DB25F3}" dt="2021-05-25T15:41:15.852" v="5767" actId="478"/>
          <ac:cxnSpMkLst>
            <pc:docMk/>
            <pc:sldMk cId="3900900894" sldId="272"/>
            <ac:cxnSpMk id="225" creationId="{0A06A7E9-7A7B-4891-8CDD-E2A286A887D5}"/>
          </ac:cxnSpMkLst>
        </pc:cxnChg>
        <pc:cxnChg chg="add del mod">
          <ac:chgData name="Alexandria" userId="d7e167aa-12b2-4766-b097-c78b02e42776" providerId="ADAL" clId="{0D7633D3-4349-40B3-8A88-390A61DB25F3}" dt="2021-05-31T23:08:14.442" v="7456" actId="478"/>
          <ac:cxnSpMkLst>
            <pc:docMk/>
            <pc:sldMk cId="3900900894" sldId="272"/>
            <ac:cxnSpMk id="228" creationId="{6007A20F-5E48-46FE-A3DB-67FF5D8C15BD}"/>
          </ac:cxnSpMkLst>
        </pc:cxnChg>
        <pc:cxnChg chg="add del mod">
          <ac:chgData name="Alexandria" userId="d7e167aa-12b2-4766-b097-c78b02e42776" providerId="ADAL" clId="{0D7633D3-4349-40B3-8A88-390A61DB25F3}" dt="2021-05-31T23:08:13.502" v="7455" actId="478"/>
          <ac:cxnSpMkLst>
            <pc:docMk/>
            <pc:sldMk cId="3900900894" sldId="272"/>
            <ac:cxnSpMk id="231" creationId="{D1142E01-72F6-4321-AE62-79749A043CDB}"/>
          </ac:cxnSpMkLst>
        </pc:cxnChg>
        <pc:cxnChg chg="add del mod">
          <ac:chgData name="Alexandria" userId="d7e167aa-12b2-4766-b097-c78b02e42776" providerId="ADAL" clId="{0D7633D3-4349-40B3-8A88-390A61DB25F3}" dt="2021-05-31T23:08:13.011" v="7454" actId="478"/>
          <ac:cxnSpMkLst>
            <pc:docMk/>
            <pc:sldMk cId="3900900894" sldId="272"/>
            <ac:cxnSpMk id="235" creationId="{4F8021C4-B1FA-4DB8-A668-1A74935091A9}"/>
          </ac:cxnSpMkLst>
        </pc:cxnChg>
        <pc:cxnChg chg="add del mod">
          <ac:chgData name="Alexandria" userId="d7e167aa-12b2-4766-b097-c78b02e42776" providerId="ADAL" clId="{0D7633D3-4349-40B3-8A88-390A61DB25F3}" dt="2021-05-31T23:08:15.192" v="7457" actId="478"/>
          <ac:cxnSpMkLst>
            <pc:docMk/>
            <pc:sldMk cId="3900900894" sldId="272"/>
            <ac:cxnSpMk id="239" creationId="{8D4EF571-F08A-4DA0-89AD-83471A3375E3}"/>
          </ac:cxnSpMkLst>
        </pc:cxnChg>
        <pc:cxnChg chg="add del mod">
          <ac:chgData name="Alexandria" userId="d7e167aa-12b2-4766-b097-c78b02e42776" providerId="ADAL" clId="{0D7633D3-4349-40B3-8A88-390A61DB25F3}" dt="2021-05-31T23:08:19.212" v="7462" actId="478"/>
          <ac:cxnSpMkLst>
            <pc:docMk/>
            <pc:sldMk cId="3900900894" sldId="272"/>
            <ac:cxnSpMk id="242" creationId="{4926D9A7-DEEB-472A-83CC-7B2C9505C8D8}"/>
          </ac:cxnSpMkLst>
        </pc:cxnChg>
        <pc:cxnChg chg="add del mod">
          <ac:chgData name="Alexandria" userId="d7e167aa-12b2-4766-b097-c78b02e42776" providerId="ADAL" clId="{0D7633D3-4349-40B3-8A88-390A61DB25F3}" dt="2021-05-31T23:08:16.022" v="7458" actId="478"/>
          <ac:cxnSpMkLst>
            <pc:docMk/>
            <pc:sldMk cId="3900900894" sldId="272"/>
            <ac:cxnSpMk id="245" creationId="{7981D40E-B716-4C38-A109-5FB580479167}"/>
          </ac:cxnSpMkLst>
        </pc:cxnChg>
        <pc:cxnChg chg="add del mod">
          <ac:chgData name="Alexandria" userId="d7e167aa-12b2-4766-b097-c78b02e42776" providerId="ADAL" clId="{0D7633D3-4349-40B3-8A88-390A61DB25F3}" dt="2021-05-31T23:08:17.482" v="7460" actId="478"/>
          <ac:cxnSpMkLst>
            <pc:docMk/>
            <pc:sldMk cId="3900900894" sldId="272"/>
            <ac:cxnSpMk id="249" creationId="{B88B9D76-96CF-4C54-BDB2-A1859045D2BE}"/>
          </ac:cxnSpMkLst>
        </pc:cxnChg>
        <pc:cxnChg chg="add del mod">
          <ac:chgData name="Alexandria" userId="d7e167aa-12b2-4766-b097-c78b02e42776" providerId="ADAL" clId="{0D7633D3-4349-40B3-8A88-390A61DB25F3}" dt="2021-05-31T23:08:18.752" v="7461" actId="478"/>
          <ac:cxnSpMkLst>
            <pc:docMk/>
            <pc:sldMk cId="3900900894" sldId="272"/>
            <ac:cxnSpMk id="250" creationId="{CFA4D756-887F-4C9B-B71F-9D1FAFF13DBC}"/>
          </ac:cxnSpMkLst>
        </pc:cxnChg>
        <pc:cxnChg chg="add del mod">
          <ac:chgData name="Alexandria" userId="d7e167aa-12b2-4766-b097-c78b02e42776" providerId="ADAL" clId="{0D7633D3-4349-40B3-8A88-390A61DB25F3}" dt="2021-05-31T23:08:16.942" v="7459" actId="478"/>
          <ac:cxnSpMkLst>
            <pc:docMk/>
            <pc:sldMk cId="3900900894" sldId="272"/>
            <ac:cxnSpMk id="258" creationId="{C41AA4C1-498A-4FDC-951A-219559BF84FC}"/>
          </ac:cxnSpMkLst>
        </pc:cxnChg>
        <pc:cxnChg chg="add del mod">
          <ac:chgData name="Alexandria" userId="d7e167aa-12b2-4766-b097-c78b02e42776" providerId="ADAL" clId="{0D7633D3-4349-40B3-8A88-390A61DB25F3}" dt="2021-05-25T19:02:30.638" v="6520" actId="478"/>
          <ac:cxnSpMkLst>
            <pc:docMk/>
            <pc:sldMk cId="3900900894" sldId="272"/>
            <ac:cxnSpMk id="288" creationId="{A65AD9ED-2F4C-4673-864C-75F0F08FE7A2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323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345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346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347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34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34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350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367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36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36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370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37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383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384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386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393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7:47.455" v="1615" actId="478"/>
          <ac:cxnSpMkLst>
            <pc:docMk/>
            <pc:sldMk cId="3900900894" sldId="272"/>
            <ac:cxnSpMk id="394" creationId="{00000000-0000-0000-0000-000000000000}"/>
          </ac:cxnSpMkLst>
        </pc:cxnChg>
        <pc:cxnChg chg="add del mod">
          <ac:chgData name="Alexandria" userId="d7e167aa-12b2-4766-b097-c78b02e42776" providerId="ADAL" clId="{0D7633D3-4349-40B3-8A88-390A61DB25F3}" dt="2021-05-31T23:08:08.550" v="7448" actId="478"/>
          <ac:cxnSpMkLst>
            <pc:docMk/>
            <pc:sldMk cId="3900900894" sldId="272"/>
            <ac:cxnSpMk id="1043" creationId="{9D564695-E1DF-42DC-AD74-CB93A4ED81E0}"/>
          </ac:cxnSpMkLst>
        </pc:cxnChg>
        <pc:cxnChg chg="add del mod">
          <ac:chgData name="Alexandria" userId="d7e167aa-12b2-4766-b097-c78b02e42776" providerId="ADAL" clId="{0D7633D3-4349-40B3-8A88-390A61DB25F3}" dt="2021-05-31T23:08:11.331" v="7452" actId="478"/>
          <ac:cxnSpMkLst>
            <pc:docMk/>
            <pc:sldMk cId="3900900894" sldId="272"/>
            <ac:cxnSpMk id="1047" creationId="{273CFB2F-7C02-42B2-876D-9C832C2915DD}"/>
          </ac:cxnSpMkLst>
        </pc:cxnChg>
      </pc:sldChg>
      <pc:sldChg chg="addSp delSp modSp add mod">
        <pc:chgData name="Alexandria" userId="d7e167aa-12b2-4766-b097-c78b02e42776" providerId="ADAL" clId="{0D7633D3-4349-40B3-8A88-390A61DB25F3}" dt="2021-05-04T18:07:22.968" v="1606"/>
        <pc:sldMkLst>
          <pc:docMk/>
          <pc:sldMk cId="2312524739" sldId="273"/>
        </pc:sldMkLst>
        <pc:spChg chg="add del mod">
          <ac:chgData name="Alexandria" userId="d7e167aa-12b2-4766-b097-c78b02e42776" providerId="ADAL" clId="{0D7633D3-4349-40B3-8A88-390A61DB25F3}" dt="2021-05-04T18:07:22.968" v="1606"/>
          <ac:spMkLst>
            <pc:docMk/>
            <pc:sldMk cId="2312524739" sldId="273"/>
            <ac:spMk id="160" creationId="{4E99EC8E-B6E8-4021-817E-FCAECD99B9B8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177" creationId="{49CEC3F7-1477-4269-8FF1-2AD5AD10ED33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178" creationId="{58661F95-5CBA-4D82-93B5-CDB59D1D4423}"/>
          </ac:spMkLst>
        </pc:spChg>
        <pc:spChg chg="del">
          <ac:chgData name="Alexandria" userId="d7e167aa-12b2-4766-b097-c78b02e42776" providerId="ADAL" clId="{0D7633D3-4349-40B3-8A88-390A61DB25F3}" dt="2021-05-04T18:06:51.477" v="1599" actId="478"/>
          <ac:spMkLst>
            <pc:docMk/>
            <pc:sldMk cId="2312524739" sldId="273"/>
            <ac:spMk id="309" creationId="{00000000-0000-0000-0000-000000000000}"/>
          </ac:spMkLst>
        </pc:spChg>
        <pc:spChg chg="mod">
          <ac:chgData name="Alexandria" userId="d7e167aa-12b2-4766-b097-c78b02e42776" providerId="ADAL" clId="{0D7633D3-4349-40B3-8A88-390A61DB25F3}" dt="2021-05-04T18:07:18.740" v="1604" actId="207"/>
          <ac:spMkLst>
            <pc:docMk/>
            <pc:sldMk cId="2312524739" sldId="273"/>
            <ac:spMk id="31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4.148" v="1600" actId="478"/>
          <ac:spMkLst>
            <pc:docMk/>
            <pc:sldMk cId="2312524739" sldId="273"/>
            <ac:spMk id="313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1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1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18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19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2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2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2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27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3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3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3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33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3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3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3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37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5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5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5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5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5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57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58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59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6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6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6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63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7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7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8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8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8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88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89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9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9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39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0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0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0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03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0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07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08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09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1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1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1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1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1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17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18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19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2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23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2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2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26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27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3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3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33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3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35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40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41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44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52" creationId="{00000000-0000-0000-0000-000000000000}"/>
          </ac:spMkLst>
        </pc:spChg>
        <pc:spChg chg="del">
          <ac:chgData name="Alexandria" userId="d7e167aa-12b2-4766-b097-c78b02e42776" providerId="ADAL" clId="{0D7633D3-4349-40B3-8A88-390A61DB25F3}" dt="2021-05-04T18:06:50.210" v="1598" actId="478"/>
          <ac:spMkLst>
            <pc:docMk/>
            <pc:sldMk cId="2312524739" sldId="273"/>
            <ac:spMk id="453" creationId="{00000000-0000-0000-0000-000000000000}"/>
          </ac:spMkLst>
        </pc:spChg>
        <pc:picChg chg="del">
          <ac:chgData name="Alexandria" userId="d7e167aa-12b2-4766-b097-c78b02e42776" providerId="ADAL" clId="{0D7633D3-4349-40B3-8A88-390A61DB25F3}" dt="2021-05-04T18:06:54.148" v="1600" actId="478"/>
          <ac:picMkLst>
            <pc:docMk/>
            <pc:sldMk cId="2312524739" sldId="273"/>
            <ac:picMk id="157" creationId="{8845C172-3EBF-45A1-B0F5-21DD5617DF3D}"/>
          </ac:picMkLst>
        </pc:picChg>
        <pc:picChg chg="del">
          <ac:chgData name="Alexandria" userId="d7e167aa-12b2-4766-b097-c78b02e42776" providerId="ADAL" clId="{0D7633D3-4349-40B3-8A88-390A61DB25F3}" dt="2021-05-04T18:06:50.210" v="1598" actId="478"/>
          <ac:picMkLst>
            <pc:docMk/>
            <pc:sldMk cId="2312524739" sldId="273"/>
            <ac:picMk id="164" creationId="{9B32E3C9-737C-4EF2-940B-D00C69B52807}"/>
          </ac:picMkLst>
        </pc:picChg>
        <pc:picChg chg="del">
          <ac:chgData name="Alexandria" userId="d7e167aa-12b2-4766-b097-c78b02e42776" providerId="ADAL" clId="{0D7633D3-4349-40B3-8A88-390A61DB25F3}" dt="2021-05-04T18:06:50.210" v="1598" actId="478"/>
          <ac:picMkLst>
            <pc:docMk/>
            <pc:sldMk cId="2312524739" sldId="273"/>
            <ac:picMk id="179" creationId="{E7BD4C20-559B-4733-99B3-206D298BE271}"/>
          </ac:picMkLst>
        </pc:picChg>
        <pc:picChg chg="del">
          <ac:chgData name="Alexandria" userId="d7e167aa-12b2-4766-b097-c78b02e42776" providerId="ADAL" clId="{0D7633D3-4349-40B3-8A88-390A61DB25F3}" dt="2021-05-04T18:06:54.148" v="1600" actId="478"/>
          <ac:picMkLst>
            <pc:docMk/>
            <pc:sldMk cId="2312524739" sldId="273"/>
            <ac:picMk id="315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6:50.210" v="1598" actId="478"/>
          <ac:picMkLst>
            <pc:docMk/>
            <pc:sldMk cId="2312524739" sldId="273"/>
            <ac:picMk id="317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6:50.210" v="1598" actId="478"/>
          <ac:picMkLst>
            <pc:docMk/>
            <pc:sldMk cId="2312524739" sldId="273"/>
            <ac:picMk id="320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6:50.210" v="1598" actId="478"/>
          <ac:picMkLst>
            <pc:docMk/>
            <pc:sldMk cId="2312524739" sldId="273"/>
            <ac:picMk id="326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6:50.210" v="1598" actId="478"/>
          <ac:picMkLst>
            <pc:docMk/>
            <pc:sldMk cId="2312524739" sldId="273"/>
            <ac:picMk id="353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6:50.210" v="1598" actId="478"/>
          <ac:picMkLst>
            <pc:docMk/>
            <pc:sldMk cId="2312524739" sldId="273"/>
            <ac:picMk id="371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6:50.210" v="1598" actId="478"/>
          <ac:picMkLst>
            <pc:docMk/>
            <pc:sldMk cId="2312524739" sldId="273"/>
            <ac:picMk id="373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6:50.210" v="1598" actId="478"/>
          <ac:picMkLst>
            <pc:docMk/>
            <pc:sldMk cId="2312524739" sldId="273"/>
            <ac:picMk id="374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6:50.210" v="1598" actId="478"/>
          <ac:picMkLst>
            <pc:docMk/>
            <pc:sldMk cId="2312524739" sldId="273"/>
            <ac:picMk id="379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6:50.210" v="1598" actId="478"/>
          <ac:picMkLst>
            <pc:docMk/>
            <pc:sldMk cId="2312524739" sldId="273"/>
            <ac:picMk id="380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6:50.210" v="1598" actId="478"/>
          <ac:picMkLst>
            <pc:docMk/>
            <pc:sldMk cId="2312524739" sldId="273"/>
            <ac:picMk id="387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6:50.210" v="1598" actId="478"/>
          <ac:picMkLst>
            <pc:docMk/>
            <pc:sldMk cId="2312524739" sldId="273"/>
            <ac:picMk id="390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6:50.210" v="1598" actId="478"/>
          <ac:picMkLst>
            <pc:docMk/>
            <pc:sldMk cId="2312524739" sldId="273"/>
            <ac:picMk id="395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6:50.210" v="1598" actId="478"/>
          <ac:picMkLst>
            <pc:docMk/>
            <pc:sldMk cId="2312524739" sldId="273"/>
            <ac:picMk id="439" creationId="{00000000-0000-0000-0000-000000000000}"/>
          </ac:picMkLst>
        </pc:picChg>
        <pc:picChg chg="del">
          <ac:chgData name="Alexandria" userId="d7e167aa-12b2-4766-b097-c78b02e42776" providerId="ADAL" clId="{0D7633D3-4349-40B3-8A88-390A61DB25F3}" dt="2021-05-04T18:06:50.210" v="1598" actId="478"/>
          <ac:picMkLst>
            <pc:docMk/>
            <pc:sldMk cId="2312524739" sldId="273"/>
            <ac:picMk id="443" creationId="{00000000-0000-0000-0000-000000000000}"/>
          </ac:picMkLst>
        </pc:pic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151" creationId="{20690BBD-1541-4968-A76A-D77450D6E2BC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152" creationId="{A0BDB01A-83BF-45FB-A8B7-7F458C1D300A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166" creationId="{313F382A-957F-4DDE-8802-1896E46D7D18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171" creationId="{4829813C-FB52-42AD-9CFE-C739B6F87B21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175" creationId="{AF09B9BB-1520-4252-9635-DC9FEED6C82A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180" creationId="{12A33420-6BF0-4D53-B393-6672B6255F3D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182" creationId="{F1460B04-1928-4A3C-BED4-7EC5E80AFC94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184" creationId="{51384470-DE5B-4D51-98BB-95936934E46B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10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21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23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2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2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3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3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40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41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42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43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44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45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46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47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4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4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50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64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65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66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67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6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6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70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76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77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7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83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84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86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93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94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97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9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39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04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05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12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13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20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21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2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2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32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36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37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3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42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45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47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48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49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50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51" creationId="{00000000-0000-0000-0000-000000000000}"/>
          </ac:cxnSpMkLst>
        </pc:cxnChg>
        <pc:cxnChg chg="del">
          <ac:chgData name="Alexandria" userId="d7e167aa-12b2-4766-b097-c78b02e42776" providerId="ADAL" clId="{0D7633D3-4349-40B3-8A88-390A61DB25F3}" dt="2021-05-04T18:06:50.210" v="1598" actId="478"/>
          <ac:cxnSpMkLst>
            <pc:docMk/>
            <pc:sldMk cId="2312524739" sldId="273"/>
            <ac:cxnSpMk id="454" creationId="{00000000-0000-0000-0000-000000000000}"/>
          </ac:cxnSpMkLst>
        </pc:cxnChg>
      </pc:sldChg>
      <pc:sldChg chg="add ord">
        <pc:chgData name="Alexandria" userId="d7e167aa-12b2-4766-b097-c78b02e42776" providerId="ADAL" clId="{0D7633D3-4349-40B3-8A88-390A61DB25F3}" dt="2021-05-04T18:07:29.328" v="1609"/>
        <pc:sldMkLst>
          <pc:docMk/>
          <pc:sldMk cId="2975939081" sldId="274"/>
        </pc:sldMkLst>
      </pc:sldChg>
      <pc:sldChg chg="addSp delSp modSp add del mod">
        <pc:chgData name="Alexandria" userId="d7e167aa-12b2-4766-b097-c78b02e42776" providerId="ADAL" clId="{0D7633D3-4349-40B3-8A88-390A61DB25F3}" dt="2021-05-09T05:04:47.114" v="2895" actId="47"/>
        <pc:sldMkLst>
          <pc:docMk/>
          <pc:sldMk cId="155337404" sldId="275"/>
        </pc:sldMkLst>
        <pc:spChg chg="add mod">
          <ac:chgData name="Alexandria" userId="d7e167aa-12b2-4766-b097-c78b02e42776" providerId="ADAL" clId="{0D7633D3-4349-40B3-8A88-390A61DB25F3}" dt="2021-05-04T21:32:03.719" v="2125" actId="1076"/>
          <ac:spMkLst>
            <pc:docMk/>
            <pc:sldMk cId="155337404" sldId="275"/>
            <ac:spMk id="138" creationId="{2E510B4F-B65C-4E58-A6DA-668C89A4433D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148" creationId="{C90125F2-1C52-4218-8F06-E9DFAC0A5209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151" creationId="{1A3EBEF4-49C8-46D1-A38C-2AA6F9189ABE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152" creationId="{9E842CB8-4EEA-443B-A551-82E50CF5757F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158" creationId="{F9F18C27-3BE4-45D9-B369-402EB8A36802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159" creationId="{40078BDD-8A33-49A7-AD46-B62BB1356FAB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161" creationId="{5CBEBD9F-76E1-4254-B5C5-F0B52074FAC0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162" creationId="{F4C1ED45-B6DA-4A77-BBBE-E760FC40E157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01" creationId="{0BD35990-EF82-4A45-A784-A559A3E03DA0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03" creationId="{04369907-BD27-486A-B843-B0B0252CB2FC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04" creationId="{E073C314-62C7-44D5-B53F-F113E9193A94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06" creationId="{E6811478-DAF8-4194-A6A0-D0D5B1AFF577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11" creationId="{A5F8603B-F573-4D37-A959-9FAE71C8DB5C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14" creationId="{FCA7ABE5-D290-437B-82DA-6BB5C091031F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15" creationId="{4608624B-D6F7-4965-A3B9-D0B4FE101DA7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16" creationId="{B29B0A99-C426-464D-97C3-1C238544D5B4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17" creationId="{AE8788B6-E728-48FC-9709-7B7E07803734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18" creationId="{DDDF789F-1655-450E-8783-20AEAA5089A4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19" creationId="{F2CDDA59-9CBA-4141-A752-34D7698B5596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20" creationId="{766B4F07-7066-4424-A49A-07AB84EE40A8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21" creationId="{1DF1E600-873C-44B9-9842-7EA10DE86B73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35" creationId="{497C16F4-9237-4D14-91EB-7792799F4E5B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36" creationId="{DE4EACE0-8FE2-46B2-A8B9-8B2C68989AEB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38" creationId="{C17984E2-437F-4F27-AE0E-25148205C543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39" creationId="{C3C55174-1D73-4C53-A0E4-5FEA195BCC42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40" creationId="{F0ABFC1E-E9F6-45C2-8EE0-5EB7D0F87078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41" creationId="{51D8564C-4702-4962-95AA-9F31245D967F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42" creationId="{8D805652-9AD6-42F4-8F9E-C3B6A4E9BFC2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43" creationId="{86F91018-C9C2-42B3-8059-3F29813F83D6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44" creationId="{8C343DD3-D3F2-474C-858B-3F852FFF1091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45" creationId="{3C31C703-9502-44FB-86E8-80BFB2A7CF39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46" creationId="{D9143BFC-307E-4086-B860-87C1B011F85F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47" creationId="{A465FE1D-C768-45FE-8EC1-70C53B92AA3E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56" creationId="{C223D820-7DCB-4203-8DF9-1DC3CC9DE974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59" creationId="{41E6EFE9-4946-4242-8A2F-AEC08FAB61BC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65" creationId="{B2486FAE-2F6E-438D-B939-FB1527B8C4E3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66" creationId="{173E1A44-9A11-406A-91C7-361A2B228884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69" creationId="{15196FEF-95DF-4901-8CF6-98D8B7D698BF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72" creationId="{7E6B37A4-A6FE-496A-8354-BA76734005E9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73" creationId="{2296D744-0381-4408-997B-7125C3A5A05D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75" creationId="{29D39C7B-5F46-4BF9-8DB0-1BE8D2AE3C78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76" creationId="{D6DE92D6-02C1-416F-A7CC-0AC67F481527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580" creationId="{6CC463AD-76B4-4F78-A476-3C36A9710616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48" creationId="{42BC97C4-9C47-4F0D-9ED5-A243F46CDE96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49" creationId="{0B933D2A-CFDC-4A02-9B49-5C7D12D41D79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56" creationId="{98BEF95E-129C-4CC5-B9D6-72C860D5921D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57" creationId="{715F53AF-12B5-4C40-B0A2-6318EE9F33D5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58" creationId="{7C06A69E-7C24-4C82-937C-840DD6E43282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59" creationId="{C70BFE79-DE6B-4F34-97BA-130FCC019AEB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60" creationId="{9B739F1F-FE89-4294-A330-D172EE3B5CD3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61" creationId="{D187462F-F584-4F95-A1E8-2AB4ED8A7658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62" creationId="{250424F2-BFEE-4A1E-922E-711E611A2B48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63" creationId="{F7609B78-0FBC-4A1C-9567-4593E890E2D3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64" creationId="{098DF570-F14A-4CD2-8719-1A7CE34A3F94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65" creationId="{1BA0BFAC-F202-4FF0-9BA1-5F49AAEB0D7A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68" creationId="{4F29D344-2338-4AA0-A66C-6DC109EA7548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79" creationId="{A39649FB-64E3-4ECD-BDD0-8896B4F78811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81" creationId="{2DE61354-7F58-4F78-8339-03EDBF5DF7DB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82" creationId="{2B342ABB-7F95-4F25-A7E0-4234C3ED6F42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83" creationId="{5C7FA097-3270-4583-9C7E-F6A8D6D9F9A8}"/>
          </ac:spMkLst>
        </pc:spChg>
        <pc:spChg chg="del">
          <ac:chgData name="Alexandria" userId="d7e167aa-12b2-4766-b097-c78b02e42776" providerId="ADAL" clId="{0D7633D3-4349-40B3-8A88-390A61DB25F3}" dt="2021-05-04T21:31:59.611" v="2123" actId="478"/>
          <ac:spMkLst>
            <pc:docMk/>
            <pc:sldMk cId="155337404" sldId="275"/>
            <ac:spMk id="684" creationId="{EE8EB395-4ED2-4E77-969C-C02120AFE357}"/>
          </ac:spMkLst>
        </pc:sp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146" creationId="{45321D6A-476C-4C01-93E3-774C9A708F52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147" creationId="{30DEF9A2-4E60-4F31-9F30-7459BB4FF38F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495" creationId="{05064575-A894-4363-9BC2-E7F3A48397C3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500" creationId="{3A1C32D0-F9A1-42B4-B8EA-7648F622E944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502" creationId="{5FBD8B3E-297A-41AD-9152-A89E55C0C54C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505" creationId="{0107F1A9-6291-41D3-8BDD-295FFD8A08FA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510" creationId="{C941014B-F8CD-40B9-BC73-0C72A0ACED60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537" creationId="{4B894604-D225-4A9B-BC3E-ADFBD6C757E4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555" creationId="{C7C33EAD-F701-484B-85B2-1AF3BD744C19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557" creationId="{D2411092-9705-49A6-98CF-4F7338D3E44E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558" creationId="{A9305C08-EA27-4DCE-A1C1-1F72C36F6A5E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563" creationId="{284BB4BB-5737-405A-887F-544FA1E2A2B1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564" creationId="{A3692D6B-C3E1-42BF-9175-5C327A1DDB58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571" creationId="{3169F168-8767-44CC-8EF9-ED15F1C359C4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574" creationId="{CA0B8055-2072-4631-AB36-808A13ADA963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579" creationId="{841D424D-C8FE-4B92-9E81-95E99439B83A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638" creationId="{FE8D7F6B-3030-4199-BA7E-78F0A05ABAA8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650" creationId="{81D8E1D9-1A2D-47F5-9032-6958B75A0D55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651" creationId="{555B7DA4-D71B-4CE4-A4D4-7D2938FB910B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652" creationId="{BC8E8E41-045A-412E-938C-ADDD402EFDF9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653" creationId="{7090275E-25C1-4AF5-9430-A36E28C4A1C1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654" creationId="{85DC027D-238C-4D14-BAA3-CF4D39FDBF6A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655" creationId="{505020CC-27AA-4C71-82DE-AA18D05AA430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666" creationId="{9B670134-7A03-4882-A5B4-F7DD7768B0DB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669" creationId="{EA93E9CB-9703-490A-9A7E-466E3338359D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670" creationId="{830914C2-3441-412E-ACF9-FD6EDE2A0B52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671" creationId="{8521EB24-9D9F-49C8-98DC-BA65BA6F907F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672" creationId="{33680F72-DFC8-4867-BCD0-C5EF7F35CAA8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673" creationId="{E4D7D213-65CE-4E85-B1BA-6D6916FD03B8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674" creationId="{DB0788E8-9231-49AF-84B9-CB9B7EC92293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675" creationId="{A0343B33-45D0-4CB5-8329-DC6D4F62F2B0}"/>
          </ac:picMkLst>
        </pc:picChg>
        <pc:picChg chg="del">
          <ac:chgData name="Alexandria" userId="d7e167aa-12b2-4766-b097-c78b02e42776" providerId="ADAL" clId="{0D7633D3-4349-40B3-8A88-390A61DB25F3}" dt="2021-05-04T21:31:59.611" v="2123" actId="478"/>
          <ac:picMkLst>
            <pc:docMk/>
            <pc:sldMk cId="155337404" sldId="275"/>
            <ac:picMk id="676" creationId="{0D087C60-220A-47B9-8226-6BB5E1E69571}"/>
          </ac:picMkLst>
        </pc:pic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130" creationId="{353E7C0C-4E34-4FAF-91AB-1A9F44E4A500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134" creationId="{68B8739D-6C15-4254-BE3C-D5227AE6695A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137" creationId="{BDDF6269-BB3B-4ECC-9DC3-8D556A4A1565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140" creationId="{B1BF701F-7F54-4015-B3EC-11D7B30A9775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497" creationId="{E2D8ED4D-D666-4E34-9191-9F038BF22DB9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12" creationId="{BA160ED6-D470-4711-BDE5-7F472A5E8DD8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13" creationId="{748E336D-B001-41AC-8ED7-40056413E3F5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22" creationId="{1A0D9888-96F8-4503-B253-1AB03A3103F7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23" creationId="{E8E00DFF-F773-4F63-A5CD-09D73219F031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24" creationId="{695975A2-1AA3-4AFD-A7C3-C7D857FBCCD0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25" creationId="{5A5B98F3-FF90-452F-B132-EC08CD37AB2C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26" creationId="{F84429BA-2699-4FE0-8A3E-03A6C7815B78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27" creationId="{2AC1E8FE-A803-44B9-9D51-8CCACA1439AE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28" creationId="{A5EA18EA-78BD-4722-9608-A9D1CEF549A0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29" creationId="{5E65B03E-F2F9-4770-9EDB-61F94D36319F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30" creationId="{E6533F5B-6DF2-4513-AB62-BD4050EDFDDE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31" creationId="{3E2A8993-B88E-42E7-A480-75531BA2E8D8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32" creationId="{C7A4F038-1A8E-40FC-B1F0-19D17D7C558A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33" creationId="{F403420A-558A-4011-81F0-8E070C180546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34" creationId="{857F7F32-40E6-4317-BFF1-6E8EB429AED7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48" creationId="{64DEC74A-CD40-4F05-8BED-E8970DD9BC62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49" creationId="{11487D32-6586-42D4-B7BB-C8B0C35AAE47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50" creationId="{A04C3B0A-6690-46C9-AF0F-285AB58BD536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51" creationId="{80BD429D-C34A-4646-9CAE-11FBD6695460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52" creationId="{6707B54B-B150-409F-9EB2-ACD5ADB7F7A5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53" creationId="{E7BE19D9-825D-4B33-B55C-ED2F4EAC629C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54" creationId="{252F01AE-AA71-44CB-A582-9839DA3A39DE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62" creationId="{E894CF02-442B-4EF0-857E-9C33BFE81D28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67" creationId="{4C61B52D-3FF2-4889-82A1-465DB1D525E7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68" creationId="{B8184C4B-6D67-487B-8CAC-9F0473093FC8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70" creationId="{61BBCF70-F35A-40B8-9A1A-7BFBA936445E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77" creationId="{E944FB89-17A6-4ED3-BDE3-56CA388BB114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78" creationId="{232610AD-28B2-4587-ACB4-BF0710A1DD60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582" creationId="{57EE2A27-B099-452B-8BC7-CBEBA74D8A8F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630" creationId="{D0D3E033-A9BB-4300-9A30-B1EB8FB27DBA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631" creationId="{2FFDDC22-B2A4-49A6-911F-72F0FD788BE3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633" creationId="{4D4390F6-EA08-4C35-A0DF-8192B731BA95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634" creationId="{4161C03C-E7D2-4DA8-A6D2-5A43D45ABA7D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647" creationId="{A23AA65C-0896-4A59-862A-60BDEC59A9AD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678" creationId="{C73ABAEC-70C3-4D4B-926D-F17800C4DBAA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685" creationId="{FF601889-551C-41FF-A482-A398F8E6C926}"/>
          </ac:cxnSpMkLst>
        </pc:cxnChg>
        <pc:cxnChg chg="del">
          <ac:chgData name="Alexandria" userId="d7e167aa-12b2-4766-b097-c78b02e42776" providerId="ADAL" clId="{0D7633D3-4349-40B3-8A88-390A61DB25F3}" dt="2021-05-04T21:31:59.611" v="2123" actId="478"/>
          <ac:cxnSpMkLst>
            <pc:docMk/>
            <pc:sldMk cId="155337404" sldId="275"/>
            <ac:cxnSpMk id="686" creationId="{B91D0BC7-0DE0-4EDA-87D6-406D0015CDFF}"/>
          </ac:cxnSpMkLst>
        </pc:cxnChg>
      </pc:sldChg>
      <pc:sldChg chg="addSp delSp modSp add mod ord">
        <pc:chgData name="Alexandria" userId="d7e167aa-12b2-4766-b097-c78b02e42776" providerId="ADAL" clId="{0D7633D3-4349-40B3-8A88-390A61DB25F3}" dt="2021-05-31T23:51:36.521" v="8081" actId="167"/>
        <pc:sldMkLst>
          <pc:docMk/>
          <pc:sldMk cId="2263019569" sldId="275"/>
        </pc:sldMkLst>
        <pc:spChg chg="mod">
          <ac:chgData name="Alexandria" userId="d7e167aa-12b2-4766-b097-c78b02e42776" providerId="ADAL" clId="{0D7633D3-4349-40B3-8A88-390A61DB25F3}" dt="2021-05-25T17:40:38.040" v="6470" actId="14100"/>
          <ac:spMkLst>
            <pc:docMk/>
            <pc:sldMk cId="2263019569" sldId="275"/>
            <ac:spMk id="15" creationId="{13086AA8-8D59-4C57-89FB-FCC4C24E4916}"/>
          </ac:spMkLst>
        </pc:spChg>
        <pc:spChg chg="mod">
          <ac:chgData name="Alexandria" userId="d7e167aa-12b2-4766-b097-c78b02e42776" providerId="ADAL" clId="{0D7633D3-4349-40B3-8A88-390A61DB25F3}" dt="2021-05-11T03:27:57.423" v="3318" actId="207"/>
          <ac:spMkLst>
            <pc:docMk/>
            <pc:sldMk cId="2263019569" sldId="275"/>
            <ac:spMk id="16" creationId="{7D1DBC63-7DBA-4F0B-90B8-A41840AA7C3A}"/>
          </ac:spMkLst>
        </pc:spChg>
        <pc:spChg chg="mod">
          <ac:chgData name="Alexandria" userId="d7e167aa-12b2-4766-b097-c78b02e42776" providerId="ADAL" clId="{0D7633D3-4349-40B3-8A88-390A61DB25F3}" dt="2021-05-25T17:40:27.238" v="6469" actId="14100"/>
          <ac:spMkLst>
            <pc:docMk/>
            <pc:sldMk cId="2263019569" sldId="275"/>
            <ac:spMk id="21" creationId="{1A7B9C26-89EF-4849-A15C-41B6726EEEA3}"/>
          </ac:spMkLst>
        </pc:spChg>
        <pc:spChg chg="mod">
          <ac:chgData name="Alexandria" userId="d7e167aa-12b2-4766-b097-c78b02e42776" providerId="ADAL" clId="{0D7633D3-4349-40B3-8A88-390A61DB25F3}" dt="2021-05-25T21:02:46.956" v="7020" actId="20577"/>
          <ac:spMkLst>
            <pc:docMk/>
            <pc:sldMk cId="2263019569" sldId="275"/>
            <ac:spMk id="22" creationId="{303004C7-2F34-49E7-9D3A-626DAC8AF544}"/>
          </ac:spMkLst>
        </pc:spChg>
        <pc:spChg chg="mod ord">
          <ac:chgData name="Alexandria" userId="d7e167aa-12b2-4766-b097-c78b02e42776" providerId="ADAL" clId="{0D7633D3-4349-40B3-8A88-390A61DB25F3}" dt="2021-05-31T23:51:33.502" v="8080" actId="167"/>
          <ac:spMkLst>
            <pc:docMk/>
            <pc:sldMk cId="2263019569" sldId="275"/>
            <ac:spMk id="23" creationId="{383C3FE6-BB43-4BE4-B8D4-06326462E838}"/>
          </ac:spMkLst>
        </pc:spChg>
        <pc:spChg chg="mod">
          <ac:chgData name="Alexandria" userId="d7e167aa-12b2-4766-b097-c78b02e42776" providerId="ADAL" clId="{0D7633D3-4349-40B3-8A88-390A61DB25F3}" dt="2021-05-25T14:43:34.150" v="5030" actId="20577"/>
          <ac:spMkLst>
            <pc:docMk/>
            <pc:sldMk cId="2263019569" sldId="275"/>
            <ac:spMk id="24" creationId="{C0D3052D-97E1-4F6F-A2C0-5E0982832B96}"/>
          </ac:spMkLst>
        </pc:spChg>
        <pc:spChg chg="mod">
          <ac:chgData name="Alexandria" userId="d7e167aa-12b2-4766-b097-c78b02e42776" providerId="ADAL" clId="{0D7633D3-4349-40B3-8A88-390A61DB25F3}" dt="2021-05-25T15:58:24.122" v="5901" actId="207"/>
          <ac:spMkLst>
            <pc:docMk/>
            <pc:sldMk cId="2263019569" sldId="275"/>
            <ac:spMk id="26" creationId="{C3124D2B-A4D5-4246-A058-467351774ED7}"/>
          </ac:spMkLst>
        </pc:spChg>
        <pc:picChg chg="add del mod">
          <ac:chgData name="Alexandria" userId="d7e167aa-12b2-4766-b097-c78b02e42776" providerId="ADAL" clId="{0D7633D3-4349-40B3-8A88-390A61DB25F3}" dt="2021-05-11T04:34:05.236" v="3746" actId="478"/>
          <ac:picMkLst>
            <pc:docMk/>
            <pc:sldMk cId="2263019569" sldId="275"/>
            <ac:picMk id="3" creationId="{6EF1CCCC-9AD3-47A5-9E84-C85747C7D6FF}"/>
          </ac:picMkLst>
        </pc:picChg>
        <pc:picChg chg="add del mod modCrop">
          <ac:chgData name="Alexandria" userId="d7e167aa-12b2-4766-b097-c78b02e42776" providerId="ADAL" clId="{0D7633D3-4349-40B3-8A88-390A61DB25F3}" dt="2021-05-25T14:31:08.025" v="4717" actId="478"/>
          <ac:picMkLst>
            <pc:docMk/>
            <pc:sldMk cId="2263019569" sldId="275"/>
            <ac:picMk id="3" creationId="{AB4745C0-0045-4F2D-8BB4-7DED827C0C89}"/>
          </ac:picMkLst>
        </pc:picChg>
        <pc:picChg chg="add mod">
          <ac:chgData name="Alexandria" userId="d7e167aa-12b2-4766-b097-c78b02e42776" providerId="ADAL" clId="{0D7633D3-4349-40B3-8A88-390A61DB25F3}" dt="2021-05-31T23:51:20.065" v="8077" actId="208"/>
          <ac:picMkLst>
            <pc:docMk/>
            <pc:sldMk cId="2263019569" sldId="275"/>
            <ac:picMk id="3" creationId="{EF062785-9DE8-4D48-B61A-A9D9EDABF74D}"/>
          </ac:picMkLst>
        </pc:picChg>
        <pc:picChg chg="add del mod">
          <ac:chgData name="Alexandria" userId="d7e167aa-12b2-4766-b097-c78b02e42776" providerId="ADAL" clId="{0D7633D3-4349-40B3-8A88-390A61DB25F3}" dt="2021-05-25T18:17:08.188" v="6484" actId="478"/>
          <ac:picMkLst>
            <pc:docMk/>
            <pc:sldMk cId="2263019569" sldId="275"/>
            <ac:picMk id="4" creationId="{72210342-5A0F-41A4-8927-380F45653340}"/>
          </ac:picMkLst>
        </pc:picChg>
        <pc:picChg chg="del">
          <ac:chgData name="Alexandria" userId="d7e167aa-12b2-4766-b097-c78b02e42776" providerId="ADAL" clId="{0D7633D3-4349-40B3-8A88-390A61DB25F3}" dt="2021-05-09T05:08:02.478" v="2899" actId="478"/>
          <ac:picMkLst>
            <pc:docMk/>
            <pc:sldMk cId="2263019569" sldId="275"/>
            <ac:picMk id="8" creationId="{E0B36E56-9FDF-451B-93BB-215A84575CA2}"/>
          </ac:picMkLst>
        </pc:picChg>
        <pc:picChg chg="mod">
          <ac:chgData name="Alexandria" userId="d7e167aa-12b2-4766-b097-c78b02e42776" providerId="ADAL" clId="{0D7633D3-4349-40B3-8A88-390A61DB25F3}" dt="2021-05-25T21:02:31.209" v="7017" actId="1076"/>
          <ac:picMkLst>
            <pc:docMk/>
            <pc:sldMk cId="2263019569" sldId="275"/>
            <ac:picMk id="28" creationId="{B7221052-F48E-41B9-B5B6-F51C94F85AAC}"/>
          </ac:picMkLst>
        </pc:picChg>
        <pc:picChg chg="mod">
          <ac:chgData name="Alexandria" userId="d7e167aa-12b2-4766-b097-c78b02e42776" providerId="ADAL" clId="{0D7633D3-4349-40B3-8A88-390A61DB25F3}" dt="2021-05-25T17:40:53.988" v="6476" actId="14100"/>
          <ac:picMkLst>
            <pc:docMk/>
            <pc:sldMk cId="2263019569" sldId="275"/>
            <ac:picMk id="29" creationId="{779A061D-BF5D-4244-9DF6-6991BC855F7A}"/>
          </ac:picMkLst>
        </pc:picChg>
        <pc:picChg chg="mod ord">
          <ac:chgData name="Alexandria" userId="d7e167aa-12b2-4766-b097-c78b02e42776" providerId="ADAL" clId="{0D7633D3-4349-40B3-8A88-390A61DB25F3}" dt="2021-05-31T23:51:36.521" v="8081" actId="167"/>
          <ac:picMkLst>
            <pc:docMk/>
            <pc:sldMk cId="2263019569" sldId="275"/>
            <ac:picMk id="2050" creationId="{C37F8298-F6B5-42F3-A857-421D7FEDC932}"/>
          </ac:picMkLst>
        </pc:picChg>
      </pc:sldChg>
      <pc:sldChg chg="add del ord">
        <pc:chgData name="Alexandria" userId="d7e167aa-12b2-4766-b097-c78b02e42776" providerId="ADAL" clId="{0D7633D3-4349-40B3-8A88-390A61DB25F3}" dt="2021-05-04T19:02:27.481" v="1941" actId="47"/>
        <pc:sldMkLst>
          <pc:docMk/>
          <pc:sldMk cId="3290007222" sldId="275"/>
        </pc:sldMkLst>
      </pc:sldChg>
      <pc:sldChg chg="addSp delSp modSp add mod setBg addCm delCm">
        <pc:chgData name="Alexandria" userId="d7e167aa-12b2-4766-b097-c78b02e42776" providerId="ADAL" clId="{0D7633D3-4349-40B3-8A88-390A61DB25F3}" dt="2021-06-08T19:46:29.228" v="8433"/>
        <pc:sldMkLst>
          <pc:docMk/>
          <pc:sldMk cId="2288394217" sldId="276"/>
        </pc:sldMkLst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2" creationId="{E3B969DB-F061-461C-9489-EC591148F77A}"/>
          </ac:spMkLst>
        </pc:spChg>
        <pc:spChg chg="add mod">
          <ac:chgData name="Alexandria" userId="d7e167aa-12b2-4766-b097-c78b02e42776" providerId="ADAL" clId="{0D7633D3-4349-40B3-8A88-390A61DB25F3}" dt="2021-05-31T23:55:02.168" v="8165" actId="1076"/>
          <ac:spMkLst>
            <pc:docMk/>
            <pc:sldMk cId="2288394217" sldId="276"/>
            <ac:spMk id="13" creationId="{40734E4D-B3F9-4D06-808F-D5B7CA9CEF31}"/>
          </ac:spMkLst>
        </pc:spChg>
        <pc:spChg chg="add mod">
          <ac:chgData name="Alexandria" userId="d7e167aa-12b2-4766-b097-c78b02e42776" providerId="ADAL" clId="{0D7633D3-4349-40B3-8A88-390A61DB25F3}" dt="2021-05-25T16:23:31.060" v="5990" actId="1076"/>
          <ac:spMkLst>
            <pc:docMk/>
            <pc:sldMk cId="2288394217" sldId="276"/>
            <ac:spMk id="14" creationId="{8C5D3970-6784-454B-82D8-130AA8972D81}"/>
          </ac:spMkLst>
        </pc:spChg>
        <pc:spChg chg="add mod">
          <ac:chgData name="Alexandria" userId="d7e167aa-12b2-4766-b097-c78b02e42776" providerId="ADAL" clId="{0D7633D3-4349-40B3-8A88-390A61DB25F3}" dt="2021-05-25T16:23:31.060" v="5990" actId="1076"/>
          <ac:spMkLst>
            <pc:docMk/>
            <pc:sldMk cId="2288394217" sldId="276"/>
            <ac:spMk id="15" creationId="{1597CB99-B6C4-4658-BED7-7C4B0D2D16AC}"/>
          </ac:spMkLst>
        </pc:spChg>
        <pc:spChg chg="add mod">
          <ac:chgData name="Alexandria" userId="d7e167aa-12b2-4766-b097-c78b02e42776" providerId="ADAL" clId="{0D7633D3-4349-40B3-8A88-390A61DB25F3}" dt="2021-05-25T16:23:31.060" v="5990" actId="1076"/>
          <ac:spMkLst>
            <pc:docMk/>
            <pc:sldMk cId="2288394217" sldId="276"/>
            <ac:spMk id="16" creationId="{6EF0F850-92CA-4D91-928E-9AAE7AF851C8}"/>
          </ac:spMkLst>
        </pc:spChg>
        <pc:spChg chg="add mod">
          <ac:chgData name="Alexandria" userId="d7e167aa-12b2-4766-b097-c78b02e42776" providerId="ADAL" clId="{0D7633D3-4349-40B3-8A88-390A61DB25F3}" dt="2021-05-31T23:55:07.565" v="8166" actId="1076"/>
          <ac:spMkLst>
            <pc:docMk/>
            <pc:sldMk cId="2288394217" sldId="276"/>
            <ac:spMk id="17" creationId="{C8D95148-BC04-4CD2-8220-7DF99FC36583}"/>
          </ac:spMkLst>
        </pc:spChg>
        <pc:spChg chg="add del mod">
          <ac:chgData name="Alexandria" userId="d7e167aa-12b2-4766-b097-c78b02e42776" providerId="ADAL" clId="{0D7633D3-4349-40B3-8A88-390A61DB25F3}" dt="2021-05-11T15:56:27.948" v="3851"/>
          <ac:spMkLst>
            <pc:docMk/>
            <pc:sldMk cId="2288394217" sldId="276"/>
            <ac:spMk id="17" creationId="{D404AED5-F79E-471C-8676-548B959AD4B6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53" creationId="{5CA42122-82E2-4EF6-89C7-3DE1C8275E00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54" creationId="{7DDDECF5-22C4-4EE7-8C6E-61B355C753E9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55" creationId="{78F2A7B2-2C53-4F1F-B200-D5D95139EE72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56" creationId="{E2CB7E39-1027-4C83-A905-6422AD60B51A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57" creationId="{724CC82E-D7A1-449D-BEBD-065D974A9E8E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58" creationId="{0149FFFD-B844-45B2-BD31-93C84ED95A78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59" creationId="{1CFF7C59-FA3B-4C76-864F-6F4EBF5B89F5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60" creationId="{F7DC4D33-52A6-45BD-A1AA-E84CCCF5ECB7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61" creationId="{840C82E1-FABA-4360-A7A0-3AA838E77EF9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67" creationId="{A89C44C1-9456-4050-B628-5CD841076379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69" creationId="{9ADBB01E-8FF4-4617-9A5E-E1E9FAE3F8DA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73" creationId="{E51B0BFA-E4A5-4EF9-A191-5F18B722BFEC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74" creationId="{CE36ECAD-A114-4A14-B04B-E90C595F0766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75" creationId="{7E7DE539-C957-49DE-AE05-86B1B3E6FCE9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76" creationId="{93DF7A55-7DCA-4D75-AE7D-6BE0C2389162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77" creationId="{001AE262-ED07-4BA0-A729-216B9E6987C9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79" creationId="{3ABA96EB-798D-4AA1-AC8F-A0825A2FA5B7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82" creationId="{53655D4B-4033-4636-A0FC-E5EB2E045C00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83" creationId="{76C377DB-0814-416E-ABD2-1AD08DA6F2B9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84" creationId="{C33AFA14-55C4-4AEF-A1B1-3C61D0C27940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85" creationId="{DB1FC277-AA95-4D98-AB68-B6DCC0C3B937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86" creationId="{20B99E43-EDDE-48C2-AF58-3E94E865F6DA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87" creationId="{C61DBC28-9E37-45D2-A7AC-9D8C14B5F2B8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88" creationId="{106A93E2-B29B-4F1C-ADC7-55150E53A84B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89" creationId="{B54CFB30-ED88-4CCA-B9A9-18B5338392EC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91" creationId="{25452D0A-08D3-4D88-AADF-8EAC2CF6374B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92" creationId="{55E05FA8-2D81-4330-A4E3-2EF217C29AF6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93" creationId="{BEBAD94F-F2EE-4889-B2EC-7BB4C80AAF45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94" creationId="{8BDF80BF-2413-4AFB-8DA5-D1B4B3B7E60B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102" creationId="{464F60F6-F7C0-487B-8C18-BCEEA3A7085B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103" creationId="{1BE5BDD5-E799-4339-9FEC-FFF942815E70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104" creationId="{9714C077-53FB-4D94-A5EC-7E3678AF4546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105" creationId="{C090AD11-709B-4BDE-B5C7-306A4B0DD2FF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106" creationId="{1CB57C50-FB59-4FBA-8990-50773E830CA6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107" creationId="{59AEA507-82F3-441C-86D8-8FD37B9381A2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108" creationId="{B4FFF905-C93F-4205-B632-CE6847E7FE1F}"/>
          </ac:spMkLst>
        </pc:spChg>
        <pc:spChg chg="add mod">
          <ac:chgData name="Alexandria" userId="d7e167aa-12b2-4766-b097-c78b02e42776" providerId="ADAL" clId="{0D7633D3-4349-40B3-8A88-390A61DB25F3}" dt="2021-05-25T16:23:31.060" v="5990" actId="1076"/>
          <ac:spMkLst>
            <pc:docMk/>
            <pc:sldMk cId="2288394217" sldId="276"/>
            <ac:spMk id="110" creationId="{1910FB2E-90E4-47E6-9A58-35FB57155650}"/>
          </ac:spMkLst>
        </pc:spChg>
        <pc:spChg chg="add del mod">
          <ac:chgData name="Alexandria" userId="d7e167aa-12b2-4766-b097-c78b02e42776" providerId="ADAL" clId="{0D7633D3-4349-40B3-8A88-390A61DB25F3}" dt="2021-05-11T03:16:34.775" v="3147" actId="478"/>
          <ac:spMkLst>
            <pc:docMk/>
            <pc:sldMk cId="2288394217" sldId="276"/>
            <ac:spMk id="111" creationId="{DC30C78F-A568-425B-9805-4574B986A096}"/>
          </ac:spMkLst>
        </pc:spChg>
        <pc:spChg chg="add del mod">
          <ac:chgData name="Alexandria" userId="d7e167aa-12b2-4766-b097-c78b02e42776" providerId="ADAL" clId="{0D7633D3-4349-40B3-8A88-390A61DB25F3}" dt="2021-05-11T03:16:35.422" v="3148" actId="478"/>
          <ac:spMkLst>
            <pc:docMk/>
            <pc:sldMk cId="2288394217" sldId="276"/>
            <ac:spMk id="112" creationId="{2768AA2B-7B1D-4C94-8548-159B4A554016}"/>
          </ac:spMkLst>
        </pc:spChg>
        <pc:spChg chg="add del mod">
          <ac:chgData name="Alexandria" userId="d7e167aa-12b2-4766-b097-c78b02e42776" providerId="ADAL" clId="{0D7633D3-4349-40B3-8A88-390A61DB25F3}" dt="2021-05-11T03:16:36.163" v="3149" actId="478"/>
          <ac:spMkLst>
            <pc:docMk/>
            <pc:sldMk cId="2288394217" sldId="276"/>
            <ac:spMk id="113" creationId="{E4B4EEA2-90D9-4482-A0FD-5E935BE823CE}"/>
          </ac:spMkLst>
        </pc:spChg>
        <pc:spChg chg="add mod">
          <ac:chgData name="Alexandria" userId="d7e167aa-12b2-4766-b097-c78b02e42776" providerId="ADAL" clId="{0D7633D3-4349-40B3-8A88-390A61DB25F3}" dt="2021-05-25T16:23:31.060" v="5990" actId="1076"/>
          <ac:spMkLst>
            <pc:docMk/>
            <pc:sldMk cId="2288394217" sldId="276"/>
            <ac:spMk id="114" creationId="{8E99EFDF-E4FF-448A-B758-80530FCFF1C2}"/>
          </ac:spMkLst>
        </pc:spChg>
        <pc:spChg chg="add del mod">
          <ac:chgData name="Alexandria" userId="d7e167aa-12b2-4766-b097-c78b02e42776" providerId="ADAL" clId="{0D7633D3-4349-40B3-8A88-390A61DB25F3}" dt="2021-05-25T16:23:31.060" v="5990" actId="1076"/>
          <ac:spMkLst>
            <pc:docMk/>
            <pc:sldMk cId="2288394217" sldId="276"/>
            <ac:spMk id="115" creationId="{76C464E7-E039-438F-BF1E-4F8AAFC05781}"/>
          </ac:spMkLst>
        </pc:spChg>
        <pc:spChg chg="add mod">
          <ac:chgData name="Alexandria" userId="d7e167aa-12b2-4766-b097-c78b02e42776" providerId="ADAL" clId="{0D7633D3-4349-40B3-8A88-390A61DB25F3}" dt="2021-05-25T16:23:31.060" v="5990" actId="1076"/>
          <ac:spMkLst>
            <pc:docMk/>
            <pc:sldMk cId="2288394217" sldId="276"/>
            <ac:spMk id="116" creationId="{5F47D5E8-3474-4B39-BDCF-6E35489F5435}"/>
          </ac:spMkLst>
        </pc:spChg>
        <pc:spChg chg="add del mod ord">
          <ac:chgData name="Alexandria" userId="d7e167aa-12b2-4766-b097-c78b02e42776" providerId="ADAL" clId="{0D7633D3-4349-40B3-8A88-390A61DB25F3}" dt="2021-05-31T23:55:07.565" v="8166" actId="1076"/>
          <ac:spMkLst>
            <pc:docMk/>
            <pc:sldMk cId="2288394217" sldId="276"/>
            <ac:spMk id="117" creationId="{3EF13A14-2F1A-479C-A297-919D392F9C74}"/>
          </ac:spMkLst>
        </pc:spChg>
        <pc:spChg chg="add del mod">
          <ac:chgData name="Alexandria" userId="d7e167aa-12b2-4766-b097-c78b02e42776" providerId="ADAL" clId="{0D7633D3-4349-40B3-8A88-390A61DB25F3}" dt="2021-05-25T16:21:35.965" v="5962" actId="478"/>
          <ac:spMkLst>
            <pc:docMk/>
            <pc:sldMk cId="2288394217" sldId="276"/>
            <ac:spMk id="118" creationId="{EF809758-B4A0-47B1-B387-DF846AE92E25}"/>
          </ac:spMkLst>
        </pc:spChg>
        <pc:spChg chg="add mod">
          <ac:chgData name="Alexandria" userId="d7e167aa-12b2-4766-b097-c78b02e42776" providerId="ADAL" clId="{0D7633D3-4349-40B3-8A88-390A61DB25F3}" dt="2021-06-08T19:46:29.228" v="8433"/>
          <ac:spMkLst>
            <pc:docMk/>
            <pc:sldMk cId="2288394217" sldId="276"/>
            <ac:spMk id="119" creationId="{73E14F9E-EE75-46DA-8374-3E8010D51B0D}"/>
          </ac:spMkLst>
        </pc:spChg>
        <pc:spChg chg="add del mod">
          <ac:chgData name="Alexandria" userId="d7e167aa-12b2-4766-b097-c78b02e42776" providerId="ADAL" clId="{0D7633D3-4349-40B3-8A88-390A61DB25F3}" dt="2021-05-11T03:30:51.573" v="3367" actId="478"/>
          <ac:spMkLst>
            <pc:docMk/>
            <pc:sldMk cId="2288394217" sldId="276"/>
            <ac:spMk id="120" creationId="{D19E908C-5547-4AA3-B816-4B4A7021EBE5}"/>
          </ac:spMkLst>
        </pc:spChg>
        <pc:spChg chg="add mod">
          <ac:chgData name="Alexandria" userId="d7e167aa-12b2-4766-b097-c78b02e42776" providerId="ADAL" clId="{0D7633D3-4349-40B3-8A88-390A61DB25F3}" dt="2021-06-08T19:46:26.925" v="8432" actId="21"/>
          <ac:spMkLst>
            <pc:docMk/>
            <pc:sldMk cId="2288394217" sldId="276"/>
            <ac:spMk id="121" creationId="{0D067769-A9E4-490E-BBBB-CE9D6E0C243D}"/>
          </ac:spMkLst>
        </pc:spChg>
        <pc:spChg chg="del">
          <ac:chgData name="Alexandria" userId="d7e167aa-12b2-4766-b097-c78b02e42776" providerId="ADAL" clId="{0D7633D3-4349-40B3-8A88-390A61DB25F3}" dt="2021-05-11T03:15:38.984" v="3105" actId="478"/>
          <ac:spMkLst>
            <pc:docMk/>
            <pc:sldMk cId="2288394217" sldId="276"/>
            <ac:spMk id="125" creationId="{48D5B329-BFCF-4373-8D81-4D0B2EB24E9F}"/>
          </ac:spMkLst>
        </pc:spChg>
        <pc:spChg chg="add mod">
          <ac:chgData name="Alexandria" userId="d7e167aa-12b2-4766-b097-c78b02e42776" providerId="ADAL" clId="{0D7633D3-4349-40B3-8A88-390A61DB25F3}" dt="2021-05-31T23:54:33.185" v="8129" actId="948"/>
          <ac:spMkLst>
            <pc:docMk/>
            <pc:sldMk cId="2288394217" sldId="276"/>
            <ac:spMk id="127" creationId="{6FCB4D09-E1C5-48AF-9037-8F6AA8F4B3A1}"/>
          </ac:spMkLst>
        </pc:spChg>
        <pc:spChg chg="add mod">
          <ac:chgData name="Alexandria" userId="d7e167aa-12b2-4766-b097-c78b02e42776" providerId="ADAL" clId="{0D7633D3-4349-40B3-8A88-390A61DB25F3}" dt="2021-05-31T23:54:49.227" v="8150" actId="20577"/>
          <ac:spMkLst>
            <pc:docMk/>
            <pc:sldMk cId="2288394217" sldId="276"/>
            <ac:spMk id="128" creationId="{4B0E6D2D-F378-4148-B7D2-85339564D41E}"/>
          </ac:spMkLst>
        </pc:spChg>
        <pc:spChg chg="add del mod">
          <ac:chgData name="Alexandria" userId="d7e167aa-12b2-4766-b097-c78b02e42776" providerId="ADAL" clId="{0D7633D3-4349-40B3-8A88-390A61DB25F3}" dt="2021-05-11T03:35:14.532" v="3528" actId="478"/>
          <ac:spMkLst>
            <pc:docMk/>
            <pc:sldMk cId="2288394217" sldId="276"/>
            <ac:spMk id="129" creationId="{062B3A5D-4CC8-424A-B83F-D9D7A57003B6}"/>
          </ac:spMkLst>
        </pc:spChg>
        <pc:spChg chg="add del">
          <ac:chgData name="Alexandria" userId="d7e167aa-12b2-4766-b097-c78b02e42776" providerId="ADAL" clId="{0D7633D3-4349-40B3-8A88-390A61DB25F3}" dt="2021-05-11T03:55:27.104" v="3732" actId="22"/>
          <ac:spMkLst>
            <pc:docMk/>
            <pc:sldMk cId="2288394217" sldId="276"/>
            <ac:spMk id="130" creationId="{FAB08C91-B308-4B58-8659-A1BEDA1276B4}"/>
          </ac:spMkLst>
        </pc:spChg>
        <pc:picChg chg="add del">
          <ac:chgData name="Alexandria" userId="d7e167aa-12b2-4766-b097-c78b02e42776" providerId="ADAL" clId="{0D7633D3-4349-40B3-8A88-390A61DB25F3}" dt="2021-05-11T03:21:19.114" v="3205" actId="478"/>
          <ac:picMkLst>
            <pc:docMk/>
            <pc:sldMk cId="2288394217" sldId="276"/>
            <ac:picMk id="4" creationId="{1BEC4A36-F3A1-4AC0-B129-7326BC6604F4}"/>
          </ac:picMkLst>
        </pc:picChg>
        <pc:picChg chg="add del">
          <ac:chgData name="Alexandria" userId="d7e167aa-12b2-4766-b097-c78b02e42776" providerId="ADAL" clId="{0D7633D3-4349-40B3-8A88-390A61DB25F3}" dt="2021-05-11T03:23:12.177" v="3216" actId="478"/>
          <ac:picMkLst>
            <pc:docMk/>
            <pc:sldMk cId="2288394217" sldId="276"/>
            <ac:picMk id="6" creationId="{0E09E7DC-1723-4DDF-A91F-E005A678C361}"/>
          </ac:picMkLst>
        </pc:picChg>
        <pc:picChg chg="add del mod">
          <ac:chgData name="Alexandria" userId="d7e167aa-12b2-4766-b097-c78b02e42776" providerId="ADAL" clId="{0D7633D3-4349-40B3-8A88-390A61DB25F3}" dt="2021-05-11T03:26:11.761" v="3308" actId="478"/>
          <ac:picMkLst>
            <pc:docMk/>
            <pc:sldMk cId="2288394217" sldId="276"/>
            <ac:picMk id="8" creationId="{6B5AFDD7-4FC9-4EC7-AD71-BF6E335F63E2}"/>
          </ac:picMkLst>
        </pc:picChg>
        <pc:picChg chg="del">
          <ac:chgData name="Alexandria" userId="d7e167aa-12b2-4766-b097-c78b02e42776" providerId="ADAL" clId="{0D7633D3-4349-40B3-8A88-390A61DB25F3}" dt="2021-05-11T03:15:38.984" v="3105" actId="478"/>
          <ac:picMkLst>
            <pc:docMk/>
            <pc:sldMk cId="2288394217" sldId="276"/>
            <ac:picMk id="66" creationId="{FF1208C2-AF67-44F3-B590-2F2FBE7A0FD4}"/>
          </ac:picMkLst>
        </pc:picChg>
        <pc:picChg chg="del">
          <ac:chgData name="Alexandria" userId="d7e167aa-12b2-4766-b097-c78b02e42776" providerId="ADAL" clId="{0D7633D3-4349-40B3-8A88-390A61DB25F3}" dt="2021-05-11T03:15:38.984" v="3105" actId="478"/>
          <ac:picMkLst>
            <pc:docMk/>
            <pc:sldMk cId="2288394217" sldId="276"/>
            <ac:picMk id="68" creationId="{7EBAAFD3-B71A-4886-B0ED-D3CCCC3B2B95}"/>
          </ac:picMkLst>
        </pc:picChg>
        <pc:picChg chg="del">
          <ac:chgData name="Alexandria" userId="d7e167aa-12b2-4766-b097-c78b02e42776" providerId="ADAL" clId="{0D7633D3-4349-40B3-8A88-390A61DB25F3}" dt="2021-05-11T03:15:38.984" v="3105" actId="478"/>
          <ac:picMkLst>
            <pc:docMk/>
            <pc:sldMk cId="2288394217" sldId="276"/>
            <ac:picMk id="70" creationId="{CD36901D-31F7-493D-ADC1-100103B6E178}"/>
          </ac:picMkLst>
        </pc:picChg>
        <pc:picChg chg="del">
          <ac:chgData name="Alexandria" userId="d7e167aa-12b2-4766-b097-c78b02e42776" providerId="ADAL" clId="{0D7633D3-4349-40B3-8A88-390A61DB25F3}" dt="2021-05-11T03:15:38.984" v="3105" actId="478"/>
          <ac:picMkLst>
            <pc:docMk/>
            <pc:sldMk cId="2288394217" sldId="276"/>
            <ac:picMk id="71" creationId="{EAB77F77-D188-4864-A2D9-651821AE3A3F}"/>
          </ac:picMkLst>
        </pc:picChg>
        <pc:picChg chg="del">
          <ac:chgData name="Alexandria" userId="d7e167aa-12b2-4766-b097-c78b02e42776" providerId="ADAL" clId="{0D7633D3-4349-40B3-8A88-390A61DB25F3}" dt="2021-05-11T03:15:38.984" v="3105" actId="478"/>
          <ac:picMkLst>
            <pc:docMk/>
            <pc:sldMk cId="2288394217" sldId="276"/>
            <ac:picMk id="72" creationId="{2622788C-F29D-48FC-BAFD-CBA783BBC6A9}"/>
          </ac:picMkLst>
        </pc:picChg>
        <pc:picChg chg="del">
          <ac:chgData name="Alexandria" userId="d7e167aa-12b2-4766-b097-c78b02e42776" providerId="ADAL" clId="{0D7633D3-4349-40B3-8A88-390A61DB25F3}" dt="2021-05-11T03:15:38.984" v="3105" actId="478"/>
          <ac:picMkLst>
            <pc:docMk/>
            <pc:sldMk cId="2288394217" sldId="276"/>
            <ac:picMk id="78" creationId="{4E5E5A4E-0BA9-461B-91CB-9F57677408CC}"/>
          </ac:picMkLst>
        </pc:picChg>
        <pc:picChg chg="del">
          <ac:chgData name="Alexandria" userId="d7e167aa-12b2-4766-b097-c78b02e42776" providerId="ADAL" clId="{0D7633D3-4349-40B3-8A88-390A61DB25F3}" dt="2021-05-11T03:15:38.984" v="3105" actId="478"/>
          <ac:picMkLst>
            <pc:docMk/>
            <pc:sldMk cId="2288394217" sldId="276"/>
            <ac:picMk id="80" creationId="{2E74C63A-B83B-4669-B6CF-F47F5F94F06F}"/>
          </ac:picMkLst>
        </pc:picChg>
        <pc:picChg chg="del">
          <ac:chgData name="Alexandria" userId="d7e167aa-12b2-4766-b097-c78b02e42776" providerId="ADAL" clId="{0D7633D3-4349-40B3-8A88-390A61DB25F3}" dt="2021-05-11T03:15:38.984" v="3105" actId="478"/>
          <ac:picMkLst>
            <pc:docMk/>
            <pc:sldMk cId="2288394217" sldId="276"/>
            <ac:picMk id="90" creationId="{B579ACA1-CD3C-4FC9-BF2A-C9118859C6BD}"/>
          </ac:picMkLst>
        </pc:picChg>
        <pc:picChg chg="del">
          <ac:chgData name="Alexandria" userId="d7e167aa-12b2-4766-b097-c78b02e42776" providerId="ADAL" clId="{0D7633D3-4349-40B3-8A88-390A61DB25F3}" dt="2021-05-11T03:15:38.984" v="3105" actId="478"/>
          <ac:picMkLst>
            <pc:docMk/>
            <pc:sldMk cId="2288394217" sldId="276"/>
            <ac:picMk id="109" creationId="{7B529925-09A8-458B-84EE-AC86D63D6F5E}"/>
          </ac:picMkLst>
        </pc:picChg>
        <pc:picChg chg="del">
          <ac:chgData name="Alexandria" userId="d7e167aa-12b2-4766-b097-c78b02e42776" providerId="ADAL" clId="{0D7633D3-4349-40B3-8A88-390A61DB25F3}" dt="2021-05-11T03:15:38.984" v="3105" actId="478"/>
          <ac:picMkLst>
            <pc:docMk/>
            <pc:sldMk cId="2288394217" sldId="276"/>
            <ac:picMk id="1026" creationId="{B938EFF9-7289-462F-950A-A38986DBFD8C}"/>
          </ac:picMkLst>
        </pc:picChg>
        <pc:cxnChg chg="del">
          <ac:chgData name="Alexandria" userId="d7e167aa-12b2-4766-b097-c78b02e42776" providerId="ADAL" clId="{0D7633D3-4349-40B3-8A88-390A61DB25F3}" dt="2021-05-11T03:15:38.984" v="3105" actId="478"/>
          <ac:cxnSpMkLst>
            <pc:docMk/>
            <pc:sldMk cId="2288394217" sldId="276"/>
            <ac:cxnSpMk id="62" creationId="{9B2B99D6-5882-4030-B2E7-0DBD63CDF088}"/>
          </ac:cxnSpMkLst>
        </pc:cxnChg>
        <pc:cxnChg chg="del">
          <ac:chgData name="Alexandria" userId="d7e167aa-12b2-4766-b097-c78b02e42776" providerId="ADAL" clId="{0D7633D3-4349-40B3-8A88-390A61DB25F3}" dt="2021-05-11T03:15:38.984" v="3105" actId="478"/>
          <ac:cxnSpMkLst>
            <pc:docMk/>
            <pc:sldMk cId="2288394217" sldId="276"/>
            <ac:cxnSpMk id="63" creationId="{542F2F38-FB33-432B-9319-9C0369956A2C}"/>
          </ac:cxnSpMkLst>
        </pc:cxnChg>
        <pc:cxnChg chg="del">
          <ac:chgData name="Alexandria" userId="d7e167aa-12b2-4766-b097-c78b02e42776" providerId="ADAL" clId="{0D7633D3-4349-40B3-8A88-390A61DB25F3}" dt="2021-05-11T03:15:38.984" v="3105" actId="478"/>
          <ac:cxnSpMkLst>
            <pc:docMk/>
            <pc:sldMk cId="2288394217" sldId="276"/>
            <ac:cxnSpMk id="64" creationId="{C209B6B5-D647-4575-869C-DD9AD378AE58}"/>
          </ac:cxnSpMkLst>
        </pc:cxnChg>
        <pc:cxnChg chg="del">
          <ac:chgData name="Alexandria" userId="d7e167aa-12b2-4766-b097-c78b02e42776" providerId="ADAL" clId="{0D7633D3-4349-40B3-8A88-390A61DB25F3}" dt="2021-05-11T03:15:38.984" v="3105" actId="478"/>
          <ac:cxnSpMkLst>
            <pc:docMk/>
            <pc:sldMk cId="2288394217" sldId="276"/>
            <ac:cxnSpMk id="65" creationId="{30BA3DC2-20C3-4DB0-B465-9FAE378B084A}"/>
          </ac:cxnSpMkLst>
        </pc:cxnChg>
        <pc:cxnChg chg="del">
          <ac:chgData name="Alexandria" userId="d7e167aa-12b2-4766-b097-c78b02e42776" providerId="ADAL" clId="{0D7633D3-4349-40B3-8A88-390A61DB25F3}" dt="2021-05-11T03:15:38.984" v="3105" actId="478"/>
          <ac:cxnSpMkLst>
            <pc:docMk/>
            <pc:sldMk cId="2288394217" sldId="276"/>
            <ac:cxnSpMk id="81" creationId="{FCCCEA5B-51F3-4C60-949F-CB226AC183C6}"/>
          </ac:cxnSpMkLst>
        </pc:cxnChg>
        <pc:cxnChg chg="del">
          <ac:chgData name="Alexandria" userId="d7e167aa-12b2-4766-b097-c78b02e42776" providerId="ADAL" clId="{0D7633D3-4349-40B3-8A88-390A61DB25F3}" dt="2021-05-11T03:15:38.984" v="3105" actId="478"/>
          <ac:cxnSpMkLst>
            <pc:docMk/>
            <pc:sldMk cId="2288394217" sldId="276"/>
            <ac:cxnSpMk id="95" creationId="{50C71F40-28CD-4030-9319-983836AFC5B3}"/>
          </ac:cxnSpMkLst>
        </pc:cxnChg>
        <pc:cxnChg chg="del">
          <ac:chgData name="Alexandria" userId="d7e167aa-12b2-4766-b097-c78b02e42776" providerId="ADAL" clId="{0D7633D3-4349-40B3-8A88-390A61DB25F3}" dt="2021-05-11T03:15:38.984" v="3105" actId="478"/>
          <ac:cxnSpMkLst>
            <pc:docMk/>
            <pc:sldMk cId="2288394217" sldId="276"/>
            <ac:cxnSpMk id="96" creationId="{118AA684-E195-44D2-A9AD-2E0D9F3A184E}"/>
          </ac:cxnSpMkLst>
        </pc:cxnChg>
        <pc:cxnChg chg="del">
          <ac:chgData name="Alexandria" userId="d7e167aa-12b2-4766-b097-c78b02e42776" providerId="ADAL" clId="{0D7633D3-4349-40B3-8A88-390A61DB25F3}" dt="2021-05-11T03:15:38.984" v="3105" actId="478"/>
          <ac:cxnSpMkLst>
            <pc:docMk/>
            <pc:sldMk cId="2288394217" sldId="276"/>
            <ac:cxnSpMk id="97" creationId="{D6CEEF6C-E5ED-435D-B79D-C899BD0BE5E2}"/>
          </ac:cxnSpMkLst>
        </pc:cxnChg>
        <pc:cxnChg chg="del">
          <ac:chgData name="Alexandria" userId="d7e167aa-12b2-4766-b097-c78b02e42776" providerId="ADAL" clId="{0D7633D3-4349-40B3-8A88-390A61DB25F3}" dt="2021-05-11T03:15:38.984" v="3105" actId="478"/>
          <ac:cxnSpMkLst>
            <pc:docMk/>
            <pc:sldMk cId="2288394217" sldId="276"/>
            <ac:cxnSpMk id="98" creationId="{3A02B9C6-377B-437F-985C-BE0A57318AB5}"/>
          </ac:cxnSpMkLst>
        </pc:cxnChg>
        <pc:cxnChg chg="del">
          <ac:chgData name="Alexandria" userId="d7e167aa-12b2-4766-b097-c78b02e42776" providerId="ADAL" clId="{0D7633D3-4349-40B3-8A88-390A61DB25F3}" dt="2021-05-11T03:15:38.984" v="3105" actId="478"/>
          <ac:cxnSpMkLst>
            <pc:docMk/>
            <pc:sldMk cId="2288394217" sldId="276"/>
            <ac:cxnSpMk id="99" creationId="{AD6182CA-68DF-460E-A9CE-3A5BD30459DD}"/>
          </ac:cxnSpMkLst>
        </pc:cxnChg>
        <pc:cxnChg chg="del">
          <ac:chgData name="Alexandria" userId="d7e167aa-12b2-4766-b097-c78b02e42776" providerId="ADAL" clId="{0D7633D3-4349-40B3-8A88-390A61DB25F3}" dt="2021-05-11T03:15:38.984" v="3105" actId="478"/>
          <ac:cxnSpMkLst>
            <pc:docMk/>
            <pc:sldMk cId="2288394217" sldId="276"/>
            <ac:cxnSpMk id="100" creationId="{48ED4F46-4F3F-484F-9436-B50A54707F47}"/>
          </ac:cxnSpMkLst>
        </pc:cxnChg>
        <pc:cxnChg chg="del">
          <ac:chgData name="Alexandria" userId="d7e167aa-12b2-4766-b097-c78b02e42776" providerId="ADAL" clId="{0D7633D3-4349-40B3-8A88-390A61DB25F3}" dt="2021-05-11T03:15:38.984" v="3105" actId="478"/>
          <ac:cxnSpMkLst>
            <pc:docMk/>
            <pc:sldMk cId="2288394217" sldId="276"/>
            <ac:cxnSpMk id="101" creationId="{8197184A-25CF-46D0-B384-037C7D9D15AA}"/>
          </ac:cxnSpMkLst>
        </pc:cxnChg>
        <pc:cxnChg chg="del">
          <ac:chgData name="Alexandria" userId="d7e167aa-12b2-4766-b097-c78b02e42776" providerId="ADAL" clId="{0D7633D3-4349-40B3-8A88-390A61DB25F3}" dt="2021-05-11T03:15:38.984" v="3105" actId="478"/>
          <ac:cxnSpMkLst>
            <pc:docMk/>
            <pc:sldMk cId="2288394217" sldId="276"/>
            <ac:cxnSpMk id="122" creationId="{7B138559-7706-43A9-BC26-FE4E0165B544}"/>
          </ac:cxnSpMkLst>
        </pc:cxnChg>
        <pc:cxnChg chg="del">
          <ac:chgData name="Alexandria" userId="d7e167aa-12b2-4766-b097-c78b02e42776" providerId="ADAL" clId="{0D7633D3-4349-40B3-8A88-390A61DB25F3}" dt="2021-05-11T03:15:38.984" v="3105" actId="478"/>
          <ac:cxnSpMkLst>
            <pc:docMk/>
            <pc:sldMk cId="2288394217" sldId="276"/>
            <ac:cxnSpMk id="123" creationId="{75F4BED1-A269-4D18-96F8-C5BACA47E9C9}"/>
          </ac:cxnSpMkLst>
        </pc:cxnChg>
        <pc:cxnChg chg="del">
          <ac:chgData name="Alexandria" userId="d7e167aa-12b2-4766-b097-c78b02e42776" providerId="ADAL" clId="{0D7633D3-4349-40B3-8A88-390A61DB25F3}" dt="2021-05-11T03:15:38.984" v="3105" actId="478"/>
          <ac:cxnSpMkLst>
            <pc:docMk/>
            <pc:sldMk cId="2288394217" sldId="276"/>
            <ac:cxnSpMk id="124" creationId="{765974B1-2FE7-4CCC-96E2-6FD3B80406C4}"/>
          </ac:cxnSpMkLst>
        </pc:cxnChg>
        <pc:cxnChg chg="del">
          <ac:chgData name="Alexandria" userId="d7e167aa-12b2-4766-b097-c78b02e42776" providerId="ADAL" clId="{0D7633D3-4349-40B3-8A88-390A61DB25F3}" dt="2021-05-11T03:15:38.984" v="3105" actId="478"/>
          <ac:cxnSpMkLst>
            <pc:docMk/>
            <pc:sldMk cId="2288394217" sldId="276"/>
            <ac:cxnSpMk id="126" creationId="{AD001736-F689-4B9F-B279-FC9B74EFB98F}"/>
          </ac:cxnSpMkLst>
        </pc:cxnChg>
      </pc:sldChg>
      <pc:sldChg chg="add del">
        <pc:chgData name="Alexandria" userId="d7e167aa-12b2-4766-b097-c78b02e42776" providerId="ADAL" clId="{0D7633D3-4349-40B3-8A88-390A61DB25F3}" dt="2021-05-08T22:22:01.666" v="2887"/>
        <pc:sldMkLst>
          <pc:docMk/>
          <pc:sldMk cId="4089093127" sldId="276"/>
        </pc:sldMkLst>
      </pc:sldChg>
      <pc:sldChg chg="addSp delSp modSp add del mod">
        <pc:chgData name="Alexandria" userId="d7e167aa-12b2-4766-b097-c78b02e42776" providerId="ADAL" clId="{0D7633D3-4349-40B3-8A88-390A61DB25F3}" dt="2021-05-31T23:27:37.276" v="7620" actId="2696"/>
        <pc:sldMkLst>
          <pc:docMk/>
          <pc:sldMk cId="2592454275" sldId="277"/>
        </pc:sldMkLst>
        <pc:spChg chg="mod">
          <ac:chgData name="Alexandria" userId="d7e167aa-12b2-4766-b097-c78b02e42776" providerId="ADAL" clId="{0D7633D3-4349-40B3-8A88-390A61DB25F3}" dt="2021-05-25T19:29:42.425" v="6756" actId="208"/>
          <ac:spMkLst>
            <pc:docMk/>
            <pc:sldMk cId="2592454275" sldId="277"/>
            <ac:spMk id="7" creationId="{DDF97E7E-C2EF-4D6F-88A5-8617C2FD806F}"/>
          </ac:spMkLst>
        </pc:spChg>
        <pc:spChg chg="add del mod ord">
          <ac:chgData name="Alexandria" userId="d7e167aa-12b2-4766-b097-c78b02e42776" providerId="ADAL" clId="{0D7633D3-4349-40B3-8A88-390A61DB25F3}" dt="2021-05-25T19:14:17.430" v="6641" actId="478"/>
          <ac:spMkLst>
            <pc:docMk/>
            <pc:sldMk cId="2592454275" sldId="277"/>
            <ac:spMk id="19" creationId="{7588D595-6379-439B-AE16-F20006F91AA1}"/>
          </ac:spMkLst>
        </pc:spChg>
        <pc:spChg chg="mod">
          <ac:chgData name="Alexandria" userId="d7e167aa-12b2-4766-b097-c78b02e42776" providerId="ADAL" clId="{0D7633D3-4349-40B3-8A88-390A61DB25F3}" dt="2021-05-25T19:05:27.142" v="6539" actId="1076"/>
          <ac:spMkLst>
            <pc:docMk/>
            <pc:sldMk cId="2592454275" sldId="277"/>
            <ac:spMk id="30" creationId="{27908EDD-55B9-4915-9A5B-06EC59ADA987}"/>
          </ac:spMkLst>
        </pc:spChg>
        <pc:spChg chg="del mod">
          <ac:chgData name="Alexandria" userId="d7e167aa-12b2-4766-b097-c78b02e42776" providerId="ADAL" clId="{0D7633D3-4349-40B3-8A88-390A61DB25F3}" dt="2021-05-25T19:07:55.152" v="6570" actId="478"/>
          <ac:spMkLst>
            <pc:docMk/>
            <pc:sldMk cId="2592454275" sldId="277"/>
            <ac:spMk id="110" creationId="{67899199-CC0C-4CAB-BC8C-A27A6F2FE207}"/>
          </ac:spMkLst>
        </pc:spChg>
        <pc:spChg chg="mod">
          <ac:chgData name="Alexandria" userId="d7e167aa-12b2-4766-b097-c78b02e42776" providerId="ADAL" clId="{0D7633D3-4349-40B3-8A88-390A61DB25F3}" dt="2021-05-25T19:05:27.142" v="6539" actId="1076"/>
          <ac:spMkLst>
            <pc:docMk/>
            <pc:sldMk cId="2592454275" sldId="277"/>
            <ac:spMk id="111" creationId="{A4C3EBA3-1A32-4945-82AD-AEC791F2C1C2}"/>
          </ac:spMkLst>
        </pc:spChg>
        <pc:spChg chg="mod">
          <ac:chgData name="Alexandria" userId="d7e167aa-12b2-4766-b097-c78b02e42776" providerId="ADAL" clId="{0D7633D3-4349-40B3-8A88-390A61DB25F3}" dt="2021-05-25T19:05:27.142" v="6539" actId="1076"/>
          <ac:spMkLst>
            <pc:docMk/>
            <pc:sldMk cId="2592454275" sldId="277"/>
            <ac:spMk id="112" creationId="{0DD5E269-1D65-492B-BAB4-34D971AC6C29}"/>
          </ac:spMkLst>
        </pc:spChg>
        <pc:spChg chg="mod">
          <ac:chgData name="Alexandria" userId="d7e167aa-12b2-4766-b097-c78b02e42776" providerId="ADAL" clId="{0D7633D3-4349-40B3-8A88-390A61DB25F3}" dt="2021-05-25T19:05:27.142" v="6539" actId="1076"/>
          <ac:spMkLst>
            <pc:docMk/>
            <pc:sldMk cId="2592454275" sldId="277"/>
            <ac:spMk id="113" creationId="{46019F7C-5568-469F-A33A-7980D02822E2}"/>
          </ac:spMkLst>
        </pc:spChg>
        <pc:spChg chg="mod">
          <ac:chgData name="Alexandria" userId="d7e167aa-12b2-4766-b097-c78b02e42776" providerId="ADAL" clId="{0D7633D3-4349-40B3-8A88-390A61DB25F3}" dt="2021-05-25T19:05:27.142" v="6539" actId="1076"/>
          <ac:spMkLst>
            <pc:docMk/>
            <pc:sldMk cId="2592454275" sldId="277"/>
            <ac:spMk id="114" creationId="{D254424E-1D95-466C-A7D0-F9515C6D0210}"/>
          </ac:spMkLst>
        </pc:spChg>
        <pc:spChg chg="del mod">
          <ac:chgData name="Alexandria" userId="d7e167aa-12b2-4766-b097-c78b02e42776" providerId="ADAL" clId="{0D7633D3-4349-40B3-8A88-390A61DB25F3}" dt="2021-05-25T19:25:49.260" v="6729" actId="478"/>
          <ac:spMkLst>
            <pc:docMk/>
            <pc:sldMk cId="2592454275" sldId="277"/>
            <ac:spMk id="115" creationId="{8F645A44-06B0-44A9-B6A9-27E30C6C00CA}"/>
          </ac:spMkLst>
        </pc:spChg>
        <pc:spChg chg="del">
          <ac:chgData name="Alexandria" userId="d7e167aa-12b2-4766-b097-c78b02e42776" providerId="ADAL" clId="{0D7633D3-4349-40B3-8A88-390A61DB25F3}" dt="2021-05-25T19:03:27.221" v="6522" actId="478"/>
          <ac:spMkLst>
            <pc:docMk/>
            <pc:sldMk cId="2592454275" sldId="277"/>
            <ac:spMk id="127" creationId="{418F992E-7B13-4D19-AF98-74FB248520D8}"/>
          </ac:spMkLst>
        </pc:spChg>
        <pc:spChg chg="del">
          <ac:chgData name="Alexandria" userId="d7e167aa-12b2-4766-b097-c78b02e42776" providerId="ADAL" clId="{0D7633D3-4349-40B3-8A88-390A61DB25F3}" dt="2021-05-25T19:03:27.221" v="6522" actId="478"/>
          <ac:spMkLst>
            <pc:docMk/>
            <pc:sldMk cId="2592454275" sldId="277"/>
            <ac:spMk id="128" creationId="{8B2A1248-9CC0-4365-A4A3-C63987F6A8C7}"/>
          </ac:spMkLst>
        </pc:spChg>
        <pc:spChg chg="del">
          <ac:chgData name="Alexandria" userId="d7e167aa-12b2-4766-b097-c78b02e42776" providerId="ADAL" clId="{0D7633D3-4349-40B3-8A88-390A61DB25F3}" dt="2021-05-25T19:03:27.221" v="6522" actId="478"/>
          <ac:spMkLst>
            <pc:docMk/>
            <pc:sldMk cId="2592454275" sldId="277"/>
            <ac:spMk id="129" creationId="{EB67ED8F-9C29-406D-89AD-0A77AF5E0AB4}"/>
          </ac:spMkLst>
        </pc:spChg>
        <pc:spChg chg="del">
          <ac:chgData name="Alexandria" userId="d7e167aa-12b2-4766-b097-c78b02e42776" providerId="ADAL" clId="{0D7633D3-4349-40B3-8A88-390A61DB25F3}" dt="2021-05-25T19:03:27.221" v="6522" actId="478"/>
          <ac:spMkLst>
            <pc:docMk/>
            <pc:sldMk cId="2592454275" sldId="277"/>
            <ac:spMk id="130" creationId="{B22885F4-9050-4F6B-B01D-DC262BC86DFB}"/>
          </ac:spMkLst>
        </pc:spChg>
        <pc:spChg chg="del">
          <ac:chgData name="Alexandria" userId="d7e167aa-12b2-4766-b097-c78b02e42776" providerId="ADAL" clId="{0D7633D3-4349-40B3-8A88-390A61DB25F3}" dt="2021-05-25T19:03:27.221" v="6522" actId="478"/>
          <ac:spMkLst>
            <pc:docMk/>
            <pc:sldMk cId="2592454275" sldId="277"/>
            <ac:spMk id="131" creationId="{0FDCABF2-20B5-4168-9FD2-F5E5D4F20823}"/>
          </ac:spMkLst>
        </pc:spChg>
        <pc:spChg chg="del">
          <ac:chgData name="Alexandria" userId="d7e167aa-12b2-4766-b097-c78b02e42776" providerId="ADAL" clId="{0D7633D3-4349-40B3-8A88-390A61DB25F3}" dt="2021-05-25T19:03:27.221" v="6522" actId="478"/>
          <ac:spMkLst>
            <pc:docMk/>
            <pc:sldMk cId="2592454275" sldId="277"/>
            <ac:spMk id="132" creationId="{49CED977-FB42-481E-925B-A88488B84EA2}"/>
          </ac:spMkLst>
        </pc:spChg>
        <pc:spChg chg="mod">
          <ac:chgData name="Alexandria" userId="d7e167aa-12b2-4766-b097-c78b02e42776" providerId="ADAL" clId="{0D7633D3-4349-40B3-8A88-390A61DB25F3}" dt="2021-05-25T19:05:27.142" v="6539" actId="1076"/>
          <ac:spMkLst>
            <pc:docMk/>
            <pc:sldMk cId="2592454275" sldId="277"/>
            <ac:spMk id="158" creationId="{06DD2D96-6521-4C5B-8D8B-F46EB010FCD5}"/>
          </ac:spMkLst>
        </pc:spChg>
        <pc:spChg chg="mod">
          <ac:chgData name="Alexandria" userId="d7e167aa-12b2-4766-b097-c78b02e42776" providerId="ADAL" clId="{0D7633D3-4349-40B3-8A88-390A61DB25F3}" dt="2021-05-25T19:05:27.142" v="6539" actId="1076"/>
          <ac:spMkLst>
            <pc:docMk/>
            <pc:sldMk cId="2592454275" sldId="277"/>
            <ac:spMk id="197" creationId="{D5145E15-5E54-432A-BF7D-5752DAD903D3}"/>
          </ac:spMkLst>
        </pc:spChg>
        <pc:spChg chg="mod">
          <ac:chgData name="Alexandria" userId="d7e167aa-12b2-4766-b097-c78b02e42776" providerId="ADAL" clId="{0D7633D3-4349-40B3-8A88-390A61DB25F3}" dt="2021-05-25T19:05:27.142" v="6539" actId="1076"/>
          <ac:spMkLst>
            <pc:docMk/>
            <pc:sldMk cId="2592454275" sldId="277"/>
            <ac:spMk id="198" creationId="{E7F9B128-02DD-473B-8FD1-62140FC6168C}"/>
          </ac:spMkLst>
        </pc:spChg>
        <pc:spChg chg="mod">
          <ac:chgData name="Alexandria" userId="d7e167aa-12b2-4766-b097-c78b02e42776" providerId="ADAL" clId="{0D7633D3-4349-40B3-8A88-390A61DB25F3}" dt="2021-05-25T19:05:27.142" v="6539" actId="1076"/>
          <ac:spMkLst>
            <pc:docMk/>
            <pc:sldMk cId="2592454275" sldId="277"/>
            <ac:spMk id="199" creationId="{54029AA7-56D6-4879-8C05-B5D2961A9A3B}"/>
          </ac:spMkLst>
        </pc:spChg>
        <pc:spChg chg="mod">
          <ac:chgData name="Alexandria" userId="d7e167aa-12b2-4766-b097-c78b02e42776" providerId="ADAL" clId="{0D7633D3-4349-40B3-8A88-390A61DB25F3}" dt="2021-05-25T19:05:27.142" v="6539" actId="1076"/>
          <ac:spMkLst>
            <pc:docMk/>
            <pc:sldMk cId="2592454275" sldId="277"/>
            <ac:spMk id="200" creationId="{6FF0BC7B-D0B6-4B2B-B509-8C61D03444EC}"/>
          </ac:spMkLst>
        </pc:spChg>
        <pc:spChg chg="del mod">
          <ac:chgData name="Alexandria" userId="d7e167aa-12b2-4766-b097-c78b02e42776" providerId="ADAL" clId="{0D7633D3-4349-40B3-8A88-390A61DB25F3}" dt="2021-05-25T19:26:50.671" v="6738" actId="478"/>
          <ac:spMkLst>
            <pc:docMk/>
            <pc:sldMk cId="2592454275" sldId="277"/>
            <ac:spMk id="201" creationId="{9158B19F-C461-46F9-BDAF-47E5087850E4}"/>
          </ac:spMkLst>
        </pc:spChg>
        <pc:spChg chg="mod">
          <ac:chgData name="Alexandria" userId="d7e167aa-12b2-4766-b097-c78b02e42776" providerId="ADAL" clId="{0D7633D3-4349-40B3-8A88-390A61DB25F3}" dt="2021-05-25T19:05:27.142" v="6539" actId="1076"/>
          <ac:spMkLst>
            <pc:docMk/>
            <pc:sldMk cId="2592454275" sldId="277"/>
            <ac:spMk id="216" creationId="{34F52587-B8F1-45C8-A224-1E6867DE1124}"/>
          </ac:spMkLst>
        </pc:spChg>
        <pc:spChg chg="del">
          <ac:chgData name="Alexandria" userId="d7e167aa-12b2-4766-b097-c78b02e42776" providerId="ADAL" clId="{0D7633D3-4349-40B3-8A88-390A61DB25F3}" dt="2021-05-25T19:03:27.221" v="6522" actId="478"/>
          <ac:spMkLst>
            <pc:docMk/>
            <pc:sldMk cId="2592454275" sldId="277"/>
            <ac:spMk id="217" creationId="{F5C18518-E230-4D4A-8660-9B4FB840A8A3}"/>
          </ac:spMkLst>
        </pc:spChg>
        <pc:spChg chg="del mod">
          <ac:chgData name="Alexandria" userId="d7e167aa-12b2-4766-b097-c78b02e42776" providerId="ADAL" clId="{0D7633D3-4349-40B3-8A88-390A61DB25F3}" dt="2021-05-25T19:26:50.671" v="6738" actId="478"/>
          <ac:spMkLst>
            <pc:docMk/>
            <pc:sldMk cId="2592454275" sldId="277"/>
            <ac:spMk id="218" creationId="{D8299621-2EC3-4F8F-9A77-03FF5CAED425}"/>
          </ac:spMkLst>
        </pc:spChg>
        <pc:spChg chg="del mod">
          <ac:chgData name="Alexandria" userId="d7e167aa-12b2-4766-b097-c78b02e42776" providerId="ADAL" clId="{0D7633D3-4349-40B3-8A88-390A61DB25F3}" dt="2021-05-25T19:26:50.671" v="6738" actId="478"/>
          <ac:spMkLst>
            <pc:docMk/>
            <pc:sldMk cId="2592454275" sldId="277"/>
            <ac:spMk id="219" creationId="{E9295BB2-C1C0-4F7C-8837-E8D6A6C97132}"/>
          </ac:spMkLst>
        </pc:spChg>
        <pc:spChg chg="del mod">
          <ac:chgData name="Alexandria" userId="d7e167aa-12b2-4766-b097-c78b02e42776" providerId="ADAL" clId="{0D7633D3-4349-40B3-8A88-390A61DB25F3}" dt="2021-05-25T19:26:50.671" v="6738" actId="478"/>
          <ac:spMkLst>
            <pc:docMk/>
            <pc:sldMk cId="2592454275" sldId="277"/>
            <ac:spMk id="220" creationId="{07A101E9-2601-4492-B4EB-4C5C027FDAF4}"/>
          </ac:spMkLst>
        </pc:spChg>
        <pc:spChg chg="mod">
          <ac:chgData name="Alexandria" userId="d7e167aa-12b2-4766-b097-c78b02e42776" providerId="ADAL" clId="{0D7633D3-4349-40B3-8A88-390A61DB25F3}" dt="2021-05-25T19:05:27.142" v="6539" actId="1076"/>
          <ac:spMkLst>
            <pc:docMk/>
            <pc:sldMk cId="2592454275" sldId="277"/>
            <ac:spMk id="221" creationId="{CAF3A460-23E5-4CF1-98CE-604F0A66E162}"/>
          </ac:spMkLst>
        </pc:spChg>
        <pc:spChg chg="mod">
          <ac:chgData name="Alexandria" userId="d7e167aa-12b2-4766-b097-c78b02e42776" providerId="ADAL" clId="{0D7633D3-4349-40B3-8A88-390A61DB25F3}" dt="2021-05-25T19:05:27.142" v="6539" actId="1076"/>
          <ac:spMkLst>
            <pc:docMk/>
            <pc:sldMk cId="2592454275" sldId="277"/>
            <ac:spMk id="222" creationId="{5F399860-348E-4A70-8E29-4EBCDC465DEA}"/>
          </ac:spMkLst>
        </pc:spChg>
        <pc:spChg chg="mod">
          <ac:chgData name="Alexandria" userId="d7e167aa-12b2-4766-b097-c78b02e42776" providerId="ADAL" clId="{0D7633D3-4349-40B3-8A88-390A61DB25F3}" dt="2021-05-25T19:05:27.142" v="6539" actId="1076"/>
          <ac:spMkLst>
            <pc:docMk/>
            <pc:sldMk cId="2592454275" sldId="277"/>
            <ac:spMk id="224" creationId="{F9398728-C9AC-4212-BCDD-4E10DD0A2164}"/>
          </ac:spMkLst>
        </pc:spChg>
        <pc:cxnChg chg="add del mod">
          <ac:chgData name="Alexandria" userId="d7e167aa-12b2-4766-b097-c78b02e42776" providerId="ADAL" clId="{0D7633D3-4349-40B3-8A88-390A61DB25F3}" dt="2021-05-25T19:07:52.740" v="6567" actId="478"/>
          <ac:cxnSpMkLst>
            <pc:docMk/>
            <pc:sldMk cId="2592454275" sldId="277"/>
            <ac:cxnSpMk id="49" creationId="{C87456ED-89E3-4F3F-9EE4-610390AF7DBF}"/>
          </ac:cxnSpMkLst>
        </pc:cxnChg>
        <pc:cxnChg chg="add del mod">
          <ac:chgData name="Alexandria" userId="d7e167aa-12b2-4766-b097-c78b02e42776" providerId="ADAL" clId="{0D7633D3-4349-40B3-8A88-390A61DB25F3}" dt="2021-05-25T19:08:04.120" v="6581" actId="478"/>
          <ac:cxnSpMkLst>
            <pc:docMk/>
            <pc:sldMk cId="2592454275" sldId="277"/>
            <ac:cxnSpMk id="52" creationId="{7570463B-15D5-48E4-8F31-D98354682709}"/>
          </ac:cxnSpMkLst>
        </pc:cxnChg>
        <pc:cxnChg chg="add del mod">
          <ac:chgData name="Alexandria" userId="d7e167aa-12b2-4766-b097-c78b02e42776" providerId="ADAL" clId="{0D7633D3-4349-40B3-8A88-390A61DB25F3}" dt="2021-05-25T19:08:10.738" v="6583" actId="478"/>
          <ac:cxnSpMkLst>
            <pc:docMk/>
            <pc:sldMk cId="2592454275" sldId="277"/>
            <ac:cxnSpMk id="55" creationId="{22B64D80-4399-411F-BFBE-AD4908D2C75B}"/>
          </ac:cxnSpMkLst>
        </pc:cxnChg>
        <pc:cxnChg chg="add del mod">
          <ac:chgData name="Alexandria" userId="d7e167aa-12b2-4766-b097-c78b02e42776" providerId="ADAL" clId="{0D7633D3-4349-40B3-8A88-390A61DB25F3}" dt="2021-05-25T19:08:04.791" v="6582" actId="478"/>
          <ac:cxnSpMkLst>
            <pc:docMk/>
            <pc:sldMk cId="2592454275" sldId="277"/>
            <ac:cxnSpMk id="58" creationId="{62883294-C825-434D-9066-6C9F8EF59CB1}"/>
          </ac:cxnSpMkLst>
        </pc:cxnChg>
        <pc:cxnChg chg="add del mod">
          <ac:chgData name="Alexandria" userId="d7e167aa-12b2-4766-b097-c78b02e42776" providerId="ADAL" clId="{0D7633D3-4349-40B3-8A88-390A61DB25F3}" dt="2021-05-25T19:07:51.172" v="6565" actId="478"/>
          <ac:cxnSpMkLst>
            <pc:docMk/>
            <pc:sldMk cId="2592454275" sldId="277"/>
            <ac:cxnSpMk id="59" creationId="{10B6C81E-C893-4186-8F88-AF81D492AED0}"/>
          </ac:cxnSpMkLst>
        </pc:cxnChg>
        <pc:cxnChg chg="add del mod">
          <ac:chgData name="Alexandria" userId="d7e167aa-12b2-4766-b097-c78b02e42776" providerId="ADAL" clId="{0D7633D3-4349-40B3-8A88-390A61DB25F3}" dt="2021-05-25T19:07:51.960" v="6566" actId="478"/>
          <ac:cxnSpMkLst>
            <pc:docMk/>
            <pc:sldMk cId="2592454275" sldId="277"/>
            <ac:cxnSpMk id="62" creationId="{8600CBED-FD5C-4403-BEFD-EDDB6DC2D8BD}"/>
          </ac:cxnSpMkLst>
        </pc:cxnChg>
        <pc:cxnChg chg="add del mod">
          <ac:chgData name="Alexandria" userId="d7e167aa-12b2-4766-b097-c78b02e42776" providerId="ADAL" clId="{0D7633D3-4349-40B3-8A88-390A61DB25F3}" dt="2021-05-25T19:08:02.161" v="6579" actId="478"/>
          <ac:cxnSpMkLst>
            <pc:docMk/>
            <pc:sldMk cId="2592454275" sldId="277"/>
            <ac:cxnSpMk id="65" creationId="{2F6AF2B5-03E2-4DE2-9F1D-3E67BBB7B3CE}"/>
          </ac:cxnSpMkLst>
        </pc:cxnChg>
        <pc:cxnChg chg="add del mod">
          <ac:chgData name="Alexandria" userId="d7e167aa-12b2-4766-b097-c78b02e42776" providerId="ADAL" clId="{0D7633D3-4349-40B3-8A88-390A61DB25F3}" dt="2021-05-25T19:08:03.024" v="6580" actId="478"/>
          <ac:cxnSpMkLst>
            <pc:docMk/>
            <pc:sldMk cId="2592454275" sldId="277"/>
            <ac:cxnSpMk id="68" creationId="{C3E3E3C7-2B9A-4B2D-B9E8-D327632C3140}"/>
          </ac:cxnSpMkLst>
        </pc:cxnChg>
        <pc:cxnChg chg="add del mod">
          <ac:chgData name="Alexandria" userId="d7e167aa-12b2-4766-b097-c78b02e42776" providerId="ADAL" clId="{0D7633D3-4349-40B3-8A88-390A61DB25F3}" dt="2021-05-25T19:07:24.939" v="6563"/>
          <ac:cxnSpMkLst>
            <pc:docMk/>
            <pc:sldMk cId="2592454275" sldId="277"/>
            <ac:cxnSpMk id="73" creationId="{F4F27972-4B4D-4DFF-AEE9-0E2338FFCA20}"/>
          </ac:cxnSpMkLst>
        </pc:cxnChg>
        <pc:cxnChg chg="add mod">
          <ac:chgData name="Alexandria" userId="d7e167aa-12b2-4766-b097-c78b02e42776" providerId="ADAL" clId="{0D7633D3-4349-40B3-8A88-390A61DB25F3}" dt="2021-05-25T19:17:17.194" v="6669" actId="1076"/>
          <ac:cxnSpMkLst>
            <pc:docMk/>
            <pc:sldMk cId="2592454275" sldId="277"/>
            <ac:cxnSpMk id="75" creationId="{F4F53E03-0A2F-404E-B46B-3AF44DBB78B2}"/>
          </ac:cxnSpMkLst>
        </pc:cxnChg>
        <pc:cxnChg chg="add mod">
          <ac:chgData name="Alexandria" userId="d7e167aa-12b2-4766-b097-c78b02e42776" providerId="ADAL" clId="{0D7633D3-4349-40B3-8A88-390A61DB25F3}" dt="2021-05-25T19:14:32.493" v="6642" actId="693"/>
          <ac:cxnSpMkLst>
            <pc:docMk/>
            <pc:sldMk cId="2592454275" sldId="277"/>
            <ac:cxnSpMk id="76" creationId="{4A5CED51-0CBF-475D-80CF-8816771E4C98}"/>
          </ac:cxnSpMkLst>
        </pc:cxnChg>
        <pc:cxnChg chg="add mod">
          <ac:chgData name="Alexandria" userId="d7e167aa-12b2-4766-b097-c78b02e42776" providerId="ADAL" clId="{0D7633D3-4349-40B3-8A88-390A61DB25F3}" dt="2021-05-25T19:17:23.372" v="6671" actId="14100"/>
          <ac:cxnSpMkLst>
            <pc:docMk/>
            <pc:sldMk cId="2592454275" sldId="277"/>
            <ac:cxnSpMk id="81" creationId="{F2F96385-0946-4980-A422-3BAB4062AFA8}"/>
          </ac:cxnSpMkLst>
        </pc:cxnChg>
        <pc:cxnChg chg="add mod">
          <ac:chgData name="Alexandria" userId="d7e167aa-12b2-4766-b097-c78b02e42776" providerId="ADAL" clId="{0D7633D3-4349-40B3-8A88-390A61DB25F3}" dt="2021-05-25T19:14:32.493" v="6642" actId="693"/>
          <ac:cxnSpMkLst>
            <pc:docMk/>
            <pc:sldMk cId="2592454275" sldId="277"/>
            <ac:cxnSpMk id="87" creationId="{809F8EC8-7B61-4B10-BFB4-5E903C496182}"/>
          </ac:cxnSpMkLst>
        </pc:cxnChg>
        <pc:cxnChg chg="add mod">
          <ac:chgData name="Alexandria" userId="d7e167aa-12b2-4766-b097-c78b02e42776" providerId="ADAL" clId="{0D7633D3-4349-40B3-8A88-390A61DB25F3}" dt="2021-05-25T19:14:32.493" v="6642" actId="693"/>
          <ac:cxnSpMkLst>
            <pc:docMk/>
            <pc:sldMk cId="2592454275" sldId="277"/>
            <ac:cxnSpMk id="90" creationId="{DBC77153-408B-4C65-B0E2-051A6D3D96F9}"/>
          </ac:cxnSpMkLst>
        </pc:cxnChg>
        <pc:cxnChg chg="add mod">
          <ac:chgData name="Alexandria" userId="d7e167aa-12b2-4766-b097-c78b02e42776" providerId="ADAL" clId="{0D7633D3-4349-40B3-8A88-390A61DB25F3}" dt="2021-05-25T19:14:32.493" v="6642" actId="693"/>
          <ac:cxnSpMkLst>
            <pc:docMk/>
            <pc:sldMk cId="2592454275" sldId="277"/>
            <ac:cxnSpMk id="91" creationId="{B5E893C9-6BCD-4EFD-92D3-9255C64CF88F}"/>
          </ac:cxnSpMkLst>
        </pc:cxnChg>
        <pc:cxnChg chg="add del mod">
          <ac:chgData name="Alexandria" userId="d7e167aa-12b2-4766-b097-c78b02e42776" providerId="ADAL" clId="{0D7633D3-4349-40B3-8A88-390A61DB25F3}" dt="2021-05-25T19:15:12.707" v="6647" actId="478"/>
          <ac:cxnSpMkLst>
            <pc:docMk/>
            <pc:sldMk cId="2592454275" sldId="277"/>
            <ac:cxnSpMk id="94" creationId="{44C07DB1-9A18-4144-86B3-B81179D8936A}"/>
          </ac:cxnSpMkLst>
        </pc:cxnChg>
        <pc:cxnChg chg="add mod">
          <ac:chgData name="Alexandria" userId="d7e167aa-12b2-4766-b097-c78b02e42776" providerId="ADAL" clId="{0D7633D3-4349-40B3-8A88-390A61DB25F3}" dt="2021-05-25T19:17:32.822" v="6672" actId="1076"/>
          <ac:cxnSpMkLst>
            <pc:docMk/>
            <pc:sldMk cId="2592454275" sldId="277"/>
            <ac:cxnSpMk id="96" creationId="{A99C3068-9BFF-42F0-84FE-AAABAAE48227}"/>
          </ac:cxnSpMkLst>
        </pc:cxnChg>
        <pc:cxnChg chg="add mod">
          <ac:chgData name="Alexandria" userId="d7e167aa-12b2-4766-b097-c78b02e42776" providerId="ADAL" clId="{0D7633D3-4349-40B3-8A88-390A61DB25F3}" dt="2021-05-25T19:17:35.713" v="6673" actId="14100"/>
          <ac:cxnSpMkLst>
            <pc:docMk/>
            <pc:sldMk cId="2592454275" sldId="277"/>
            <ac:cxnSpMk id="98" creationId="{3C3B9D5B-40CF-435F-B11D-AD8806883F3D}"/>
          </ac:cxnSpMkLst>
        </pc:cxnChg>
        <pc:cxnChg chg="add mod">
          <ac:chgData name="Alexandria" userId="d7e167aa-12b2-4766-b097-c78b02e42776" providerId="ADAL" clId="{0D7633D3-4349-40B3-8A88-390A61DB25F3}" dt="2021-05-25T19:16:00.016" v="6664" actId="693"/>
          <ac:cxnSpMkLst>
            <pc:docMk/>
            <pc:sldMk cId="2592454275" sldId="277"/>
            <ac:cxnSpMk id="100" creationId="{D5078ACA-2007-4554-B6A9-BBCB3775BB1A}"/>
          </ac:cxnSpMkLst>
        </pc:cxnChg>
        <pc:cxnChg chg="add del mod">
          <ac:chgData name="Alexandria" userId="d7e167aa-12b2-4766-b097-c78b02e42776" providerId="ADAL" clId="{0D7633D3-4349-40B3-8A88-390A61DB25F3}" dt="2021-05-25T19:17:41.927" v="6675" actId="478"/>
          <ac:cxnSpMkLst>
            <pc:docMk/>
            <pc:sldMk cId="2592454275" sldId="277"/>
            <ac:cxnSpMk id="109" creationId="{5CD3DD19-F776-49B2-B2AD-973BEE3FC943}"/>
          </ac:cxnSpMkLst>
        </pc:cxnChg>
        <pc:cxnChg chg="add del mod">
          <ac:chgData name="Alexandria" userId="d7e167aa-12b2-4766-b097-c78b02e42776" providerId="ADAL" clId="{0D7633D3-4349-40B3-8A88-390A61DB25F3}" dt="2021-05-25T19:17:50.597" v="6678" actId="478"/>
          <ac:cxnSpMkLst>
            <pc:docMk/>
            <pc:sldMk cId="2592454275" sldId="277"/>
            <ac:cxnSpMk id="116" creationId="{BC609FC4-3B4A-469C-839F-BEB891DF2E65}"/>
          </ac:cxnSpMkLst>
        </pc:cxnChg>
        <pc:cxnChg chg="add mod">
          <ac:chgData name="Alexandria" userId="d7e167aa-12b2-4766-b097-c78b02e42776" providerId="ADAL" clId="{0D7633D3-4349-40B3-8A88-390A61DB25F3}" dt="2021-05-25T19:18:02.400" v="6681" actId="14100"/>
          <ac:cxnSpMkLst>
            <pc:docMk/>
            <pc:sldMk cId="2592454275" sldId="277"/>
            <ac:cxnSpMk id="117" creationId="{B22644CD-7A2C-4FA6-ABF2-2B62409718EA}"/>
          </ac:cxnSpMkLst>
        </pc:cxnChg>
        <pc:cxnChg chg="add mod">
          <ac:chgData name="Alexandria" userId="d7e167aa-12b2-4766-b097-c78b02e42776" providerId="ADAL" clId="{0D7633D3-4349-40B3-8A88-390A61DB25F3}" dt="2021-05-25T19:18:45.214" v="6693" actId="14100"/>
          <ac:cxnSpMkLst>
            <pc:docMk/>
            <pc:sldMk cId="2592454275" sldId="277"/>
            <ac:cxnSpMk id="118" creationId="{59B535E7-64BA-4479-9C9D-EE2EFC9635DB}"/>
          </ac:cxnSpMkLst>
        </pc:cxnChg>
        <pc:cxnChg chg="add mod">
          <ac:chgData name="Alexandria" userId="d7e167aa-12b2-4766-b097-c78b02e42776" providerId="ADAL" clId="{0D7633D3-4349-40B3-8A88-390A61DB25F3}" dt="2021-05-25T19:18:21.224" v="6688" actId="14100"/>
          <ac:cxnSpMkLst>
            <pc:docMk/>
            <pc:sldMk cId="2592454275" sldId="277"/>
            <ac:cxnSpMk id="119" creationId="{FE6FBB30-26B4-414B-883C-226D4B7DF188}"/>
          </ac:cxnSpMkLst>
        </pc:cxnChg>
        <pc:cxnChg chg="add mod">
          <ac:chgData name="Alexandria" userId="d7e167aa-12b2-4766-b097-c78b02e42776" providerId="ADAL" clId="{0D7633D3-4349-40B3-8A88-390A61DB25F3}" dt="2021-05-25T19:36:46.200" v="6776" actId="208"/>
          <ac:cxnSpMkLst>
            <pc:docMk/>
            <pc:sldMk cId="2592454275" sldId="277"/>
            <ac:cxnSpMk id="123" creationId="{2616BB80-3517-4C47-8DC0-0C70630385A4}"/>
          </ac:cxnSpMkLst>
        </pc:cxnChg>
        <pc:cxnChg chg="add mod">
          <ac:chgData name="Alexandria" userId="d7e167aa-12b2-4766-b097-c78b02e42776" providerId="ADAL" clId="{0D7633D3-4349-40B3-8A88-390A61DB25F3}" dt="2021-05-25T19:36:46.200" v="6776" actId="208"/>
          <ac:cxnSpMkLst>
            <pc:docMk/>
            <pc:sldMk cId="2592454275" sldId="277"/>
            <ac:cxnSpMk id="126" creationId="{A9EEE203-FA92-4897-9CC2-F4C8E8104EE7}"/>
          </ac:cxnSpMkLst>
        </pc:cxnChg>
        <pc:cxnChg chg="add mod">
          <ac:chgData name="Alexandria" userId="d7e167aa-12b2-4766-b097-c78b02e42776" providerId="ADAL" clId="{0D7633D3-4349-40B3-8A88-390A61DB25F3}" dt="2021-05-25T19:36:46.200" v="6776" actId="208"/>
          <ac:cxnSpMkLst>
            <pc:docMk/>
            <pc:sldMk cId="2592454275" sldId="277"/>
            <ac:cxnSpMk id="133" creationId="{330EF693-2473-4880-ABAB-C92936DFF3B7}"/>
          </ac:cxnSpMkLst>
        </pc:cxnChg>
        <pc:cxnChg chg="add mod">
          <ac:chgData name="Alexandria" userId="d7e167aa-12b2-4766-b097-c78b02e42776" providerId="ADAL" clId="{0D7633D3-4349-40B3-8A88-390A61DB25F3}" dt="2021-05-25T19:36:46.200" v="6776" actId="208"/>
          <ac:cxnSpMkLst>
            <pc:docMk/>
            <pc:sldMk cId="2592454275" sldId="277"/>
            <ac:cxnSpMk id="134" creationId="{4FC5CF66-EEC5-4E44-B916-E920073F2B43}"/>
          </ac:cxnSpMkLst>
        </pc:cxnChg>
        <pc:cxnChg chg="add mod">
          <ac:chgData name="Alexandria" userId="d7e167aa-12b2-4766-b097-c78b02e42776" providerId="ADAL" clId="{0D7633D3-4349-40B3-8A88-390A61DB25F3}" dt="2021-05-25T19:36:46.200" v="6776" actId="208"/>
          <ac:cxnSpMkLst>
            <pc:docMk/>
            <pc:sldMk cId="2592454275" sldId="277"/>
            <ac:cxnSpMk id="135" creationId="{795F51FB-901C-4179-ACA2-3686EA7011D9}"/>
          </ac:cxnSpMkLst>
        </pc:cxnChg>
        <pc:cxnChg chg="add mod">
          <ac:chgData name="Alexandria" userId="d7e167aa-12b2-4766-b097-c78b02e42776" providerId="ADAL" clId="{0D7633D3-4349-40B3-8A88-390A61DB25F3}" dt="2021-05-25T19:36:41.943" v="6775" actId="208"/>
          <ac:cxnSpMkLst>
            <pc:docMk/>
            <pc:sldMk cId="2592454275" sldId="277"/>
            <ac:cxnSpMk id="138" creationId="{F4C0F9A0-4EA9-4369-8ADE-D42995165DCD}"/>
          </ac:cxnSpMkLst>
        </pc:cxnChg>
        <pc:cxnChg chg="add mod">
          <ac:chgData name="Alexandria" userId="d7e167aa-12b2-4766-b097-c78b02e42776" providerId="ADAL" clId="{0D7633D3-4349-40B3-8A88-390A61DB25F3}" dt="2021-05-25T19:36:36.319" v="6774" actId="208"/>
          <ac:cxnSpMkLst>
            <pc:docMk/>
            <pc:sldMk cId="2592454275" sldId="277"/>
            <ac:cxnSpMk id="140" creationId="{3AF2FE11-5B25-4E5F-8A93-F65BFC8323B1}"/>
          </ac:cxnSpMkLst>
        </pc:cxnChg>
        <pc:cxnChg chg="add mod">
          <ac:chgData name="Alexandria" userId="d7e167aa-12b2-4766-b097-c78b02e42776" providerId="ADAL" clId="{0D7633D3-4349-40B3-8A88-390A61DB25F3}" dt="2021-05-25T19:36:36.319" v="6774" actId="208"/>
          <ac:cxnSpMkLst>
            <pc:docMk/>
            <pc:sldMk cId="2592454275" sldId="277"/>
            <ac:cxnSpMk id="142" creationId="{6908259C-7C37-441B-8805-42140A9BB5C6}"/>
          </ac:cxnSpMkLst>
        </pc:cxnChg>
        <pc:cxnChg chg="add del mod">
          <ac:chgData name="Alexandria" userId="d7e167aa-12b2-4766-b097-c78b02e42776" providerId="ADAL" clId="{0D7633D3-4349-40B3-8A88-390A61DB25F3}" dt="2021-05-25T19:26:21.439" v="6733" actId="478"/>
          <ac:cxnSpMkLst>
            <pc:docMk/>
            <pc:sldMk cId="2592454275" sldId="277"/>
            <ac:cxnSpMk id="147" creationId="{E040B258-4B46-413E-96E7-43234A518347}"/>
          </ac:cxnSpMkLst>
        </pc:cxnChg>
        <pc:cxnChg chg="add mod">
          <ac:chgData name="Alexandria" userId="d7e167aa-12b2-4766-b097-c78b02e42776" providerId="ADAL" clId="{0D7633D3-4349-40B3-8A88-390A61DB25F3}" dt="2021-05-25T19:26:32.129" v="6737" actId="14100"/>
          <ac:cxnSpMkLst>
            <pc:docMk/>
            <pc:sldMk cId="2592454275" sldId="277"/>
            <ac:cxnSpMk id="149" creationId="{10E68B77-A747-4899-A5C3-37178525E0C5}"/>
          </ac:cxnSpMkLst>
        </pc:cxnChg>
        <pc:cxnChg chg="add mod">
          <ac:chgData name="Alexandria" userId="d7e167aa-12b2-4766-b097-c78b02e42776" providerId="ADAL" clId="{0D7633D3-4349-40B3-8A88-390A61DB25F3}" dt="2021-05-25T19:36:46.200" v="6776" actId="208"/>
          <ac:cxnSpMkLst>
            <pc:docMk/>
            <pc:sldMk cId="2592454275" sldId="277"/>
            <ac:cxnSpMk id="155" creationId="{F7FC7BA3-7C75-453F-914C-92384DEE0FD9}"/>
          </ac:cxnSpMkLst>
        </pc:cxnChg>
        <pc:cxnChg chg="add mod">
          <ac:chgData name="Alexandria" userId="d7e167aa-12b2-4766-b097-c78b02e42776" providerId="ADAL" clId="{0D7633D3-4349-40B3-8A88-390A61DB25F3}" dt="2021-05-25T19:36:46.200" v="6776" actId="208"/>
          <ac:cxnSpMkLst>
            <pc:docMk/>
            <pc:sldMk cId="2592454275" sldId="277"/>
            <ac:cxnSpMk id="156" creationId="{D4311EA1-0C63-4ED4-B935-00D64B8444EA}"/>
          </ac:cxnSpMkLst>
        </pc:cxnChg>
        <pc:cxnChg chg="add mod">
          <ac:chgData name="Alexandria" userId="d7e167aa-12b2-4766-b097-c78b02e42776" providerId="ADAL" clId="{0D7633D3-4349-40B3-8A88-390A61DB25F3}" dt="2021-05-25T19:36:48.620" v="6777" actId="208"/>
          <ac:cxnSpMkLst>
            <pc:docMk/>
            <pc:sldMk cId="2592454275" sldId="277"/>
            <ac:cxnSpMk id="159" creationId="{9DEF08D0-4875-4A20-864D-26B594D3FDC4}"/>
          </ac:cxnSpMkLst>
        </pc:cxnChg>
        <pc:cxnChg chg="del mod">
          <ac:chgData name="Alexandria" userId="d7e167aa-12b2-4766-b097-c78b02e42776" providerId="ADAL" clId="{0D7633D3-4349-40B3-8A88-390A61DB25F3}" dt="2021-05-25T19:07:58.499" v="6574" actId="478"/>
          <ac:cxnSpMkLst>
            <pc:docMk/>
            <pc:sldMk cId="2592454275" sldId="277"/>
            <ac:cxnSpMk id="167" creationId="{6270A761-BCD7-4152-881F-49AD9B184E70}"/>
          </ac:cxnSpMkLst>
        </pc:cxnChg>
        <pc:cxnChg chg="del mod">
          <ac:chgData name="Alexandria" userId="d7e167aa-12b2-4766-b097-c78b02e42776" providerId="ADAL" clId="{0D7633D3-4349-40B3-8A88-390A61DB25F3}" dt="2021-05-25T19:08:00.969" v="6577" actId="478"/>
          <ac:cxnSpMkLst>
            <pc:docMk/>
            <pc:sldMk cId="2592454275" sldId="277"/>
            <ac:cxnSpMk id="173" creationId="{C79B54DF-DDFB-40AC-B33E-72C99E94D9F6}"/>
          </ac:cxnSpMkLst>
        </pc:cxnChg>
        <pc:cxnChg chg="del mod">
          <ac:chgData name="Alexandria" userId="d7e167aa-12b2-4766-b097-c78b02e42776" providerId="ADAL" clId="{0D7633D3-4349-40B3-8A88-390A61DB25F3}" dt="2021-05-25T19:08:00.026" v="6576" actId="478"/>
          <ac:cxnSpMkLst>
            <pc:docMk/>
            <pc:sldMk cId="2592454275" sldId="277"/>
            <ac:cxnSpMk id="177" creationId="{7FB34762-B4AF-4B3F-9B26-EB07D1EFEC5A}"/>
          </ac:cxnSpMkLst>
        </pc:cxnChg>
        <pc:cxnChg chg="del mod">
          <ac:chgData name="Alexandria" userId="d7e167aa-12b2-4766-b097-c78b02e42776" providerId="ADAL" clId="{0D7633D3-4349-40B3-8A88-390A61DB25F3}" dt="2021-05-25T19:08:01.483" v="6578" actId="478"/>
          <ac:cxnSpMkLst>
            <pc:docMk/>
            <pc:sldMk cId="2592454275" sldId="277"/>
            <ac:cxnSpMk id="180" creationId="{1921A986-A367-4EA6-A615-600A6C141EF7}"/>
          </ac:cxnSpMkLst>
        </pc:cxnChg>
        <pc:cxnChg chg="del mod">
          <ac:chgData name="Alexandria" userId="d7e167aa-12b2-4766-b097-c78b02e42776" providerId="ADAL" clId="{0D7633D3-4349-40B3-8A88-390A61DB25F3}" dt="2021-05-25T19:07:57.737" v="6573" actId="478"/>
          <ac:cxnSpMkLst>
            <pc:docMk/>
            <pc:sldMk cId="2592454275" sldId="277"/>
            <ac:cxnSpMk id="183" creationId="{64BAF8AB-6F99-439C-B86F-218E0DDBA465}"/>
          </ac:cxnSpMkLst>
        </pc:cxnChg>
        <pc:cxnChg chg="del mod">
          <ac:chgData name="Alexandria" userId="d7e167aa-12b2-4766-b097-c78b02e42776" providerId="ADAL" clId="{0D7633D3-4349-40B3-8A88-390A61DB25F3}" dt="2021-05-25T19:07:56.034" v="6571" actId="478"/>
          <ac:cxnSpMkLst>
            <pc:docMk/>
            <pc:sldMk cId="2592454275" sldId="277"/>
            <ac:cxnSpMk id="189" creationId="{1C0F9D5B-3643-4754-94A2-9BFEE0B10E84}"/>
          </ac:cxnSpMkLst>
        </pc:cxnChg>
        <pc:cxnChg chg="del mod">
          <ac:chgData name="Alexandria" userId="d7e167aa-12b2-4766-b097-c78b02e42776" providerId="ADAL" clId="{0D7633D3-4349-40B3-8A88-390A61DB25F3}" dt="2021-05-25T19:07:56.484" v="6572" actId="478"/>
          <ac:cxnSpMkLst>
            <pc:docMk/>
            <pc:sldMk cId="2592454275" sldId="277"/>
            <ac:cxnSpMk id="192" creationId="{C8BBB97E-FA73-4E4A-A27D-8526B9E77459}"/>
          </ac:cxnSpMkLst>
        </pc:cxnChg>
        <pc:cxnChg chg="del mod">
          <ac:chgData name="Alexandria" userId="d7e167aa-12b2-4766-b097-c78b02e42776" providerId="ADAL" clId="{0D7633D3-4349-40B3-8A88-390A61DB25F3}" dt="2021-05-25T19:08:12.810" v="6586" actId="478"/>
          <ac:cxnSpMkLst>
            <pc:docMk/>
            <pc:sldMk cId="2592454275" sldId="277"/>
            <ac:cxnSpMk id="228" creationId="{6007A20F-5E48-46FE-A3DB-67FF5D8C15BD}"/>
          </ac:cxnSpMkLst>
        </pc:cxnChg>
        <pc:cxnChg chg="del mod">
          <ac:chgData name="Alexandria" userId="d7e167aa-12b2-4766-b097-c78b02e42776" providerId="ADAL" clId="{0D7633D3-4349-40B3-8A88-390A61DB25F3}" dt="2021-05-25T19:08:11.711" v="6584" actId="478"/>
          <ac:cxnSpMkLst>
            <pc:docMk/>
            <pc:sldMk cId="2592454275" sldId="277"/>
            <ac:cxnSpMk id="231" creationId="{D1142E01-72F6-4321-AE62-79749A043CDB}"/>
          </ac:cxnSpMkLst>
        </pc:cxnChg>
        <pc:cxnChg chg="del mod">
          <ac:chgData name="Alexandria" userId="d7e167aa-12b2-4766-b097-c78b02e42776" providerId="ADAL" clId="{0D7633D3-4349-40B3-8A88-390A61DB25F3}" dt="2021-05-25T19:08:12.369" v="6585" actId="478"/>
          <ac:cxnSpMkLst>
            <pc:docMk/>
            <pc:sldMk cId="2592454275" sldId="277"/>
            <ac:cxnSpMk id="235" creationId="{4F8021C4-B1FA-4DB8-A668-1A74935091A9}"/>
          </ac:cxnSpMkLst>
        </pc:cxnChg>
        <pc:cxnChg chg="del mod">
          <ac:chgData name="Alexandria" userId="d7e167aa-12b2-4766-b097-c78b02e42776" providerId="ADAL" clId="{0D7633D3-4349-40B3-8A88-390A61DB25F3}" dt="2021-05-25T19:08:13.632" v="6587" actId="478"/>
          <ac:cxnSpMkLst>
            <pc:docMk/>
            <pc:sldMk cId="2592454275" sldId="277"/>
            <ac:cxnSpMk id="239" creationId="{8D4EF571-F08A-4DA0-89AD-83471A3375E3}"/>
          </ac:cxnSpMkLst>
        </pc:cxnChg>
        <pc:cxnChg chg="del mod">
          <ac:chgData name="Alexandria" userId="d7e167aa-12b2-4766-b097-c78b02e42776" providerId="ADAL" clId="{0D7633D3-4349-40B3-8A88-390A61DB25F3}" dt="2021-05-25T19:08:19.466" v="6592" actId="478"/>
          <ac:cxnSpMkLst>
            <pc:docMk/>
            <pc:sldMk cId="2592454275" sldId="277"/>
            <ac:cxnSpMk id="242" creationId="{4926D9A7-DEEB-472A-83CC-7B2C9505C8D8}"/>
          </ac:cxnSpMkLst>
        </pc:cxnChg>
        <pc:cxnChg chg="del mod">
          <ac:chgData name="Alexandria" userId="d7e167aa-12b2-4766-b097-c78b02e42776" providerId="ADAL" clId="{0D7633D3-4349-40B3-8A88-390A61DB25F3}" dt="2021-05-25T19:08:14.664" v="6588" actId="478"/>
          <ac:cxnSpMkLst>
            <pc:docMk/>
            <pc:sldMk cId="2592454275" sldId="277"/>
            <ac:cxnSpMk id="245" creationId="{7981D40E-B716-4C38-A109-5FB580479167}"/>
          </ac:cxnSpMkLst>
        </pc:cxnChg>
        <pc:cxnChg chg="del mod">
          <ac:chgData name="Alexandria" userId="d7e167aa-12b2-4766-b097-c78b02e42776" providerId="ADAL" clId="{0D7633D3-4349-40B3-8A88-390A61DB25F3}" dt="2021-05-25T19:08:16.724" v="6590" actId="478"/>
          <ac:cxnSpMkLst>
            <pc:docMk/>
            <pc:sldMk cId="2592454275" sldId="277"/>
            <ac:cxnSpMk id="249" creationId="{B88B9D76-96CF-4C54-BDB2-A1859045D2BE}"/>
          </ac:cxnSpMkLst>
        </pc:cxnChg>
        <pc:cxnChg chg="del mod">
          <ac:chgData name="Alexandria" userId="d7e167aa-12b2-4766-b097-c78b02e42776" providerId="ADAL" clId="{0D7633D3-4349-40B3-8A88-390A61DB25F3}" dt="2021-05-25T19:08:17.395" v="6591" actId="478"/>
          <ac:cxnSpMkLst>
            <pc:docMk/>
            <pc:sldMk cId="2592454275" sldId="277"/>
            <ac:cxnSpMk id="250" creationId="{CFA4D756-887F-4C9B-B71F-9D1FAFF13DBC}"/>
          </ac:cxnSpMkLst>
        </pc:cxnChg>
        <pc:cxnChg chg="del mod">
          <ac:chgData name="Alexandria" userId="d7e167aa-12b2-4766-b097-c78b02e42776" providerId="ADAL" clId="{0D7633D3-4349-40B3-8A88-390A61DB25F3}" dt="2021-05-25T19:08:16.110" v="6589" actId="478"/>
          <ac:cxnSpMkLst>
            <pc:docMk/>
            <pc:sldMk cId="2592454275" sldId="277"/>
            <ac:cxnSpMk id="258" creationId="{C41AA4C1-498A-4FDC-951A-219559BF84FC}"/>
          </ac:cxnSpMkLst>
        </pc:cxnChg>
        <pc:cxnChg chg="del mod">
          <ac:chgData name="Alexandria" userId="d7e167aa-12b2-4766-b097-c78b02e42776" providerId="ADAL" clId="{0D7633D3-4349-40B3-8A88-390A61DB25F3}" dt="2021-05-25T19:07:53.528" v="6568" actId="478"/>
          <ac:cxnSpMkLst>
            <pc:docMk/>
            <pc:sldMk cId="2592454275" sldId="277"/>
            <ac:cxnSpMk id="1043" creationId="{9D564695-E1DF-42DC-AD74-CB93A4ED81E0}"/>
          </ac:cxnSpMkLst>
        </pc:cxnChg>
        <pc:cxnChg chg="del mod">
          <ac:chgData name="Alexandria" userId="d7e167aa-12b2-4766-b097-c78b02e42776" providerId="ADAL" clId="{0D7633D3-4349-40B3-8A88-390A61DB25F3}" dt="2021-05-25T19:07:59.366" v="6575" actId="478"/>
          <ac:cxnSpMkLst>
            <pc:docMk/>
            <pc:sldMk cId="2592454275" sldId="277"/>
            <ac:cxnSpMk id="1047" creationId="{273CFB2F-7C02-42B2-876D-9C832C2915DD}"/>
          </ac:cxnSpMkLst>
        </pc:cxnChg>
      </pc:sldChg>
      <pc:sldChg chg="add del">
        <pc:chgData name="Alexandria" userId="d7e167aa-12b2-4766-b097-c78b02e42776" providerId="ADAL" clId="{0D7633D3-4349-40B3-8A88-390A61DB25F3}" dt="2021-05-25T16:09:04.199" v="5916" actId="2890"/>
        <pc:sldMkLst>
          <pc:docMk/>
          <pc:sldMk cId="2757081168" sldId="277"/>
        </pc:sldMkLst>
      </pc:sldChg>
      <pc:sldChg chg="delSp modSp add del mod">
        <pc:chgData name="Alexandria" userId="d7e167aa-12b2-4766-b097-c78b02e42776" providerId="ADAL" clId="{0D7633D3-4349-40B3-8A88-390A61DB25F3}" dt="2021-05-25T19:01:30.490" v="6515" actId="47"/>
        <pc:sldMkLst>
          <pc:docMk/>
          <pc:sldMk cId="3772183593" sldId="277"/>
        </pc:sldMkLst>
        <pc:spChg chg="del">
          <ac:chgData name="Alexandria" userId="d7e167aa-12b2-4766-b097-c78b02e42776" providerId="ADAL" clId="{0D7633D3-4349-40B3-8A88-390A61DB25F3}" dt="2021-05-25T19:00:27.003" v="6512" actId="478"/>
          <ac:spMkLst>
            <pc:docMk/>
            <pc:sldMk cId="3772183593" sldId="277"/>
            <ac:spMk id="158" creationId="{06DD2D96-6521-4C5B-8D8B-F46EB010FCD5}"/>
          </ac:spMkLst>
        </pc:spChg>
        <pc:cxnChg chg="del mod">
          <ac:chgData name="Alexandria" userId="d7e167aa-12b2-4766-b097-c78b02e42776" providerId="ADAL" clId="{0D7633D3-4349-40B3-8A88-390A61DB25F3}" dt="2021-05-25T19:00:28.004" v="6513" actId="478"/>
          <ac:cxnSpMkLst>
            <pc:docMk/>
            <pc:sldMk cId="3772183593" sldId="277"/>
            <ac:cxnSpMk id="231" creationId="{D1142E01-72F6-4321-AE62-79749A043CDB}"/>
          </ac:cxnSpMkLst>
        </pc:cxnChg>
        <pc:cxnChg chg="mod">
          <ac:chgData name="Alexandria" userId="d7e167aa-12b2-4766-b097-c78b02e42776" providerId="ADAL" clId="{0D7633D3-4349-40B3-8A88-390A61DB25F3}" dt="2021-05-25T19:00:38.508" v="6514" actId="14100"/>
          <ac:cxnSpMkLst>
            <pc:docMk/>
            <pc:sldMk cId="3772183593" sldId="277"/>
            <ac:cxnSpMk id="235" creationId="{4F8021C4-B1FA-4DB8-A668-1A74935091A9}"/>
          </ac:cxnSpMkLst>
        </pc:cxnChg>
      </pc:sldChg>
      <pc:sldChg chg="addSp delSp modSp add mod">
        <pc:chgData name="Alexandria" userId="d7e167aa-12b2-4766-b097-c78b02e42776" providerId="ADAL" clId="{0D7633D3-4349-40B3-8A88-390A61DB25F3}" dt="2021-06-08T19:49:10.199" v="8521" actId="478"/>
        <pc:sldMkLst>
          <pc:docMk/>
          <pc:sldMk cId="584162246" sldId="278"/>
        </pc:sldMkLst>
        <pc:spChg chg="mod">
          <ac:chgData name="Alexandria" userId="d7e167aa-12b2-4766-b097-c78b02e42776" providerId="ADAL" clId="{0D7633D3-4349-40B3-8A88-390A61DB25F3}" dt="2021-06-01T00:13:13.110" v="8229" actId="12"/>
          <ac:spMkLst>
            <pc:docMk/>
            <pc:sldMk cId="584162246" sldId="278"/>
            <ac:spMk id="13" creationId="{40734E4D-B3F9-4D06-808F-D5B7CA9CEF31}"/>
          </ac:spMkLst>
        </pc:spChg>
        <pc:spChg chg="mod">
          <ac:chgData name="Alexandria" userId="d7e167aa-12b2-4766-b097-c78b02e42776" providerId="ADAL" clId="{0D7633D3-4349-40B3-8A88-390A61DB25F3}" dt="2021-06-01T00:13:20.773" v="8230" actId="12"/>
          <ac:spMkLst>
            <pc:docMk/>
            <pc:sldMk cId="584162246" sldId="278"/>
            <ac:spMk id="14" creationId="{8C5D3970-6784-454B-82D8-130AA8972D81}"/>
          </ac:spMkLst>
        </pc:spChg>
        <pc:spChg chg="mod">
          <ac:chgData name="Alexandria" userId="d7e167aa-12b2-4766-b097-c78b02e42776" providerId="ADAL" clId="{0D7633D3-4349-40B3-8A88-390A61DB25F3}" dt="2021-06-01T00:14:06.127" v="8236" actId="12"/>
          <ac:spMkLst>
            <pc:docMk/>
            <pc:sldMk cId="584162246" sldId="278"/>
            <ac:spMk id="16" creationId="{6EF0F850-92CA-4D91-928E-9AAE7AF851C8}"/>
          </ac:spMkLst>
        </pc:spChg>
        <pc:spChg chg="add del mod">
          <ac:chgData name="Alexandria" userId="d7e167aa-12b2-4766-b097-c78b02e42776" providerId="ADAL" clId="{0D7633D3-4349-40B3-8A88-390A61DB25F3}" dt="2021-06-08T19:42:23.337" v="8289" actId="478"/>
          <ac:spMkLst>
            <pc:docMk/>
            <pc:sldMk cId="584162246" sldId="278"/>
            <ac:spMk id="18" creationId="{ECB0755B-4A0A-4E79-B1B8-8B72BDECB798}"/>
          </ac:spMkLst>
        </pc:spChg>
        <pc:spChg chg="add del mod">
          <ac:chgData name="Alexandria" userId="d7e167aa-12b2-4766-b097-c78b02e42776" providerId="ADAL" clId="{0D7633D3-4349-40B3-8A88-390A61DB25F3}" dt="2021-06-08T19:49:10.199" v="8521" actId="478"/>
          <ac:spMkLst>
            <pc:docMk/>
            <pc:sldMk cId="584162246" sldId="278"/>
            <ac:spMk id="19" creationId="{48DCB5BF-91E3-4E06-A943-020EB57A1753}"/>
          </ac:spMkLst>
        </pc:spChg>
        <pc:spChg chg="mod">
          <ac:chgData name="Alexandria" userId="d7e167aa-12b2-4766-b097-c78b02e42776" providerId="ADAL" clId="{0D7633D3-4349-40B3-8A88-390A61DB25F3}" dt="2021-05-25T21:08:54.672" v="7123" actId="20577"/>
          <ac:spMkLst>
            <pc:docMk/>
            <pc:sldMk cId="584162246" sldId="278"/>
            <ac:spMk id="110" creationId="{1910FB2E-90E4-47E6-9A58-35FB57155650}"/>
          </ac:spMkLst>
        </pc:spChg>
        <pc:spChg chg="mod">
          <ac:chgData name="Alexandria" userId="d7e167aa-12b2-4766-b097-c78b02e42776" providerId="ADAL" clId="{0D7633D3-4349-40B3-8A88-390A61DB25F3}" dt="2021-05-25T21:09:01.221" v="7141" actId="20577"/>
          <ac:spMkLst>
            <pc:docMk/>
            <pc:sldMk cId="584162246" sldId="278"/>
            <ac:spMk id="114" creationId="{8E99EFDF-E4FF-448A-B758-80530FCFF1C2}"/>
          </ac:spMkLst>
        </pc:spChg>
        <pc:spChg chg="mod">
          <ac:chgData name="Alexandria" userId="d7e167aa-12b2-4766-b097-c78b02e42776" providerId="ADAL" clId="{0D7633D3-4349-40B3-8A88-390A61DB25F3}" dt="2021-05-25T21:09:08.641" v="7156" actId="20577"/>
          <ac:spMkLst>
            <pc:docMk/>
            <pc:sldMk cId="584162246" sldId="278"/>
            <ac:spMk id="115" creationId="{76C464E7-E039-438F-BF1E-4F8AAFC05781}"/>
          </ac:spMkLst>
        </pc:spChg>
        <pc:spChg chg="mod">
          <ac:chgData name="Alexandria" userId="d7e167aa-12b2-4766-b097-c78b02e42776" providerId="ADAL" clId="{0D7633D3-4349-40B3-8A88-390A61DB25F3}" dt="2021-05-25T21:09:13.997" v="7166" actId="20577"/>
          <ac:spMkLst>
            <pc:docMk/>
            <pc:sldMk cId="584162246" sldId="278"/>
            <ac:spMk id="116" creationId="{5F47D5E8-3474-4B39-BDCF-6E35489F5435}"/>
          </ac:spMkLst>
        </pc:spChg>
        <pc:spChg chg="mod">
          <ac:chgData name="Alexandria" userId="d7e167aa-12b2-4766-b097-c78b02e42776" providerId="ADAL" clId="{0D7633D3-4349-40B3-8A88-390A61DB25F3}" dt="2021-06-08T19:47:15.800" v="8469" actId="20577"/>
          <ac:spMkLst>
            <pc:docMk/>
            <pc:sldMk cId="584162246" sldId="278"/>
            <ac:spMk id="119" creationId="{73E14F9E-EE75-46DA-8374-3E8010D51B0D}"/>
          </ac:spMkLst>
        </pc:spChg>
        <pc:spChg chg="mod">
          <ac:chgData name="Alexandria" userId="d7e167aa-12b2-4766-b097-c78b02e42776" providerId="ADAL" clId="{0D7633D3-4349-40B3-8A88-390A61DB25F3}" dt="2021-06-01T00:13:36.529" v="8233" actId="12"/>
          <ac:spMkLst>
            <pc:docMk/>
            <pc:sldMk cId="584162246" sldId="278"/>
            <ac:spMk id="121" creationId="{0D067769-A9E4-490E-BBBB-CE9D6E0C243D}"/>
          </ac:spMkLst>
        </pc:spChg>
        <pc:spChg chg="mod">
          <ac:chgData name="Alexandria" userId="d7e167aa-12b2-4766-b097-c78b02e42776" providerId="ADAL" clId="{0D7633D3-4349-40B3-8A88-390A61DB25F3}" dt="2021-06-01T00:13:44.313" v="8234" actId="12"/>
          <ac:spMkLst>
            <pc:docMk/>
            <pc:sldMk cId="584162246" sldId="278"/>
            <ac:spMk id="127" creationId="{6FCB4D09-E1C5-48AF-9037-8F6AA8F4B3A1}"/>
          </ac:spMkLst>
        </pc:spChg>
        <pc:spChg chg="mod">
          <ac:chgData name="Alexandria" userId="d7e167aa-12b2-4766-b097-c78b02e42776" providerId="ADAL" clId="{0D7633D3-4349-40B3-8A88-390A61DB25F3}" dt="2021-06-01T00:13:53.921" v="8235" actId="12"/>
          <ac:spMkLst>
            <pc:docMk/>
            <pc:sldMk cId="584162246" sldId="278"/>
            <ac:spMk id="128" creationId="{4B0E6D2D-F378-4148-B7D2-85339564D41E}"/>
          </ac:spMkLst>
        </pc:spChg>
      </pc:sldChg>
      <pc:sldChg chg="addSp delSp modSp add mod">
        <pc:chgData name="Alexandria" userId="d7e167aa-12b2-4766-b097-c78b02e42776" providerId="ADAL" clId="{0D7633D3-4349-40B3-8A88-390A61DB25F3}" dt="2021-06-08T20:43:59.662" v="10089" actId="114"/>
        <pc:sldMkLst>
          <pc:docMk/>
          <pc:sldMk cId="2496239" sldId="279"/>
        </pc:sldMkLst>
        <pc:spChg chg="del">
          <ac:chgData name="Alexandria" userId="d7e167aa-12b2-4766-b097-c78b02e42776" providerId="ADAL" clId="{0D7633D3-4349-40B3-8A88-390A61DB25F3}" dt="2021-06-08T19:49:45.456" v="8523" actId="478"/>
          <ac:spMkLst>
            <pc:docMk/>
            <pc:sldMk cId="2496239" sldId="279"/>
            <ac:spMk id="13" creationId="{40734E4D-B3F9-4D06-808F-D5B7CA9CEF31}"/>
          </ac:spMkLst>
        </pc:spChg>
        <pc:spChg chg="del">
          <ac:chgData name="Alexandria" userId="d7e167aa-12b2-4766-b097-c78b02e42776" providerId="ADAL" clId="{0D7633D3-4349-40B3-8A88-390A61DB25F3}" dt="2021-06-08T19:49:45.456" v="8523" actId="478"/>
          <ac:spMkLst>
            <pc:docMk/>
            <pc:sldMk cId="2496239" sldId="279"/>
            <ac:spMk id="14" creationId="{8C5D3970-6784-454B-82D8-130AA8972D81}"/>
          </ac:spMkLst>
        </pc:spChg>
        <pc:spChg chg="del">
          <ac:chgData name="Alexandria" userId="d7e167aa-12b2-4766-b097-c78b02e42776" providerId="ADAL" clId="{0D7633D3-4349-40B3-8A88-390A61DB25F3}" dt="2021-06-08T19:49:45.456" v="8523" actId="478"/>
          <ac:spMkLst>
            <pc:docMk/>
            <pc:sldMk cId="2496239" sldId="279"/>
            <ac:spMk id="15" creationId="{1597CB99-B6C4-4658-BED7-7C4B0D2D16AC}"/>
          </ac:spMkLst>
        </pc:spChg>
        <pc:spChg chg="del">
          <ac:chgData name="Alexandria" userId="d7e167aa-12b2-4766-b097-c78b02e42776" providerId="ADAL" clId="{0D7633D3-4349-40B3-8A88-390A61DB25F3}" dt="2021-06-08T19:49:47.990" v="8524" actId="478"/>
          <ac:spMkLst>
            <pc:docMk/>
            <pc:sldMk cId="2496239" sldId="279"/>
            <ac:spMk id="16" creationId="{6EF0F850-92CA-4D91-928E-9AAE7AF851C8}"/>
          </ac:spMkLst>
        </pc:spChg>
        <pc:spChg chg="mod">
          <ac:chgData name="Alexandria" userId="d7e167aa-12b2-4766-b097-c78b02e42776" providerId="ADAL" clId="{0D7633D3-4349-40B3-8A88-390A61DB25F3}" dt="2021-06-08T20:43:59.662" v="10089" actId="114"/>
          <ac:spMkLst>
            <pc:docMk/>
            <pc:sldMk cId="2496239" sldId="279"/>
            <ac:spMk id="17" creationId="{C8D95148-BC04-4CD2-8220-7DF99FC36583}"/>
          </ac:spMkLst>
        </pc:spChg>
        <pc:spChg chg="add mod">
          <ac:chgData name="Alexandria" userId="d7e167aa-12b2-4766-b097-c78b02e42776" providerId="ADAL" clId="{0D7633D3-4349-40B3-8A88-390A61DB25F3}" dt="2021-06-08T20:11:35.577" v="9047" actId="20577"/>
          <ac:spMkLst>
            <pc:docMk/>
            <pc:sldMk cId="2496239" sldId="279"/>
            <ac:spMk id="18" creationId="{DE6F748C-F196-446E-A0D6-EC37F7927190}"/>
          </ac:spMkLst>
        </pc:spChg>
        <pc:spChg chg="add mod">
          <ac:chgData name="Alexandria" userId="d7e167aa-12b2-4766-b097-c78b02e42776" providerId="ADAL" clId="{0D7633D3-4349-40B3-8A88-390A61DB25F3}" dt="2021-06-08T20:12:05.211" v="9073" actId="20577"/>
          <ac:spMkLst>
            <pc:docMk/>
            <pc:sldMk cId="2496239" sldId="279"/>
            <ac:spMk id="19" creationId="{76B33592-3D2A-4F9E-9A26-B773F46491FA}"/>
          </ac:spMkLst>
        </pc:spChg>
        <pc:spChg chg="add mod">
          <ac:chgData name="Alexandria" userId="d7e167aa-12b2-4766-b097-c78b02e42776" providerId="ADAL" clId="{0D7633D3-4349-40B3-8A88-390A61DB25F3}" dt="2021-06-08T20:41:19.369" v="9874" actId="207"/>
          <ac:spMkLst>
            <pc:docMk/>
            <pc:sldMk cId="2496239" sldId="279"/>
            <ac:spMk id="20" creationId="{2FEB1EB4-027E-4560-A779-117D79F5B092}"/>
          </ac:spMkLst>
        </pc:spChg>
        <pc:spChg chg="del">
          <ac:chgData name="Alexandria" userId="d7e167aa-12b2-4766-b097-c78b02e42776" providerId="ADAL" clId="{0D7633D3-4349-40B3-8A88-390A61DB25F3}" dt="2021-06-08T19:49:45.456" v="8523" actId="478"/>
          <ac:spMkLst>
            <pc:docMk/>
            <pc:sldMk cId="2496239" sldId="279"/>
            <ac:spMk id="110" creationId="{1910FB2E-90E4-47E6-9A58-35FB57155650}"/>
          </ac:spMkLst>
        </pc:spChg>
        <pc:spChg chg="del">
          <ac:chgData name="Alexandria" userId="d7e167aa-12b2-4766-b097-c78b02e42776" providerId="ADAL" clId="{0D7633D3-4349-40B3-8A88-390A61DB25F3}" dt="2021-06-08T19:49:45.456" v="8523" actId="478"/>
          <ac:spMkLst>
            <pc:docMk/>
            <pc:sldMk cId="2496239" sldId="279"/>
            <ac:spMk id="114" creationId="{8E99EFDF-E4FF-448A-B758-80530FCFF1C2}"/>
          </ac:spMkLst>
        </pc:spChg>
        <pc:spChg chg="del">
          <ac:chgData name="Alexandria" userId="d7e167aa-12b2-4766-b097-c78b02e42776" providerId="ADAL" clId="{0D7633D3-4349-40B3-8A88-390A61DB25F3}" dt="2021-06-08T19:49:45.456" v="8523" actId="478"/>
          <ac:spMkLst>
            <pc:docMk/>
            <pc:sldMk cId="2496239" sldId="279"/>
            <ac:spMk id="115" creationId="{76C464E7-E039-438F-BF1E-4F8AAFC05781}"/>
          </ac:spMkLst>
        </pc:spChg>
        <pc:spChg chg="del">
          <ac:chgData name="Alexandria" userId="d7e167aa-12b2-4766-b097-c78b02e42776" providerId="ADAL" clId="{0D7633D3-4349-40B3-8A88-390A61DB25F3}" dt="2021-06-08T19:49:47.990" v="8524" actId="478"/>
          <ac:spMkLst>
            <pc:docMk/>
            <pc:sldMk cId="2496239" sldId="279"/>
            <ac:spMk id="116" creationId="{5F47D5E8-3474-4B39-BDCF-6E35489F5435}"/>
          </ac:spMkLst>
        </pc:spChg>
        <pc:spChg chg="mod">
          <ac:chgData name="Alexandria" userId="d7e167aa-12b2-4766-b097-c78b02e42776" providerId="ADAL" clId="{0D7633D3-4349-40B3-8A88-390A61DB25F3}" dt="2021-06-08T20:11:10.473" v="9025" actId="14100"/>
          <ac:spMkLst>
            <pc:docMk/>
            <pc:sldMk cId="2496239" sldId="279"/>
            <ac:spMk id="117" creationId="{3EF13A14-2F1A-479C-A297-919D392F9C74}"/>
          </ac:spMkLst>
        </pc:spChg>
        <pc:spChg chg="del">
          <ac:chgData name="Alexandria" userId="d7e167aa-12b2-4766-b097-c78b02e42776" providerId="ADAL" clId="{0D7633D3-4349-40B3-8A88-390A61DB25F3}" dt="2021-06-08T19:49:45.456" v="8523" actId="478"/>
          <ac:spMkLst>
            <pc:docMk/>
            <pc:sldMk cId="2496239" sldId="279"/>
            <ac:spMk id="119" creationId="{73E14F9E-EE75-46DA-8374-3E8010D51B0D}"/>
          </ac:spMkLst>
        </pc:spChg>
        <pc:spChg chg="del">
          <ac:chgData name="Alexandria" userId="d7e167aa-12b2-4766-b097-c78b02e42776" providerId="ADAL" clId="{0D7633D3-4349-40B3-8A88-390A61DB25F3}" dt="2021-06-08T19:49:45.456" v="8523" actId="478"/>
          <ac:spMkLst>
            <pc:docMk/>
            <pc:sldMk cId="2496239" sldId="279"/>
            <ac:spMk id="121" creationId="{0D067769-A9E4-490E-BBBB-CE9D6E0C243D}"/>
          </ac:spMkLst>
        </pc:spChg>
        <pc:spChg chg="del">
          <ac:chgData name="Alexandria" userId="d7e167aa-12b2-4766-b097-c78b02e42776" providerId="ADAL" clId="{0D7633D3-4349-40B3-8A88-390A61DB25F3}" dt="2021-06-08T19:49:45.456" v="8523" actId="478"/>
          <ac:spMkLst>
            <pc:docMk/>
            <pc:sldMk cId="2496239" sldId="279"/>
            <ac:spMk id="127" creationId="{6FCB4D09-E1C5-48AF-9037-8F6AA8F4B3A1}"/>
          </ac:spMkLst>
        </pc:spChg>
        <pc:spChg chg="del">
          <ac:chgData name="Alexandria" userId="d7e167aa-12b2-4766-b097-c78b02e42776" providerId="ADAL" clId="{0D7633D3-4349-40B3-8A88-390A61DB25F3}" dt="2021-06-08T19:49:47.990" v="8524" actId="478"/>
          <ac:spMkLst>
            <pc:docMk/>
            <pc:sldMk cId="2496239" sldId="279"/>
            <ac:spMk id="128" creationId="{4B0E6D2D-F378-4148-B7D2-85339564D41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4772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325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7" name="Google Shape;4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7" name="Google Shape;4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743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012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839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1413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7" name="Google Shape;4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58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0956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75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5231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6206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573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129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514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934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102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377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79272" y="2647378"/>
            <a:ext cx="21301406" cy="7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816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816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816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816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816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816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816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816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816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79252" y="10076890"/>
            <a:ext cx="21301406" cy="28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4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4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4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4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4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4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4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4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79252" y="1582310"/>
            <a:ext cx="21301406" cy="20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779252" y="4097690"/>
            <a:ext cx="21301406" cy="121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marL="365760" lvl="0" indent="-36068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marL="731520" lvl="1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○"/>
              <a:defRPr/>
            </a:lvl2pPr>
            <a:lvl3pPr marL="1097280" lvl="2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■"/>
              <a:defRPr/>
            </a:lvl3pPr>
            <a:lvl4pPr marL="1463040" lvl="3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●"/>
              <a:defRPr/>
            </a:lvl4pPr>
            <a:lvl5pPr marL="1828800" lvl="4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○"/>
              <a:defRPr/>
            </a:lvl5pPr>
            <a:lvl6pPr marL="2194560" lvl="5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■"/>
              <a:defRPr/>
            </a:lvl6pPr>
            <a:lvl7pPr marL="2560320" lvl="6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●"/>
              <a:defRPr/>
            </a:lvl7pPr>
            <a:lvl8pPr marL="2926080" lvl="7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○"/>
              <a:defRPr/>
            </a:lvl8pPr>
            <a:lvl9pPr marL="3291840" lvl="8" indent="-320040" algn="l">
              <a:lnSpc>
                <a:spcPct val="115000"/>
              </a:lnSpc>
              <a:spcBef>
                <a:spcPts val="2480"/>
              </a:spcBef>
              <a:spcAft>
                <a:spcPts val="2480"/>
              </a:spcAft>
              <a:buSzPts val="27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79252" y="1582310"/>
            <a:ext cx="21301406" cy="20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79252" y="4097690"/>
            <a:ext cx="9999844" cy="121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marL="365760" lvl="0" indent="-32004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  <a:defRPr sz="2160"/>
            </a:lvl1pPr>
            <a:lvl2pPr marL="731520" lvl="1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○"/>
              <a:defRPr sz="1840"/>
            </a:lvl2pPr>
            <a:lvl3pPr marL="1097280" lvl="2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■"/>
              <a:defRPr sz="1840"/>
            </a:lvl3pPr>
            <a:lvl4pPr marL="1463040" lvl="3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●"/>
              <a:defRPr sz="1840"/>
            </a:lvl4pPr>
            <a:lvl5pPr marL="1828800" lvl="4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○"/>
              <a:defRPr sz="1840"/>
            </a:lvl5pPr>
            <a:lvl6pPr marL="2194560" lvl="5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■"/>
              <a:defRPr sz="1840"/>
            </a:lvl6pPr>
            <a:lvl7pPr marL="2560320" lvl="6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●"/>
              <a:defRPr sz="1840"/>
            </a:lvl7pPr>
            <a:lvl8pPr marL="2926080" lvl="7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○"/>
              <a:defRPr sz="1840"/>
            </a:lvl8pPr>
            <a:lvl9pPr marL="3291840" lvl="8" indent="-299720" algn="l">
              <a:lnSpc>
                <a:spcPct val="115000"/>
              </a:lnSpc>
              <a:spcBef>
                <a:spcPts val="2480"/>
              </a:spcBef>
              <a:spcAft>
                <a:spcPts val="2480"/>
              </a:spcAft>
              <a:buSzPts val="2300"/>
              <a:buChar char="■"/>
              <a:defRPr sz="184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12081002" y="4097690"/>
            <a:ext cx="9999844" cy="121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marL="365760" lvl="0" indent="-32004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  <a:defRPr sz="2160"/>
            </a:lvl1pPr>
            <a:lvl2pPr marL="731520" lvl="1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○"/>
              <a:defRPr sz="1840"/>
            </a:lvl2pPr>
            <a:lvl3pPr marL="1097280" lvl="2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■"/>
              <a:defRPr sz="1840"/>
            </a:lvl3pPr>
            <a:lvl4pPr marL="1463040" lvl="3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●"/>
              <a:defRPr sz="1840"/>
            </a:lvl4pPr>
            <a:lvl5pPr marL="1828800" lvl="4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○"/>
              <a:defRPr sz="1840"/>
            </a:lvl5pPr>
            <a:lvl6pPr marL="2194560" lvl="5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■"/>
              <a:defRPr sz="1840"/>
            </a:lvl6pPr>
            <a:lvl7pPr marL="2560320" lvl="6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●"/>
              <a:defRPr sz="1840"/>
            </a:lvl7pPr>
            <a:lvl8pPr marL="2926080" lvl="7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○"/>
              <a:defRPr sz="1840"/>
            </a:lvl8pPr>
            <a:lvl9pPr marL="3291840" lvl="8" indent="-299720" algn="l">
              <a:lnSpc>
                <a:spcPct val="115000"/>
              </a:lnSpc>
              <a:spcBef>
                <a:spcPts val="2480"/>
              </a:spcBef>
              <a:spcAft>
                <a:spcPts val="2480"/>
              </a:spcAft>
              <a:buSzPts val="2300"/>
              <a:buChar char="■"/>
              <a:defRPr sz="184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79252" y="1582310"/>
            <a:ext cx="21301406" cy="20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79250" y="1975466"/>
            <a:ext cx="7020000" cy="26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76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76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76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76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76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76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76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76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76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779250" y="4940800"/>
            <a:ext cx="7020000" cy="113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marL="365760" lvl="0" indent="-29972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1840"/>
            </a:lvl1pPr>
            <a:lvl2pPr marL="731520" lvl="1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○"/>
              <a:defRPr sz="1840"/>
            </a:lvl2pPr>
            <a:lvl3pPr marL="1097280" lvl="2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■"/>
              <a:defRPr sz="1840"/>
            </a:lvl3pPr>
            <a:lvl4pPr marL="1463040" lvl="3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●"/>
              <a:defRPr sz="1840"/>
            </a:lvl4pPr>
            <a:lvl5pPr marL="1828800" lvl="4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○"/>
              <a:defRPr sz="1840"/>
            </a:lvl5pPr>
            <a:lvl6pPr marL="2194560" lvl="5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■"/>
              <a:defRPr sz="1840"/>
            </a:lvl6pPr>
            <a:lvl7pPr marL="2560320" lvl="6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●"/>
              <a:defRPr sz="1840"/>
            </a:lvl7pPr>
            <a:lvl8pPr marL="2926080" lvl="7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○"/>
              <a:defRPr sz="1840"/>
            </a:lvl8pPr>
            <a:lvl9pPr marL="3291840" lvl="8" indent="-299720" algn="l">
              <a:lnSpc>
                <a:spcPct val="115000"/>
              </a:lnSpc>
              <a:spcBef>
                <a:spcPts val="2480"/>
              </a:spcBef>
              <a:spcAft>
                <a:spcPts val="2480"/>
              </a:spcAft>
              <a:buSzPts val="2300"/>
              <a:buChar char="■"/>
              <a:defRPr sz="184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1225627" y="1600534"/>
            <a:ext cx="15919689" cy="145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752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752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752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752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752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752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752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752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752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>
            <a:off x="11430000" y="-444"/>
            <a:ext cx="11430000" cy="1828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2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663753" y="4384622"/>
            <a:ext cx="10112813" cy="52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656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656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656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656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656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656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656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656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656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663753" y="9966490"/>
            <a:ext cx="10112813" cy="43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28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28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28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28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28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28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28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28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28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12348750" y="2574490"/>
            <a:ext cx="9592500" cy="131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365760" lvl="0" indent="-36068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marL="731520" lvl="1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○"/>
              <a:defRPr/>
            </a:lvl2pPr>
            <a:lvl3pPr marL="1097280" lvl="2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■"/>
              <a:defRPr/>
            </a:lvl3pPr>
            <a:lvl4pPr marL="1463040" lvl="3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●"/>
              <a:defRPr/>
            </a:lvl4pPr>
            <a:lvl5pPr marL="1828800" lvl="4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○"/>
              <a:defRPr/>
            </a:lvl5pPr>
            <a:lvl6pPr marL="2194560" lvl="5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■"/>
              <a:defRPr/>
            </a:lvl6pPr>
            <a:lvl7pPr marL="2560320" lvl="6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●"/>
              <a:defRPr/>
            </a:lvl7pPr>
            <a:lvl8pPr marL="2926080" lvl="7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○"/>
              <a:defRPr/>
            </a:lvl8pPr>
            <a:lvl9pPr marL="3291840" lvl="8" indent="-320040" algn="l">
              <a:lnSpc>
                <a:spcPct val="115000"/>
              </a:lnSpc>
              <a:spcBef>
                <a:spcPts val="2480"/>
              </a:spcBef>
              <a:spcAft>
                <a:spcPts val="2480"/>
              </a:spcAft>
              <a:buSzPts val="27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779250" y="15042044"/>
            <a:ext cx="14997188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365760" lvl="0" indent="-1828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 hasCustomPrompt="1"/>
          </p:nvPr>
        </p:nvSpPr>
        <p:spPr>
          <a:xfrm>
            <a:off x="779252" y="3932890"/>
            <a:ext cx="21301406" cy="6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0"/>
              <a:buNone/>
              <a:defRPr sz="18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0"/>
              <a:buNone/>
              <a:defRPr sz="18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0"/>
              <a:buNone/>
              <a:defRPr sz="18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0"/>
              <a:buNone/>
              <a:defRPr sz="18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0"/>
              <a:buNone/>
              <a:defRPr sz="18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0"/>
              <a:buNone/>
              <a:defRPr sz="18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0"/>
              <a:buNone/>
              <a:defRPr sz="18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0"/>
              <a:buNone/>
              <a:defRPr sz="18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0"/>
              <a:buNone/>
              <a:defRPr sz="18800"/>
            </a:lvl9pPr>
          </a:lstStyle>
          <a:p>
            <a:r>
              <a:t>xx%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779252" y="11207910"/>
            <a:ext cx="21301406" cy="4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marL="365760" lvl="0" indent="-36068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marL="731520" lvl="1" indent="-320040" algn="ctr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○"/>
              <a:defRPr/>
            </a:lvl2pPr>
            <a:lvl3pPr marL="1097280" lvl="2" indent="-320040" algn="ctr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■"/>
              <a:defRPr/>
            </a:lvl3pPr>
            <a:lvl4pPr marL="1463040" lvl="3" indent="-320040" algn="ctr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●"/>
              <a:defRPr/>
            </a:lvl4pPr>
            <a:lvl5pPr marL="1828800" lvl="4" indent="-320040" algn="ctr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○"/>
              <a:defRPr/>
            </a:lvl5pPr>
            <a:lvl6pPr marL="2194560" lvl="5" indent="-320040" algn="ctr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■"/>
              <a:defRPr/>
            </a:lvl6pPr>
            <a:lvl7pPr marL="2560320" lvl="6" indent="-320040" algn="ctr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●"/>
              <a:defRPr/>
            </a:lvl7pPr>
            <a:lvl8pPr marL="2926080" lvl="7" indent="-320040" algn="ctr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○"/>
              <a:defRPr/>
            </a:lvl8pPr>
            <a:lvl9pPr marL="3291840" lvl="8" indent="-320040" algn="ctr">
              <a:lnSpc>
                <a:spcPct val="115000"/>
              </a:lnSpc>
              <a:spcBef>
                <a:spcPts val="2480"/>
              </a:spcBef>
              <a:spcAft>
                <a:spcPts val="2480"/>
              </a:spcAft>
              <a:buSzPts val="27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252" y="1582310"/>
            <a:ext cx="21301406" cy="20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252" y="4097690"/>
            <a:ext cx="21301406" cy="121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○"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●"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○"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●"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○"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lnSpc>
                <a:spcPct val="115000"/>
              </a:lnSpc>
              <a:spcBef>
                <a:spcPts val="3100"/>
              </a:spcBef>
              <a:spcAft>
                <a:spcPts val="3100"/>
              </a:spcAft>
              <a:buClr>
                <a:schemeClr val="dk2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12" Type="http://schemas.openxmlformats.org/officeDocument/2006/relationships/image" Target="../media/image14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6" Type="http://schemas.microsoft.com/office/2007/relationships/hdphoto" Target="../media/hdphoto4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9.png"/><Relationship Id="rId5" Type="http://schemas.openxmlformats.org/officeDocument/2006/relationships/image" Target="../media/image2.png"/><Relationship Id="rId15" Type="http://schemas.openxmlformats.org/officeDocument/2006/relationships/image" Target="../media/image18.png"/><Relationship Id="rId10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0.png"/><Relationship Id="rId1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microsoft.com/office/2007/relationships/hdphoto" Target="../media/hdphoto5.wdp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microsoft.com/office/2007/relationships/hdphoto" Target="../media/hdphoto3.wdp"/><Relationship Id="rId3" Type="http://schemas.openxmlformats.org/officeDocument/2006/relationships/image" Target="../media/image2.png"/><Relationship Id="rId21" Type="http://schemas.openxmlformats.org/officeDocument/2006/relationships/image" Target="../media/image6.png"/><Relationship Id="rId7" Type="http://schemas.openxmlformats.org/officeDocument/2006/relationships/image" Target="../media/image3.png"/><Relationship Id="rId12" Type="http://schemas.openxmlformats.org/officeDocument/2006/relationships/image" Target="../media/image20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14.png"/><Relationship Id="rId5" Type="http://schemas.microsoft.com/office/2007/relationships/hdphoto" Target="../media/hdphoto1.wdp"/><Relationship Id="rId15" Type="http://schemas.microsoft.com/office/2007/relationships/hdphoto" Target="../media/hdphoto4.wdp"/><Relationship Id="rId10" Type="http://schemas.openxmlformats.org/officeDocument/2006/relationships/image" Target="../media/image19.png"/><Relationship Id="rId19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4" Type="http://schemas.openxmlformats.org/officeDocument/2006/relationships/image" Target="../media/image18.png"/><Relationship Id="rId2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microsoft.com/office/2007/relationships/hdphoto" Target="../media/hdphoto3.wdp"/><Relationship Id="rId3" Type="http://schemas.openxmlformats.org/officeDocument/2006/relationships/image" Target="../media/image2.png"/><Relationship Id="rId21" Type="http://schemas.openxmlformats.org/officeDocument/2006/relationships/image" Target="../media/image6.png"/><Relationship Id="rId7" Type="http://schemas.openxmlformats.org/officeDocument/2006/relationships/image" Target="../media/image3.png"/><Relationship Id="rId12" Type="http://schemas.openxmlformats.org/officeDocument/2006/relationships/image" Target="../media/image20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14.png"/><Relationship Id="rId5" Type="http://schemas.microsoft.com/office/2007/relationships/hdphoto" Target="../media/hdphoto1.wdp"/><Relationship Id="rId15" Type="http://schemas.microsoft.com/office/2007/relationships/hdphoto" Target="../media/hdphoto4.wdp"/><Relationship Id="rId10" Type="http://schemas.openxmlformats.org/officeDocument/2006/relationships/image" Target="../media/image19.png"/><Relationship Id="rId19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4" Type="http://schemas.openxmlformats.org/officeDocument/2006/relationships/image" Target="../media/image18.png"/><Relationship Id="rId2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4.emf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cdmrp.army.mil/dmrdp/default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health.mil/About-MHS/MHS-Initiative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l.mit.edu/r-d/biotechnology-and-human-systems" TargetMode="External"/><Relationship Id="rId5" Type="http://schemas.openxmlformats.org/officeDocument/2006/relationships/hyperlink" Target="https://mrdc.amedd.army.mil/" TargetMode="External"/><Relationship Id="rId10" Type="http://schemas.openxmlformats.org/officeDocument/2006/relationships/hyperlink" Target="https://jts.amedd.army.mil/index.cfm/committees/cotccc" TargetMode="External"/><Relationship Id="rId4" Type="http://schemas.openxmlformats.org/officeDocument/2006/relationships/hyperlink" Target="https://www.tatrc.org/www/labs-and-programs/mobile-health/" TargetMode="External"/><Relationship Id="rId9" Type="http://schemas.openxmlformats.org/officeDocument/2006/relationships/hyperlink" Target="https://jts.amedd.army.mil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openxmlformats.org/officeDocument/2006/relationships/image" Target="../media/image8.png"/><Relationship Id="rId21" Type="http://schemas.openxmlformats.org/officeDocument/2006/relationships/image" Target="../media/image17.png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microsoft.com/office/2007/relationships/hdphoto" Target="../media/hdphoto2.wdp"/><Relationship Id="rId5" Type="http://schemas.openxmlformats.org/officeDocument/2006/relationships/image" Target="../media/image2.png"/><Relationship Id="rId15" Type="http://schemas.microsoft.com/office/2007/relationships/hdphoto" Target="../media/hdphoto3.wdp"/><Relationship Id="rId23" Type="http://schemas.microsoft.com/office/2007/relationships/hdphoto" Target="../media/hdphoto4.wdp"/><Relationship Id="rId10" Type="http://schemas.openxmlformats.org/officeDocument/2006/relationships/image" Target="../media/image10.png"/><Relationship Id="rId19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2.png"/><Relationship Id="rId15" Type="http://schemas.microsoft.com/office/2007/relationships/hdphoto" Target="../media/hdphoto4.wdp"/><Relationship Id="rId10" Type="http://schemas.openxmlformats.org/officeDocument/2006/relationships/image" Target="../media/image19.png"/><Relationship Id="rId4" Type="http://schemas.microsoft.com/office/2007/relationships/hdphoto" Target="../media/hdphoto1.wdp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2.png"/><Relationship Id="rId15" Type="http://schemas.microsoft.com/office/2007/relationships/hdphoto" Target="../media/hdphoto4.wdp"/><Relationship Id="rId10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9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2.png"/><Relationship Id="rId15" Type="http://schemas.openxmlformats.org/officeDocument/2006/relationships/image" Target="../media/image14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8.png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0840" y="7699913"/>
            <a:ext cx="3331680" cy="281133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2"/>
          <p:cNvSpPr/>
          <p:nvPr/>
        </p:nvSpPr>
        <p:spPr>
          <a:xfrm>
            <a:off x="3334620" y="3686227"/>
            <a:ext cx="1717920" cy="10653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53" name="Google Shape;53;p12"/>
          <p:cNvCxnSpPr/>
          <p:nvPr/>
        </p:nvCxnSpPr>
        <p:spPr>
          <a:xfrm>
            <a:off x="5338396" y="3915032"/>
            <a:ext cx="765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4" name="Google Shape;54;p12"/>
          <p:cNvSpPr/>
          <p:nvPr/>
        </p:nvSpPr>
        <p:spPr>
          <a:xfrm>
            <a:off x="6389853" y="3377109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55" name="Google Shape;55;p12"/>
          <p:cNvSpPr/>
          <p:nvPr/>
        </p:nvSpPr>
        <p:spPr>
          <a:xfrm>
            <a:off x="6485853" y="3491513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56" name="Google Shape;56;p12"/>
          <p:cNvSpPr/>
          <p:nvPr/>
        </p:nvSpPr>
        <p:spPr>
          <a:xfrm>
            <a:off x="6729308" y="4834716"/>
            <a:ext cx="144000" cy="176880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57" name="Google Shape;57;p12"/>
          <p:cNvSpPr/>
          <p:nvPr/>
        </p:nvSpPr>
        <p:spPr>
          <a:xfrm>
            <a:off x="8501533" y="3336153"/>
            <a:ext cx="2619600" cy="1765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58" name="Google Shape;58;p12"/>
          <p:cNvSpPr/>
          <p:nvPr/>
        </p:nvSpPr>
        <p:spPr>
          <a:xfrm>
            <a:off x="8570141" y="3336153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59" name="Google Shape;59;p12"/>
          <p:cNvSpPr/>
          <p:nvPr/>
        </p:nvSpPr>
        <p:spPr>
          <a:xfrm>
            <a:off x="8501533" y="3513248"/>
            <a:ext cx="2619600" cy="43608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60" name="Google Shape;60;p12"/>
          <p:cNvSpPr/>
          <p:nvPr/>
        </p:nvSpPr>
        <p:spPr>
          <a:xfrm>
            <a:off x="9050173" y="3580060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61" name="Google Shape;61;p12"/>
          <p:cNvSpPr/>
          <p:nvPr/>
        </p:nvSpPr>
        <p:spPr>
          <a:xfrm>
            <a:off x="8844508" y="3580060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62" name="Google Shape;62;p12"/>
          <p:cNvSpPr/>
          <p:nvPr/>
        </p:nvSpPr>
        <p:spPr>
          <a:xfrm>
            <a:off x="9309020" y="3772256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63" name="Google Shape;63;p12"/>
          <p:cNvSpPr/>
          <p:nvPr/>
        </p:nvSpPr>
        <p:spPr>
          <a:xfrm>
            <a:off x="8995196" y="3772256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64" name="Google Shape;64;p12"/>
          <p:cNvSpPr/>
          <p:nvPr/>
        </p:nvSpPr>
        <p:spPr>
          <a:xfrm>
            <a:off x="8681372" y="3772256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65" name="Google Shape;65;p12"/>
          <p:cNvSpPr/>
          <p:nvPr/>
        </p:nvSpPr>
        <p:spPr>
          <a:xfrm>
            <a:off x="12270942" y="3377109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66" name="Google Shape;66;p12"/>
          <p:cNvSpPr/>
          <p:nvPr/>
        </p:nvSpPr>
        <p:spPr>
          <a:xfrm>
            <a:off x="12366942" y="3491513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67" name="Google Shape;67;p12"/>
          <p:cNvSpPr/>
          <p:nvPr/>
        </p:nvSpPr>
        <p:spPr>
          <a:xfrm>
            <a:off x="12610396" y="4834716"/>
            <a:ext cx="144000" cy="176880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68" name="Google Shape;68;p12"/>
          <p:cNvCxnSpPr/>
          <p:nvPr/>
        </p:nvCxnSpPr>
        <p:spPr>
          <a:xfrm>
            <a:off x="7426300" y="3915032"/>
            <a:ext cx="765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" name="Google Shape;69;p12"/>
          <p:cNvCxnSpPr/>
          <p:nvPr/>
        </p:nvCxnSpPr>
        <p:spPr>
          <a:xfrm rot="10800000">
            <a:off x="11321947" y="3914278"/>
            <a:ext cx="748320" cy="144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0" name="Google Shape;70;p12"/>
          <p:cNvSpPr/>
          <p:nvPr/>
        </p:nvSpPr>
        <p:spPr>
          <a:xfrm>
            <a:off x="13291356" y="3949353"/>
            <a:ext cx="1398960" cy="106536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71" name="Google Shape;71;p12"/>
          <p:cNvSpPr/>
          <p:nvPr/>
        </p:nvSpPr>
        <p:spPr>
          <a:xfrm>
            <a:off x="13333980" y="4022112"/>
            <a:ext cx="1313760" cy="91968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72" name="Google Shape;72;p12"/>
          <p:cNvSpPr/>
          <p:nvPr/>
        </p:nvSpPr>
        <p:spPr>
          <a:xfrm>
            <a:off x="13154173" y="5014671"/>
            <a:ext cx="1536000" cy="639840"/>
          </a:xfrm>
          <a:prstGeom prst="parallelogram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73" name="Google Shape;73;p12"/>
          <p:cNvSpPr/>
          <p:nvPr/>
        </p:nvSpPr>
        <p:spPr>
          <a:xfrm>
            <a:off x="10114844" y="6088876"/>
            <a:ext cx="1536000" cy="1765680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74" name="Google Shape;74;p12"/>
          <p:cNvCxnSpPr/>
          <p:nvPr/>
        </p:nvCxnSpPr>
        <p:spPr>
          <a:xfrm rot="10800000">
            <a:off x="10882844" y="5343916"/>
            <a:ext cx="0" cy="74496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" name="Google Shape;75;p12"/>
          <p:cNvCxnSpPr/>
          <p:nvPr/>
        </p:nvCxnSpPr>
        <p:spPr>
          <a:xfrm flipH="1">
            <a:off x="11754876" y="5948770"/>
            <a:ext cx="1536480" cy="9806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6" name="Google Shape;76;p12"/>
          <p:cNvSpPr/>
          <p:nvPr/>
        </p:nvSpPr>
        <p:spPr>
          <a:xfrm>
            <a:off x="12486302" y="3513248"/>
            <a:ext cx="389040" cy="436080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77" name="Google Shape;77;p12"/>
          <p:cNvSpPr/>
          <p:nvPr/>
        </p:nvSpPr>
        <p:spPr>
          <a:xfrm>
            <a:off x="13376349" y="4022112"/>
            <a:ext cx="389040" cy="436080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78" name="Google Shape;78;p12"/>
          <p:cNvSpPr/>
          <p:nvPr/>
        </p:nvSpPr>
        <p:spPr>
          <a:xfrm>
            <a:off x="8570141" y="3937532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79" name="Google Shape;79;p12"/>
          <p:cNvSpPr/>
          <p:nvPr/>
        </p:nvSpPr>
        <p:spPr>
          <a:xfrm>
            <a:off x="6570701" y="3513248"/>
            <a:ext cx="389040" cy="436080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80" name="Google Shape;80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80189" y="6481277"/>
            <a:ext cx="317712" cy="256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81372" y="4060342"/>
            <a:ext cx="266080" cy="190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03196" y="4043162"/>
            <a:ext cx="144000" cy="102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2"/>
          <p:cNvCxnSpPr/>
          <p:nvPr/>
        </p:nvCxnSpPr>
        <p:spPr>
          <a:xfrm>
            <a:off x="10880156" y="7854340"/>
            <a:ext cx="5280" cy="77856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4" name="Google Shape;84;p12"/>
          <p:cNvSpPr/>
          <p:nvPr/>
        </p:nvSpPr>
        <p:spPr>
          <a:xfrm>
            <a:off x="9814988" y="8795875"/>
            <a:ext cx="2304480" cy="15525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85" name="Google Shape;85;p12"/>
          <p:cNvSpPr/>
          <p:nvPr/>
        </p:nvSpPr>
        <p:spPr>
          <a:xfrm>
            <a:off x="9912525" y="8912108"/>
            <a:ext cx="2109360" cy="13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86" name="Google Shape;86;p12"/>
          <p:cNvSpPr txBox="1"/>
          <p:nvPr/>
        </p:nvSpPr>
        <p:spPr>
          <a:xfrm>
            <a:off x="9912515" y="8877554"/>
            <a:ext cx="1717920" cy="1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1.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2.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3.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4.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5.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Google Shape;87;p12"/>
          <p:cNvCxnSpPr/>
          <p:nvPr/>
        </p:nvCxnSpPr>
        <p:spPr>
          <a:xfrm rot="10800000">
            <a:off x="8769836" y="9571459"/>
            <a:ext cx="748320" cy="144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8" name="Google Shape;88;p12"/>
          <p:cNvSpPr/>
          <p:nvPr/>
        </p:nvSpPr>
        <p:spPr>
          <a:xfrm>
            <a:off x="7814841" y="8632934"/>
            <a:ext cx="389040" cy="588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89" name="Google Shape;89;p12"/>
          <p:cNvSpPr txBox="1"/>
          <p:nvPr/>
        </p:nvSpPr>
        <p:spPr>
          <a:xfrm>
            <a:off x="7707420" y="8572905"/>
            <a:ext cx="765600" cy="106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440">
                <a:latin typeface="Calibri"/>
                <a:ea typeface="Calibri"/>
                <a:cs typeface="Calibri"/>
                <a:sym typeface="Calibri"/>
              </a:rPr>
              <a:t>1.</a:t>
            </a:r>
            <a:endParaRPr sz="144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440">
                <a:latin typeface="Calibri"/>
                <a:ea typeface="Calibri"/>
                <a:cs typeface="Calibri"/>
                <a:sym typeface="Calibri"/>
              </a:rPr>
              <a:t>2.</a:t>
            </a:r>
            <a:endParaRPr sz="144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2"/>
          <p:cNvSpPr txBox="1"/>
          <p:nvPr/>
        </p:nvSpPr>
        <p:spPr>
          <a:xfrm>
            <a:off x="3334621" y="4377409"/>
            <a:ext cx="1869360" cy="91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Reusable data collection device</a:t>
            </a:r>
            <a:endParaRPr sz="1120"/>
          </a:p>
          <a:p>
            <a:pPr marL="711214" indent="-457209">
              <a:buSzPts val="20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Program</a:t>
            </a:r>
            <a:endParaRPr sz="1120"/>
          </a:p>
          <a:p>
            <a:pPr marL="711214" indent="-457209">
              <a:buSzPts val="20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Sensors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711214" indent="-457209">
              <a:buSzPts val="20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Imbedded RFID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52828" y="3238684"/>
            <a:ext cx="536832" cy="383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540732" y="3238684"/>
            <a:ext cx="536832" cy="383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475644" y="3240057"/>
            <a:ext cx="536832" cy="383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71708" y="5396509"/>
            <a:ext cx="536832" cy="38384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2"/>
          <p:cNvSpPr txBox="1"/>
          <p:nvPr/>
        </p:nvSpPr>
        <p:spPr>
          <a:xfrm>
            <a:off x="5674539" y="5101621"/>
            <a:ext cx="3994477" cy="144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App 1 web app (pre-upload) 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711214" indent="-457209">
              <a:buSzPts val="20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Patient profile: uploaded images and videos, patient data</a:t>
            </a:r>
            <a:endParaRPr sz="1120"/>
          </a:p>
        </p:txBody>
      </p:sp>
      <p:sp>
        <p:nvSpPr>
          <p:cNvPr id="96" name="Google Shape;96;p12"/>
          <p:cNvSpPr txBox="1"/>
          <p:nvPr/>
        </p:nvSpPr>
        <p:spPr>
          <a:xfrm>
            <a:off x="9122260" y="3843835"/>
            <a:ext cx="2024880" cy="116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Patient profile uploaded to </a:t>
            </a:r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web app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and accessed via RFID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2"/>
          <p:cNvSpPr txBox="1"/>
          <p:nvPr/>
        </p:nvSpPr>
        <p:spPr>
          <a:xfrm>
            <a:off x="12565324" y="6671903"/>
            <a:ext cx="2304480" cy="127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RFID identified when patient is admitted into hospital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711214" indent="-457209">
              <a:buSzPts val="20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Patient profile loaded into “App 2”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2"/>
          <p:cNvSpPr txBox="1"/>
          <p:nvPr/>
        </p:nvSpPr>
        <p:spPr>
          <a:xfrm>
            <a:off x="12184793" y="8839428"/>
            <a:ext cx="2454960" cy="91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App 2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interfaces to app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711214" indent="-457209">
              <a:buSzPts val="20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Triaged patients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2"/>
          <p:cNvSpPr txBox="1"/>
          <p:nvPr/>
        </p:nvSpPr>
        <p:spPr>
          <a:xfrm>
            <a:off x="5182722" y="8418194"/>
            <a:ext cx="2454960" cy="91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Doctor and nurse smart-device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711214" indent="-457209">
              <a:buSzPts val="20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Access to app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711214" indent="-457209">
              <a:buSzPts val="20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Alert system based on patient norms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 txBox="1"/>
          <p:nvPr/>
        </p:nvSpPr>
        <p:spPr>
          <a:xfrm>
            <a:off x="9393144" y="7132320"/>
            <a:ext cx="131376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Hospital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2"/>
          <p:cNvSpPr txBox="1"/>
          <p:nvPr/>
        </p:nvSpPr>
        <p:spPr>
          <a:xfrm>
            <a:off x="3547196" y="7132344"/>
            <a:ext cx="2304480" cy="91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*RFID sent to EMS and hospitals via radiowaves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2"/>
          <p:cNvSpPr txBox="1"/>
          <p:nvPr/>
        </p:nvSpPr>
        <p:spPr>
          <a:xfrm>
            <a:off x="13222833" y="2959535"/>
            <a:ext cx="15360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Emergency Medical Services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2"/>
          <p:cNvSpPr txBox="1"/>
          <p:nvPr/>
        </p:nvSpPr>
        <p:spPr>
          <a:xfrm>
            <a:off x="11328669" y="5090444"/>
            <a:ext cx="1869360" cy="91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*EMS can add additional info to patient profile via  the web app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345603" y="8130711"/>
            <a:ext cx="389040" cy="38899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2"/>
          <p:cNvSpPr txBox="1"/>
          <p:nvPr/>
        </p:nvSpPr>
        <p:spPr>
          <a:xfrm>
            <a:off x="0" y="0"/>
            <a:ext cx="22860000" cy="793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pPr algn="ctr"/>
            <a:r>
              <a:rPr lang="en" sz="216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Flow of Information Lemelson MIT</a:t>
            </a:r>
            <a:endParaRPr sz="216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p12"/>
          <p:cNvCxnSpPr/>
          <p:nvPr/>
        </p:nvCxnSpPr>
        <p:spPr>
          <a:xfrm rot="10800000" flipH="1">
            <a:off x="4470948" y="2322240"/>
            <a:ext cx="1518720" cy="116928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07" name="Google Shape;107;p1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93902" y="1444716"/>
            <a:ext cx="1214881" cy="793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63683" y="9069861"/>
            <a:ext cx="389040" cy="38899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2"/>
          <p:cNvSpPr txBox="1"/>
          <p:nvPr/>
        </p:nvSpPr>
        <p:spPr>
          <a:xfrm>
            <a:off x="7478160" y="1215064"/>
            <a:ext cx="3331680" cy="1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SD Card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711214" indent="-457209">
              <a:buSzPts val="20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Collects patient data if no cellular connection is available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12"/>
          <p:cNvCxnSpPr/>
          <p:nvPr/>
        </p:nvCxnSpPr>
        <p:spPr>
          <a:xfrm>
            <a:off x="10345608" y="2036080"/>
            <a:ext cx="2045760" cy="94152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1" name="Google Shape;111;p12"/>
          <p:cNvSpPr txBox="1"/>
          <p:nvPr/>
        </p:nvSpPr>
        <p:spPr>
          <a:xfrm>
            <a:off x="12119472" y="9475303"/>
            <a:ext cx="2832311" cy="98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*Triage nurses are able to change the triage order based on their knowledge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2"/>
          <p:cNvSpPr txBox="1"/>
          <p:nvPr/>
        </p:nvSpPr>
        <p:spPr>
          <a:xfrm>
            <a:off x="3295556" y="9075515"/>
            <a:ext cx="2157276" cy="127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*Doctors and nurses have additional app 2 settings i.e. the alert system and patient data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4"/>
          <p:cNvSpPr/>
          <p:nvPr/>
        </p:nvSpPr>
        <p:spPr>
          <a:xfrm>
            <a:off x="2854" y="5187745"/>
            <a:ext cx="10542888" cy="5784064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p14"/>
          <p:cNvSpPr/>
          <p:nvPr/>
        </p:nvSpPr>
        <p:spPr>
          <a:xfrm>
            <a:off x="10101341" y="-1"/>
            <a:ext cx="4541520" cy="5186261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14" name="Google Shape;314;p14"/>
          <p:cNvSpPr/>
          <p:nvPr/>
        </p:nvSpPr>
        <p:spPr>
          <a:xfrm>
            <a:off x="10100727" y="5184490"/>
            <a:ext cx="4542132" cy="5788309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22" name="Google Shape;322;p14"/>
          <p:cNvSpPr/>
          <p:nvPr/>
        </p:nvSpPr>
        <p:spPr>
          <a:xfrm>
            <a:off x="603408" y="6758813"/>
            <a:ext cx="1536000" cy="149368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23" name="Google Shape;323;p14"/>
          <p:cNvCxnSpPr/>
          <p:nvPr/>
        </p:nvCxnSpPr>
        <p:spPr>
          <a:xfrm flipH="1">
            <a:off x="2139409" y="7184176"/>
            <a:ext cx="8264529" cy="6415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0" name="Google Shape;330;p14"/>
          <p:cNvSpPr/>
          <p:nvPr/>
        </p:nvSpPr>
        <p:spPr>
          <a:xfrm>
            <a:off x="10632303" y="6273092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1" name="Google Shape;331;p14"/>
          <p:cNvSpPr/>
          <p:nvPr/>
        </p:nvSpPr>
        <p:spPr>
          <a:xfrm>
            <a:off x="10728303" y="6387495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2" name="Google Shape;332;p14"/>
          <p:cNvSpPr/>
          <p:nvPr/>
        </p:nvSpPr>
        <p:spPr>
          <a:xfrm>
            <a:off x="10971757" y="7730698"/>
            <a:ext cx="110456" cy="107077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3" name="Google Shape;333;p14"/>
          <p:cNvSpPr/>
          <p:nvPr/>
        </p:nvSpPr>
        <p:spPr>
          <a:xfrm>
            <a:off x="11791370" y="7631286"/>
            <a:ext cx="2701950" cy="1734891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4" name="Google Shape;334;p14"/>
          <p:cNvSpPr/>
          <p:nvPr/>
        </p:nvSpPr>
        <p:spPr>
          <a:xfrm>
            <a:off x="11860082" y="7731690"/>
            <a:ext cx="2526115" cy="154449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5" name="Google Shape;335;p14"/>
          <p:cNvSpPr/>
          <p:nvPr/>
        </p:nvSpPr>
        <p:spPr>
          <a:xfrm>
            <a:off x="11614666" y="9368833"/>
            <a:ext cx="2878651" cy="714946"/>
          </a:xfrm>
          <a:prstGeom prst="parallelogram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45" name="Google Shape;345;p14"/>
          <p:cNvCxnSpPr/>
          <p:nvPr/>
        </p:nvCxnSpPr>
        <p:spPr>
          <a:xfrm>
            <a:off x="10856114" y="691417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6" name="Google Shape;346;p14"/>
          <p:cNvCxnSpPr/>
          <p:nvPr/>
        </p:nvCxnSpPr>
        <p:spPr>
          <a:xfrm>
            <a:off x="10856113" y="6970629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7" name="Google Shape;347;p14"/>
          <p:cNvCxnSpPr/>
          <p:nvPr/>
        </p:nvCxnSpPr>
        <p:spPr>
          <a:xfrm>
            <a:off x="10856113" y="7030381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14"/>
          <p:cNvCxnSpPr/>
          <p:nvPr/>
        </p:nvCxnSpPr>
        <p:spPr>
          <a:xfrm>
            <a:off x="10862685" y="7083023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9" name="Google Shape;349;p14"/>
          <p:cNvCxnSpPr/>
          <p:nvPr/>
        </p:nvCxnSpPr>
        <p:spPr>
          <a:xfrm>
            <a:off x="10862685" y="7138268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" name="Google Shape;350;p14"/>
          <p:cNvCxnSpPr/>
          <p:nvPr/>
        </p:nvCxnSpPr>
        <p:spPr>
          <a:xfrm>
            <a:off x="10862684" y="7190590"/>
            <a:ext cx="222030" cy="6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53" name="Google Shape;353;p14" descr="Vital Signs Icons - Download Free Vector Icons | Noun Project"/>
          <p:cNvPicPr preferRelativeResize="0"/>
          <p:nvPr/>
        </p:nvPicPr>
        <p:blipFill rotWithShape="1">
          <a:blip r:embed="rId4">
            <a:alphaModFix/>
          </a:blip>
          <a:srcRect l="12955" r="14030"/>
          <a:stretch/>
        </p:blipFill>
        <p:spPr>
          <a:xfrm>
            <a:off x="10863181" y="7254490"/>
            <a:ext cx="388206" cy="34987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4"/>
          <p:cNvSpPr/>
          <p:nvPr/>
        </p:nvSpPr>
        <p:spPr>
          <a:xfrm>
            <a:off x="10863181" y="7298555"/>
            <a:ext cx="389040" cy="2589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55" name="Google Shape;355;p14"/>
          <p:cNvSpPr/>
          <p:nvPr/>
        </p:nvSpPr>
        <p:spPr>
          <a:xfrm>
            <a:off x="11239034" y="1849360"/>
            <a:ext cx="2619600" cy="1765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6" name="Google Shape;356;p14"/>
          <p:cNvSpPr/>
          <p:nvPr/>
        </p:nvSpPr>
        <p:spPr>
          <a:xfrm>
            <a:off x="11307641" y="1849360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7" name="Google Shape;357;p14"/>
          <p:cNvSpPr/>
          <p:nvPr/>
        </p:nvSpPr>
        <p:spPr>
          <a:xfrm>
            <a:off x="11239034" y="2026456"/>
            <a:ext cx="2619600" cy="43608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8" name="Google Shape;358;p14"/>
          <p:cNvSpPr/>
          <p:nvPr/>
        </p:nvSpPr>
        <p:spPr>
          <a:xfrm>
            <a:off x="11787674" y="2093266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9" name="Google Shape;359;p14"/>
          <p:cNvSpPr/>
          <p:nvPr/>
        </p:nvSpPr>
        <p:spPr>
          <a:xfrm>
            <a:off x="11582009" y="2093266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0" name="Google Shape;360;p14"/>
          <p:cNvSpPr/>
          <p:nvPr/>
        </p:nvSpPr>
        <p:spPr>
          <a:xfrm>
            <a:off x="12046521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1" name="Google Shape;361;p14"/>
          <p:cNvSpPr/>
          <p:nvPr/>
        </p:nvSpPr>
        <p:spPr>
          <a:xfrm>
            <a:off x="11732697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2" name="Google Shape;362;p14"/>
          <p:cNvSpPr/>
          <p:nvPr/>
        </p:nvSpPr>
        <p:spPr>
          <a:xfrm>
            <a:off x="11418873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3" name="Google Shape;363;p14"/>
          <p:cNvSpPr/>
          <p:nvPr/>
        </p:nvSpPr>
        <p:spPr>
          <a:xfrm>
            <a:off x="11307641" y="2450738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67" name="Google Shape;367;p14"/>
          <p:cNvCxnSpPr/>
          <p:nvPr/>
        </p:nvCxnSpPr>
        <p:spPr>
          <a:xfrm>
            <a:off x="11760578" y="2671333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8" name="Google Shape;368;p14"/>
          <p:cNvCxnSpPr/>
          <p:nvPr/>
        </p:nvCxnSpPr>
        <p:spPr>
          <a:xfrm>
            <a:off x="11760578" y="2731085"/>
            <a:ext cx="4222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9" name="Google Shape;369;p14"/>
          <p:cNvCxnSpPr/>
          <p:nvPr/>
        </p:nvCxnSpPr>
        <p:spPr>
          <a:xfrm>
            <a:off x="11760578" y="2804118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0" name="Google Shape;370;p14"/>
          <p:cNvCxnSpPr/>
          <p:nvPr/>
        </p:nvCxnSpPr>
        <p:spPr>
          <a:xfrm>
            <a:off x="11399225" y="2876319"/>
            <a:ext cx="7836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1" name="Google Shape;371;p14" descr="Vital Signs Icons - Download Free Vector Icons | Noun Project"/>
          <p:cNvPicPr preferRelativeResize="0"/>
          <p:nvPr/>
        </p:nvPicPr>
        <p:blipFill rotWithShape="1">
          <a:blip r:embed="rId5">
            <a:alphaModFix/>
          </a:blip>
          <a:srcRect l="12955" r="14030"/>
          <a:stretch/>
        </p:blipFill>
        <p:spPr>
          <a:xfrm>
            <a:off x="11408478" y="3059068"/>
            <a:ext cx="401974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4"/>
          <p:cNvSpPr/>
          <p:nvPr/>
        </p:nvSpPr>
        <p:spPr>
          <a:xfrm>
            <a:off x="11405138" y="3035199"/>
            <a:ext cx="639819" cy="380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73" name="Google Shape;373;p14" descr="Vital Signs Icons - Download Free Vector Icons | Noun Project"/>
          <p:cNvPicPr preferRelativeResize="0"/>
          <p:nvPr/>
        </p:nvPicPr>
        <p:blipFill rotWithShape="1">
          <a:blip r:embed="rId4">
            <a:alphaModFix/>
          </a:blip>
          <a:srcRect l="12955" r="43842"/>
          <a:stretch/>
        </p:blipFill>
        <p:spPr>
          <a:xfrm>
            <a:off x="11808035" y="3059003"/>
            <a:ext cx="237846" cy="36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4" descr="Person icon - Free download on Iconfinder"/>
          <p:cNvPicPr preferRelativeResize="0"/>
          <p:nvPr/>
        </p:nvPicPr>
        <p:blipFill rotWithShape="1">
          <a:blip r:embed="rId6">
            <a:alphaModFix/>
          </a:blip>
          <a:srcRect t="1" b="13719"/>
          <a:stretch/>
        </p:blipFill>
        <p:spPr>
          <a:xfrm>
            <a:off x="11398175" y="2534993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5" name="Google Shape;375;p14"/>
          <p:cNvSpPr/>
          <p:nvPr/>
        </p:nvSpPr>
        <p:spPr>
          <a:xfrm>
            <a:off x="11608690" y="2525938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78" name="Google Shape;378;p14"/>
          <p:cNvCxnSpPr/>
          <p:nvPr/>
        </p:nvCxnSpPr>
        <p:spPr>
          <a:xfrm rot="10800000">
            <a:off x="12752329" y="3698241"/>
            <a:ext cx="22854" cy="380741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79" name="Google Shape;379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587280" y="2503369"/>
            <a:ext cx="1121282" cy="96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4" descr="Pinpoint Icons - Download Free Vector Icons | Noun Project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807277" y="2535632"/>
            <a:ext cx="189810" cy="174442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4"/>
          <p:cNvSpPr/>
          <p:nvPr/>
        </p:nvSpPr>
        <p:spPr>
          <a:xfrm>
            <a:off x="12890079" y="2544561"/>
            <a:ext cx="441268" cy="103246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82" name="Google Shape;382;p14"/>
          <p:cNvSpPr/>
          <p:nvPr/>
        </p:nvSpPr>
        <p:spPr>
          <a:xfrm>
            <a:off x="12856119" y="2557759"/>
            <a:ext cx="91439" cy="8111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3" name="Google Shape;383;p14"/>
          <p:cNvCxnSpPr/>
          <p:nvPr/>
        </p:nvCxnSpPr>
        <p:spPr>
          <a:xfrm>
            <a:off x="12968179" y="257585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4" name="Google Shape;384;p14"/>
          <p:cNvCxnSpPr/>
          <p:nvPr/>
        </p:nvCxnSpPr>
        <p:spPr>
          <a:xfrm>
            <a:off x="12968178" y="2613669"/>
            <a:ext cx="24417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5" name="Google Shape;385;p14"/>
          <p:cNvSpPr/>
          <p:nvPr/>
        </p:nvSpPr>
        <p:spPr>
          <a:xfrm rot="-8664357">
            <a:off x="11774253" y="2553160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6" name="Google Shape;386;p14"/>
          <p:cNvCxnSpPr/>
          <p:nvPr/>
        </p:nvCxnSpPr>
        <p:spPr>
          <a:xfrm>
            <a:off x="11395821" y="2944899"/>
            <a:ext cx="74939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87" name="Google Shape;387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7">
            <a:alphaModFix/>
          </a:blip>
          <a:srcRect t="14041"/>
          <a:stretch/>
        </p:blipFill>
        <p:spPr>
          <a:xfrm>
            <a:off x="12288460" y="7922326"/>
            <a:ext cx="1726860" cy="1271014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14"/>
          <p:cNvSpPr/>
          <p:nvPr/>
        </p:nvSpPr>
        <p:spPr>
          <a:xfrm>
            <a:off x="13396267" y="8158423"/>
            <a:ext cx="176702" cy="159795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89" name="Google Shape;389;p14"/>
          <p:cNvSpPr/>
          <p:nvPr/>
        </p:nvSpPr>
        <p:spPr>
          <a:xfrm>
            <a:off x="12835409" y="8048829"/>
            <a:ext cx="560856" cy="183027"/>
          </a:xfrm>
          <a:custGeom>
            <a:avLst/>
            <a:gdLst/>
            <a:ahLst/>
            <a:cxnLst/>
            <a:rect l="l" t="t" r="r" b="b"/>
            <a:pathLst>
              <a:path w="572629" h="229023" extrusionOk="0">
                <a:moveTo>
                  <a:pt x="0" y="0"/>
                </a:moveTo>
                <a:cubicBezTo>
                  <a:pt x="1588" y="3969"/>
                  <a:pt x="2851" y="8083"/>
                  <a:pt x="4763" y="11906"/>
                </a:cubicBezTo>
                <a:cubicBezTo>
                  <a:pt x="8079" y="18539"/>
                  <a:pt x="11401" y="20926"/>
                  <a:pt x="16669" y="26194"/>
                </a:cubicBezTo>
                <a:cubicBezTo>
                  <a:pt x="21432" y="25400"/>
                  <a:pt x="26222" y="24759"/>
                  <a:pt x="30957" y="23812"/>
                </a:cubicBezTo>
                <a:cubicBezTo>
                  <a:pt x="34166" y="23170"/>
                  <a:pt x="37226" y="21105"/>
                  <a:pt x="40482" y="21431"/>
                </a:cubicBezTo>
                <a:cubicBezTo>
                  <a:pt x="50481" y="22431"/>
                  <a:pt x="54584" y="26071"/>
                  <a:pt x="61913" y="30956"/>
                </a:cubicBezTo>
                <a:cubicBezTo>
                  <a:pt x="63500" y="35719"/>
                  <a:pt x="65457" y="40374"/>
                  <a:pt x="66675" y="45244"/>
                </a:cubicBezTo>
                <a:cubicBezTo>
                  <a:pt x="67469" y="48419"/>
                  <a:pt x="67768" y="51761"/>
                  <a:pt x="69057" y="54769"/>
                </a:cubicBezTo>
                <a:cubicBezTo>
                  <a:pt x="70184" y="57399"/>
                  <a:pt x="71392" y="60395"/>
                  <a:pt x="73819" y="61912"/>
                </a:cubicBezTo>
                <a:cubicBezTo>
                  <a:pt x="80682" y="66201"/>
                  <a:pt x="94701" y="67774"/>
                  <a:pt x="102394" y="69056"/>
                </a:cubicBezTo>
                <a:cubicBezTo>
                  <a:pt x="103516" y="72422"/>
                  <a:pt x="107157" y="82739"/>
                  <a:pt x="107157" y="85725"/>
                </a:cubicBezTo>
                <a:cubicBezTo>
                  <a:pt x="107157" y="89772"/>
                  <a:pt x="105569" y="93662"/>
                  <a:pt x="104775" y="97631"/>
                </a:cubicBezTo>
                <a:cubicBezTo>
                  <a:pt x="105569" y="103981"/>
                  <a:pt x="106012" y="110385"/>
                  <a:pt x="107157" y="116681"/>
                </a:cubicBezTo>
                <a:cubicBezTo>
                  <a:pt x="107606" y="119151"/>
                  <a:pt x="107970" y="121865"/>
                  <a:pt x="109538" y="123825"/>
                </a:cubicBezTo>
                <a:cubicBezTo>
                  <a:pt x="111326" y="126060"/>
                  <a:pt x="114052" y="127460"/>
                  <a:pt x="116682" y="128587"/>
                </a:cubicBezTo>
                <a:cubicBezTo>
                  <a:pt x="119690" y="129876"/>
                  <a:pt x="123032" y="130175"/>
                  <a:pt x="126207" y="130969"/>
                </a:cubicBezTo>
                <a:cubicBezTo>
                  <a:pt x="127001" y="138906"/>
                  <a:pt x="125287" y="147519"/>
                  <a:pt x="128588" y="154781"/>
                </a:cubicBezTo>
                <a:cubicBezTo>
                  <a:pt x="129942" y="157760"/>
                  <a:pt x="134918" y="156452"/>
                  <a:pt x="138113" y="157162"/>
                </a:cubicBezTo>
                <a:cubicBezTo>
                  <a:pt x="142064" y="158040"/>
                  <a:pt x="146050" y="158750"/>
                  <a:pt x="150019" y="159544"/>
                </a:cubicBezTo>
                <a:cubicBezTo>
                  <a:pt x="141035" y="173020"/>
                  <a:pt x="143033" y="166784"/>
                  <a:pt x="147638" y="192881"/>
                </a:cubicBezTo>
                <a:cubicBezTo>
                  <a:pt x="148510" y="197825"/>
                  <a:pt x="147637" y="205582"/>
                  <a:pt x="152400" y="207169"/>
                </a:cubicBezTo>
                <a:cubicBezTo>
                  <a:pt x="162259" y="210455"/>
                  <a:pt x="157455" y="208158"/>
                  <a:pt x="166688" y="214312"/>
                </a:cubicBezTo>
                <a:cubicBezTo>
                  <a:pt x="170657" y="212725"/>
                  <a:pt x="175779" y="212767"/>
                  <a:pt x="178594" y="209550"/>
                </a:cubicBezTo>
                <a:cubicBezTo>
                  <a:pt x="181900" y="205772"/>
                  <a:pt x="181769" y="200025"/>
                  <a:pt x="183357" y="195262"/>
                </a:cubicBezTo>
                <a:cubicBezTo>
                  <a:pt x="184151" y="192881"/>
                  <a:pt x="183650" y="189511"/>
                  <a:pt x="185738" y="188119"/>
                </a:cubicBezTo>
                <a:cubicBezTo>
                  <a:pt x="188119" y="186531"/>
                  <a:pt x="190322" y="184636"/>
                  <a:pt x="192882" y="183356"/>
                </a:cubicBezTo>
                <a:cubicBezTo>
                  <a:pt x="195127" y="182234"/>
                  <a:pt x="197644" y="181769"/>
                  <a:pt x="200025" y="180975"/>
                </a:cubicBezTo>
                <a:lnTo>
                  <a:pt x="214313" y="171450"/>
                </a:lnTo>
                <a:lnTo>
                  <a:pt x="221457" y="166687"/>
                </a:lnTo>
                <a:cubicBezTo>
                  <a:pt x="223044" y="163512"/>
                  <a:pt x="225475" y="160633"/>
                  <a:pt x="226219" y="157162"/>
                </a:cubicBezTo>
                <a:cubicBezTo>
                  <a:pt x="227890" y="149362"/>
                  <a:pt x="224581" y="140240"/>
                  <a:pt x="228600" y="133350"/>
                </a:cubicBezTo>
                <a:cubicBezTo>
                  <a:pt x="231130" y="129014"/>
                  <a:pt x="238711" y="131372"/>
                  <a:pt x="242888" y="128587"/>
                </a:cubicBezTo>
                <a:cubicBezTo>
                  <a:pt x="245269" y="127000"/>
                  <a:pt x="247833" y="125657"/>
                  <a:pt x="250032" y="123825"/>
                </a:cubicBezTo>
                <a:cubicBezTo>
                  <a:pt x="257937" y="117237"/>
                  <a:pt x="255445" y="116356"/>
                  <a:pt x="264319" y="111919"/>
                </a:cubicBezTo>
                <a:cubicBezTo>
                  <a:pt x="266564" y="110796"/>
                  <a:pt x="269082" y="110331"/>
                  <a:pt x="271463" y="109537"/>
                </a:cubicBezTo>
                <a:lnTo>
                  <a:pt x="304800" y="111919"/>
                </a:lnTo>
                <a:cubicBezTo>
                  <a:pt x="310134" y="113994"/>
                  <a:pt x="309563" y="123031"/>
                  <a:pt x="314325" y="126206"/>
                </a:cubicBezTo>
                <a:lnTo>
                  <a:pt x="321469" y="130969"/>
                </a:lnTo>
                <a:cubicBezTo>
                  <a:pt x="330994" y="130175"/>
                  <a:pt x="340551" y="129704"/>
                  <a:pt x="350044" y="128587"/>
                </a:cubicBezTo>
                <a:cubicBezTo>
                  <a:pt x="354064" y="128114"/>
                  <a:pt x="357919" y="126572"/>
                  <a:pt x="361950" y="126206"/>
                </a:cubicBezTo>
                <a:cubicBezTo>
                  <a:pt x="375412" y="124982"/>
                  <a:pt x="388938" y="124619"/>
                  <a:pt x="402432" y="123825"/>
                </a:cubicBezTo>
                <a:cubicBezTo>
                  <a:pt x="410381" y="121175"/>
                  <a:pt x="410137" y="121054"/>
                  <a:pt x="419100" y="119062"/>
                </a:cubicBezTo>
                <a:cubicBezTo>
                  <a:pt x="423051" y="118184"/>
                  <a:pt x="427080" y="117663"/>
                  <a:pt x="431007" y="116681"/>
                </a:cubicBezTo>
                <a:cubicBezTo>
                  <a:pt x="433442" y="116072"/>
                  <a:pt x="435737" y="114989"/>
                  <a:pt x="438150" y="114300"/>
                </a:cubicBezTo>
                <a:cubicBezTo>
                  <a:pt x="441297" y="113401"/>
                  <a:pt x="444500" y="112713"/>
                  <a:pt x="447675" y="111919"/>
                </a:cubicBezTo>
                <a:lnTo>
                  <a:pt x="461963" y="114300"/>
                </a:lnTo>
                <a:cubicBezTo>
                  <a:pt x="465945" y="115024"/>
                  <a:pt x="470502" y="114436"/>
                  <a:pt x="473869" y="116681"/>
                </a:cubicBezTo>
                <a:cubicBezTo>
                  <a:pt x="475958" y="118073"/>
                  <a:pt x="475031" y="121631"/>
                  <a:pt x="476250" y="123825"/>
                </a:cubicBezTo>
                <a:cubicBezTo>
                  <a:pt x="479030" y="128828"/>
                  <a:pt x="482600" y="133350"/>
                  <a:pt x="485775" y="138112"/>
                </a:cubicBezTo>
                <a:lnTo>
                  <a:pt x="500063" y="159544"/>
                </a:lnTo>
                <a:cubicBezTo>
                  <a:pt x="501650" y="161925"/>
                  <a:pt x="503920" y="163972"/>
                  <a:pt x="504825" y="166687"/>
                </a:cubicBezTo>
                <a:lnTo>
                  <a:pt x="507207" y="173831"/>
                </a:lnTo>
                <a:cubicBezTo>
                  <a:pt x="506413" y="179387"/>
                  <a:pt x="504495" y="184897"/>
                  <a:pt x="504825" y="190500"/>
                </a:cubicBezTo>
                <a:cubicBezTo>
                  <a:pt x="505300" y="198581"/>
                  <a:pt x="507029" y="206633"/>
                  <a:pt x="509588" y="214312"/>
                </a:cubicBezTo>
                <a:cubicBezTo>
                  <a:pt x="510382" y="216693"/>
                  <a:pt x="510194" y="219681"/>
                  <a:pt x="511969" y="221456"/>
                </a:cubicBezTo>
                <a:cubicBezTo>
                  <a:pt x="513744" y="223231"/>
                  <a:pt x="516622" y="223526"/>
                  <a:pt x="519113" y="223837"/>
                </a:cubicBezTo>
                <a:cubicBezTo>
                  <a:pt x="529382" y="225121"/>
                  <a:pt x="539750" y="225425"/>
                  <a:pt x="550069" y="226219"/>
                </a:cubicBezTo>
                <a:cubicBezTo>
                  <a:pt x="555091" y="227474"/>
                  <a:pt x="566810" y="231848"/>
                  <a:pt x="571500" y="226219"/>
                </a:cubicBezTo>
                <a:cubicBezTo>
                  <a:pt x="574041" y="223170"/>
                  <a:pt x="571500" y="218281"/>
                  <a:pt x="571500" y="214312"/>
                </a:cubicBezTo>
              </a:path>
            </a:pathLst>
          </a:custGeom>
          <a:noFill/>
          <a:ln w="25400" cap="flat" cmpd="sng">
            <a:solidFill>
              <a:srgbClr val="C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90" name="Google Shape;390;p14" descr="Pinpoint Icons - Download Free Vector Icons | Noun Project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92045" y="7863997"/>
            <a:ext cx="232384" cy="21357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4"/>
          <p:cNvSpPr/>
          <p:nvPr/>
        </p:nvSpPr>
        <p:spPr>
          <a:xfrm>
            <a:off x="12812561" y="7887823"/>
            <a:ext cx="540245" cy="1162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92" name="Google Shape;392;p14"/>
          <p:cNvSpPr/>
          <p:nvPr/>
        </p:nvSpPr>
        <p:spPr>
          <a:xfrm>
            <a:off x="12752263" y="7894540"/>
            <a:ext cx="111949" cy="10090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93" name="Google Shape;393;p14"/>
          <p:cNvCxnSpPr/>
          <p:nvPr/>
        </p:nvCxnSpPr>
        <p:spPr>
          <a:xfrm>
            <a:off x="12890661" y="7919119"/>
            <a:ext cx="4151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4" name="Google Shape;394;p14"/>
          <p:cNvCxnSpPr/>
          <p:nvPr/>
        </p:nvCxnSpPr>
        <p:spPr>
          <a:xfrm>
            <a:off x="12890664" y="7956932"/>
            <a:ext cx="29894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95" name="Google Shape;395;p14" descr="Person icon - Free download on Iconfinder"/>
          <p:cNvPicPr preferRelativeResize="0"/>
          <p:nvPr/>
        </p:nvPicPr>
        <p:blipFill rotWithShape="1">
          <a:blip r:embed="rId6">
            <a:alphaModFix/>
          </a:blip>
          <a:srcRect t="1" b="13719"/>
          <a:stretch/>
        </p:blipFill>
        <p:spPr>
          <a:xfrm>
            <a:off x="10863180" y="6545404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6" name="Google Shape;396;p14"/>
          <p:cNvSpPr/>
          <p:nvPr/>
        </p:nvSpPr>
        <p:spPr>
          <a:xfrm>
            <a:off x="11073695" y="6536349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9CEC3F7-1477-4269-8FF1-2AD5AD10ED33}"/>
              </a:ext>
            </a:extLst>
          </p:cNvPr>
          <p:cNvSpPr/>
          <p:nvPr/>
        </p:nvSpPr>
        <p:spPr>
          <a:xfrm>
            <a:off x="11720568" y="5695127"/>
            <a:ext cx="542926" cy="1047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8661F95-5CBA-4D82-93B5-CDB59D1D4423}"/>
              </a:ext>
            </a:extLst>
          </p:cNvPr>
          <p:cNvSpPr/>
          <p:nvPr/>
        </p:nvSpPr>
        <p:spPr>
          <a:xfrm>
            <a:off x="12122626" y="5244667"/>
            <a:ext cx="71811" cy="351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9" name="Picture 4" descr="Police elements walkie talkie - Transparent PNG &amp; SVG vector file">
            <a:extLst>
              <a:ext uri="{FF2B5EF4-FFF2-40B4-BE49-F238E27FC236}">
                <a16:creationId xmlns:a16="http://schemas.microsoft.com/office/drawing/2014/main" id="{E7BD4C20-559B-4733-99B3-206D298BE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4357" y="5146437"/>
            <a:ext cx="1682569" cy="168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" name="Google Shape;100;p13">
            <a:extLst>
              <a:ext uri="{FF2B5EF4-FFF2-40B4-BE49-F238E27FC236}">
                <a16:creationId xmlns:a16="http://schemas.microsoft.com/office/drawing/2014/main" id="{320BDAD1-3A93-4D2A-99F4-C125F881CA45}"/>
              </a:ext>
            </a:extLst>
          </p:cNvPr>
          <p:cNvSpPr txBox="1"/>
          <p:nvPr/>
        </p:nvSpPr>
        <p:spPr>
          <a:xfrm>
            <a:off x="14907060" y="20882"/>
            <a:ext cx="7948427" cy="863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Flow of Information when EMS arrives at </a:t>
            </a:r>
            <a:r>
              <a:rPr lang="en-US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and patient profile is not already on the App 2 server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EMS arrives on scene and RFID alerts App 2 to upload patient profile to App 2 server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accesses and downloads incoming patient profiles</a:t>
            </a:r>
          </a:p>
        </p:txBody>
      </p:sp>
      <p:cxnSp>
        <p:nvCxnSpPr>
          <p:cNvPr id="168" name="Google Shape;397;p14">
            <a:extLst>
              <a:ext uri="{FF2B5EF4-FFF2-40B4-BE49-F238E27FC236}">
                <a16:creationId xmlns:a16="http://schemas.microsoft.com/office/drawing/2014/main" id="{D6609B24-D98B-4D2A-8B9E-D2C314823B2E}"/>
              </a:ext>
            </a:extLst>
          </p:cNvPr>
          <p:cNvCxnSpPr>
            <a:cxnSpLocks/>
          </p:cNvCxnSpPr>
          <p:nvPr/>
        </p:nvCxnSpPr>
        <p:spPr>
          <a:xfrm>
            <a:off x="9268422" y="3069783"/>
            <a:ext cx="1384034" cy="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" name="Google Shape;398;p14">
            <a:extLst>
              <a:ext uri="{FF2B5EF4-FFF2-40B4-BE49-F238E27FC236}">
                <a16:creationId xmlns:a16="http://schemas.microsoft.com/office/drawing/2014/main" id="{E8FCA4DA-B7D7-4789-AE90-EEEFDE84E357}"/>
              </a:ext>
            </a:extLst>
          </p:cNvPr>
          <p:cNvCxnSpPr>
            <a:cxnSpLocks/>
          </p:cNvCxnSpPr>
          <p:nvPr/>
        </p:nvCxnSpPr>
        <p:spPr>
          <a:xfrm flipV="1">
            <a:off x="1371408" y="6192029"/>
            <a:ext cx="7919126" cy="1001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" name="Google Shape;447;p14">
            <a:extLst>
              <a:ext uri="{FF2B5EF4-FFF2-40B4-BE49-F238E27FC236}">
                <a16:creationId xmlns:a16="http://schemas.microsoft.com/office/drawing/2014/main" id="{2A2B41F3-E681-43AA-948F-9704BB20044D}"/>
              </a:ext>
            </a:extLst>
          </p:cNvPr>
          <p:cNvCxnSpPr/>
          <p:nvPr/>
        </p:nvCxnSpPr>
        <p:spPr>
          <a:xfrm flipH="1">
            <a:off x="9268422" y="3059000"/>
            <a:ext cx="22112" cy="3141991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C7F71641-5850-44D5-965D-1ACC8F8FAE69}"/>
              </a:ext>
            </a:extLst>
          </p:cNvPr>
          <p:cNvSpPr txBox="1"/>
          <p:nvPr/>
        </p:nvSpPr>
        <p:spPr>
          <a:xfrm>
            <a:off x="5842928" y="6671049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cxnSp>
        <p:nvCxnSpPr>
          <p:cNvPr id="174" name="Google Shape;399;p14">
            <a:extLst>
              <a:ext uri="{FF2B5EF4-FFF2-40B4-BE49-F238E27FC236}">
                <a16:creationId xmlns:a16="http://schemas.microsoft.com/office/drawing/2014/main" id="{69EE76A2-684D-43E1-90D7-C655E1489132}"/>
              </a:ext>
            </a:extLst>
          </p:cNvPr>
          <p:cNvCxnSpPr>
            <a:cxnSpLocks/>
          </p:cNvCxnSpPr>
          <p:nvPr/>
        </p:nvCxnSpPr>
        <p:spPr>
          <a:xfrm>
            <a:off x="1370574" y="6181448"/>
            <a:ext cx="0" cy="561345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C1A98E2-B17D-486C-99F3-3DA96ABECB82}"/>
              </a:ext>
            </a:extLst>
          </p:cNvPr>
          <p:cNvSpPr txBox="1"/>
          <p:nvPr/>
        </p:nvSpPr>
        <p:spPr>
          <a:xfrm>
            <a:off x="4657943" y="5681911"/>
            <a:ext cx="490807" cy="461665"/>
          </a:xfrm>
          <a:prstGeom prst="rect">
            <a:avLst/>
          </a:prstGeom>
          <a:noFill/>
          <a:ln>
            <a:solidFill>
              <a:srgbClr val="82806C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736329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"/>
          <p:cNvSpPr/>
          <p:nvPr/>
        </p:nvSpPr>
        <p:spPr>
          <a:xfrm>
            <a:off x="0" y="0"/>
            <a:ext cx="10547458" cy="5192245"/>
          </a:xfrm>
          <a:prstGeom prst="rect">
            <a:avLst/>
          </a:prstGeom>
          <a:solidFill>
            <a:srgbClr val="D6B4AA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157" name="Picture 4" descr="Man Face Silhouette Png PNG Image | Transparent PNG Free Download on SeekPNG">
            <a:extLst>
              <a:ext uri="{FF2B5EF4-FFF2-40B4-BE49-F238E27FC236}">
                <a16:creationId xmlns:a16="http://schemas.microsoft.com/office/drawing/2014/main" id="{8845C172-3EBF-45A1-B0F5-21DD5617D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42" b="91753" l="10000" r="90000">
                        <a14:foregroundMark x1="57927" y1="8542" x2="57927" y2="8542"/>
                        <a14:foregroundMark x1="50488" y1="91753" x2="50488" y2="9175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3814">
            <a:off x="347000" y="3750619"/>
            <a:ext cx="2252551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3" name="Google Shape;313;p14"/>
          <p:cNvSpPr/>
          <p:nvPr/>
        </p:nvSpPr>
        <p:spPr>
          <a:xfrm>
            <a:off x="2854" y="5187745"/>
            <a:ext cx="10542888" cy="5784064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10" name="Google Shape;310;p14"/>
          <p:cNvCxnSpPr>
            <a:cxnSpLocks/>
          </p:cNvCxnSpPr>
          <p:nvPr/>
        </p:nvCxnSpPr>
        <p:spPr>
          <a:xfrm flipV="1">
            <a:off x="1973492" y="564107"/>
            <a:ext cx="5805163" cy="17664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p14"/>
          <p:cNvSpPr/>
          <p:nvPr/>
        </p:nvSpPr>
        <p:spPr>
          <a:xfrm>
            <a:off x="10101341" y="-1"/>
            <a:ext cx="4541520" cy="5186261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14" name="Google Shape;314;p14"/>
          <p:cNvSpPr/>
          <p:nvPr/>
        </p:nvSpPr>
        <p:spPr>
          <a:xfrm>
            <a:off x="10100727" y="5184490"/>
            <a:ext cx="4542132" cy="5788309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15" name="Google Shape;315;p14" descr="Free Hand 1199486 PNG with Transparent Backgroun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12" y="2396172"/>
            <a:ext cx="2597662" cy="183124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4"/>
          <p:cNvSpPr/>
          <p:nvPr/>
        </p:nvSpPr>
        <p:spPr>
          <a:xfrm rot="3509072">
            <a:off x="463488" y="3101557"/>
            <a:ext cx="715452" cy="664843"/>
          </a:xfrm>
          <a:prstGeom prst="blockArc">
            <a:avLst>
              <a:gd name="adj1" fmla="val 10752262"/>
              <a:gd name="adj2" fmla="val 0"/>
              <a:gd name="adj3" fmla="val 25000"/>
            </a:avLst>
          </a:prstGeom>
          <a:solidFill>
            <a:srgbClr val="424242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317" name="Google Shape;317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3509072">
            <a:off x="718168" y="3094131"/>
            <a:ext cx="125776" cy="145628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4"/>
          <p:cNvSpPr/>
          <p:nvPr/>
        </p:nvSpPr>
        <p:spPr>
          <a:xfrm>
            <a:off x="3818899" y="2000065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19" name="Google Shape;319;p14"/>
          <p:cNvSpPr/>
          <p:nvPr/>
        </p:nvSpPr>
        <p:spPr>
          <a:xfrm>
            <a:off x="3914899" y="2114469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320" name="Google Shape;320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062485" y="338589"/>
            <a:ext cx="1214881" cy="793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1" name="Google Shape;321;p14"/>
          <p:cNvCxnSpPr/>
          <p:nvPr/>
        </p:nvCxnSpPr>
        <p:spPr>
          <a:xfrm rot="10800000" flipH="1">
            <a:off x="4837251" y="2296316"/>
            <a:ext cx="1242893" cy="1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2" name="Google Shape;322;p14"/>
          <p:cNvSpPr/>
          <p:nvPr/>
        </p:nvSpPr>
        <p:spPr>
          <a:xfrm>
            <a:off x="603408" y="6758813"/>
            <a:ext cx="1536000" cy="149368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23" name="Google Shape;323;p14"/>
          <p:cNvCxnSpPr/>
          <p:nvPr/>
        </p:nvCxnSpPr>
        <p:spPr>
          <a:xfrm flipH="1">
            <a:off x="2139409" y="7184176"/>
            <a:ext cx="8264529" cy="6415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4" name="Google Shape;324;p14"/>
          <p:cNvSpPr/>
          <p:nvPr/>
        </p:nvSpPr>
        <p:spPr>
          <a:xfrm>
            <a:off x="5162565" y="9041397"/>
            <a:ext cx="2304480" cy="15525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25" name="Google Shape;325;p14"/>
          <p:cNvSpPr/>
          <p:nvPr/>
        </p:nvSpPr>
        <p:spPr>
          <a:xfrm>
            <a:off x="5260102" y="9157629"/>
            <a:ext cx="2109360" cy="13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326" name="Google Shape;326;p14" descr="Drone Png Transparent Images - Archos Drone Vr, Png Download - kind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22011" y="1785607"/>
            <a:ext cx="2472841" cy="138479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4"/>
          <p:cNvSpPr/>
          <p:nvPr/>
        </p:nvSpPr>
        <p:spPr>
          <a:xfrm>
            <a:off x="6807029" y="3312190"/>
            <a:ext cx="822960" cy="4821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28" name="Google Shape;328;p14"/>
          <p:cNvCxnSpPr/>
          <p:nvPr/>
        </p:nvCxnSpPr>
        <p:spPr>
          <a:xfrm rot="10800000" flipH="1">
            <a:off x="6807029" y="2720666"/>
            <a:ext cx="394789" cy="58899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9" name="Google Shape;329;p14"/>
          <p:cNvCxnSpPr/>
          <p:nvPr/>
        </p:nvCxnSpPr>
        <p:spPr>
          <a:xfrm rot="10800000">
            <a:off x="7330707" y="2720666"/>
            <a:ext cx="299284" cy="58899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0" name="Google Shape;330;p14"/>
          <p:cNvSpPr/>
          <p:nvPr/>
        </p:nvSpPr>
        <p:spPr>
          <a:xfrm>
            <a:off x="10632303" y="6273092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1" name="Google Shape;331;p14"/>
          <p:cNvSpPr/>
          <p:nvPr/>
        </p:nvSpPr>
        <p:spPr>
          <a:xfrm>
            <a:off x="10728303" y="6387495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2" name="Google Shape;332;p14"/>
          <p:cNvSpPr/>
          <p:nvPr/>
        </p:nvSpPr>
        <p:spPr>
          <a:xfrm>
            <a:off x="10971757" y="7730698"/>
            <a:ext cx="110456" cy="107077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3" name="Google Shape;333;p14"/>
          <p:cNvSpPr/>
          <p:nvPr/>
        </p:nvSpPr>
        <p:spPr>
          <a:xfrm>
            <a:off x="11791370" y="7631286"/>
            <a:ext cx="2701950" cy="1734891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4" name="Google Shape;334;p14"/>
          <p:cNvSpPr/>
          <p:nvPr/>
        </p:nvSpPr>
        <p:spPr>
          <a:xfrm>
            <a:off x="11860082" y="7731690"/>
            <a:ext cx="2526115" cy="154449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5" name="Google Shape;335;p14"/>
          <p:cNvSpPr/>
          <p:nvPr/>
        </p:nvSpPr>
        <p:spPr>
          <a:xfrm>
            <a:off x="11614666" y="9368833"/>
            <a:ext cx="2878651" cy="714946"/>
          </a:xfrm>
          <a:prstGeom prst="parallelogram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6" name="Google Shape;336;p14"/>
          <p:cNvSpPr/>
          <p:nvPr/>
        </p:nvSpPr>
        <p:spPr>
          <a:xfrm>
            <a:off x="4151052" y="3450453"/>
            <a:ext cx="110456" cy="107077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7" name="Google Shape;337;p14"/>
          <p:cNvSpPr/>
          <p:nvPr/>
        </p:nvSpPr>
        <p:spPr>
          <a:xfrm>
            <a:off x="3977821" y="2612047"/>
            <a:ext cx="512688" cy="7120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DDDD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38" name="Google Shape;338;p14"/>
          <p:cNvCxnSpPr/>
          <p:nvPr/>
        </p:nvCxnSpPr>
        <p:spPr>
          <a:xfrm>
            <a:off x="4051138" y="2690950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9" name="Google Shape;339;p14"/>
          <p:cNvCxnSpPr/>
          <p:nvPr/>
        </p:nvCxnSpPr>
        <p:spPr>
          <a:xfrm>
            <a:off x="4051137" y="2747402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0" name="Google Shape;340;p14"/>
          <p:cNvCxnSpPr/>
          <p:nvPr/>
        </p:nvCxnSpPr>
        <p:spPr>
          <a:xfrm>
            <a:off x="4051137" y="2807155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1" name="Google Shape;341;p14"/>
          <p:cNvCxnSpPr/>
          <p:nvPr/>
        </p:nvCxnSpPr>
        <p:spPr>
          <a:xfrm>
            <a:off x="4057709" y="2859797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14"/>
          <p:cNvCxnSpPr/>
          <p:nvPr/>
        </p:nvCxnSpPr>
        <p:spPr>
          <a:xfrm>
            <a:off x="4057709" y="2915041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3" name="Google Shape;343;p14"/>
          <p:cNvCxnSpPr/>
          <p:nvPr/>
        </p:nvCxnSpPr>
        <p:spPr>
          <a:xfrm>
            <a:off x="4057708" y="2967364"/>
            <a:ext cx="222030" cy="6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4" name="Google Shape;344;p14"/>
          <p:cNvCxnSpPr/>
          <p:nvPr/>
        </p:nvCxnSpPr>
        <p:spPr>
          <a:xfrm>
            <a:off x="4057708" y="3030041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5" name="Google Shape;345;p14"/>
          <p:cNvCxnSpPr/>
          <p:nvPr/>
        </p:nvCxnSpPr>
        <p:spPr>
          <a:xfrm>
            <a:off x="10856114" y="691417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6" name="Google Shape;346;p14"/>
          <p:cNvCxnSpPr/>
          <p:nvPr/>
        </p:nvCxnSpPr>
        <p:spPr>
          <a:xfrm>
            <a:off x="10856113" y="6970629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7" name="Google Shape;347;p14"/>
          <p:cNvCxnSpPr/>
          <p:nvPr/>
        </p:nvCxnSpPr>
        <p:spPr>
          <a:xfrm>
            <a:off x="10856113" y="7030381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14"/>
          <p:cNvCxnSpPr/>
          <p:nvPr/>
        </p:nvCxnSpPr>
        <p:spPr>
          <a:xfrm>
            <a:off x="10862685" y="7083023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9" name="Google Shape;349;p14"/>
          <p:cNvCxnSpPr/>
          <p:nvPr/>
        </p:nvCxnSpPr>
        <p:spPr>
          <a:xfrm>
            <a:off x="10862685" y="7138268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" name="Google Shape;350;p14"/>
          <p:cNvCxnSpPr/>
          <p:nvPr/>
        </p:nvCxnSpPr>
        <p:spPr>
          <a:xfrm>
            <a:off x="10862684" y="7190590"/>
            <a:ext cx="222030" cy="6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1" name="Google Shape;351;p14"/>
          <p:cNvSpPr/>
          <p:nvPr/>
        </p:nvSpPr>
        <p:spPr>
          <a:xfrm>
            <a:off x="4026765" y="2176382"/>
            <a:ext cx="389040" cy="36301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2" name="Google Shape;352;p14"/>
          <p:cNvSpPr/>
          <p:nvPr/>
        </p:nvSpPr>
        <p:spPr>
          <a:xfrm>
            <a:off x="7023989" y="3371766"/>
            <a:ext cx="389040" cy="36301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353" name="Google Shape;353;p14" descr="Vital Signs Icons - Download Free Vector Icons | Noun Project"/>
          <p:cNvPicPr preferRelativeResize="0"/>
          <p:nvPr/>
        </p:nvPicPr>
        <p:blipFill rotWithShape="1">
          <a:blip r:embed="rId10">
            <a:alphaModFix/>
          </a:blip>
          <a:srcRect l="12955" r="14030"/>
          <a:stretch/>
        </p:blipFill>
        <p:spPr>
          <a:xfrm>
            <a:off x="10863181" y="7254490"/>
            <a:ext cx="388206" cy="34987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4"/>
          <p:cNvSpPr/>
          <p:nvPr/>
        </p:nvSpPr>
        <p:spPr>
          <a:xfrm>
            <a:off x="10863181" y="7298555"/>
            <a:ext cx="389040" cy="2589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55" name="Google Shape;355;p14"/>
          <p:cNvSpPr/>
          <p:nvPr/>
        </p:nvSpPr>
        <p:spPr>
          <a:xfrm>
            <a:off x="11239034" y="1849360"/>
            <a:ext cx="2619600" cy="1765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6" name="Google Shape;356;p14"/>
          <p:cNvSpPr/>
          <p:nvPr/>
        </p:nvSpPr>
        <p:spPr>
          <a:xfrm>
            <a:off x="11307641" y="1849360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7" name="Google Shape;357;p14"/>
          <p:cNvSpPr/>
          <p:nvPr/>
        </p:nvSpPr>
        <p:spPr>
          <a:xfrm>
            <a:off x="11239034" y="2026456"/>
            <a:ext cx="2619600" cy="43608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8" name="Google Shape;358;p14"/>
          <p:cNvSpPr/>
          <p:nvPr/>
        </p:nvSpPr>
        <p:spPr>
          <a:xfrm>
            <a:off x="11787674" y="2093266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9" name="Google Shape;359;p14"/>
          <p:cNvSpPr/>
          <p:nvPr/>
        </p:nvSpPr>
        <p:spPr>
          <a:xfrm>
            <a:off x="11582009" y="2093266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0" name="Google Shape;360;p14"/>
          <p:cNvSpPr/>
          <p:nvPr/>
        </p:nvSpPr>
        <p:spPr>
          <a:xfrm>
            <a:off x="12046521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1" name="Google Shape;361;p14"/>
          <p:cNvSpPr/>
          <p:nvPr/>
        </p:nvSpPr>
        <p:spPr>
          <a:xfrm>
            <a:off x="11732697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2" name="Google Shape;362;p14"/>
          <p:cNvSpPr/>
          <p:nvPr/>
        </p:nvSpPr>
        <p:spPr>
          <a:xfrm>
            <a:off x="11418873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3" name="Google Shape;363;p14"/>
          <p:cNvSpPr/>
          <p:nvPr/>
        </p:nvSpPr>
        <p:spPr>
          <a:xfrm>
            <a:off x="11307641" y="2450738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64" name="Google Shape;364;p14"/>
          <p:cNvCxnSpPr/>
          <p:nvPr/>
        </p:nvCxnSpPr>
        <p:spPr>
          <a:xfrm rot="10800000" flipH="1">
            <a:off x="8302745" y="2270904"/>
            <a:ext cx="2612532" cy="2173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5" name="Google Shape;365;p14"/>
          <p:cNvCxnSpPr/>
          <p:nvPr/>
        </p:nvCxnSpPr>
        <p:spPr>
          <a:xfrm>
            <a:off x="9455556" y="561638"/>
            <a:ext cx="4903473" cy="7270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6" name="Google Shape;366;p14"/>
          <p:cNvCxnSpPr/>
          <p:nvPr/>
        </p:nvCxnSpPr>
        <p:spPr>
          <a:xfrm>
            <a:off x="14359028" y="568905"/>
            <a:ext cx="0" cy="6729648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7" name="Google Shape;367;p14"/>
          <p:cNvCxnSpPr/>
          <p:nvPr/>
        </p:nvCxnSpPr>
        <p:spPr>
          <a:xfrm>
            <a:off x="11760578" y="2671333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8" name="Google Shape;368;p14"/>
          <p:cNvCxnSpPr/>
          <p:nvPr/>
        </p:nvCxnSpPr>
        <p:spPr>
          <a:xfrm>
            <a:off x="11760578" y="2731085"/>
            <a:ext cx="4222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9" name="Google Shape;369;p14"/>
          <p:cNvCxnSpPr/>
          <p:nvPr/>
        </p:nvCxnSpPr>
        <p:spPr>
          <a:xfrm>
            <a:off x="11760578" y="2804118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0" name="Google Shape;370;p14"/>
          <p:cNvCxnSpPr/>
          <p:nvPr/>
        </p:nvCxnSpPr>
        <p:spPr>
          <a:xfrm>
            <a:off x="11399225" y="2876319"/>
            <a:ext cx="7836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1" name="Google Shape;371;p14" descr="Vital Signs Icons - Download Free Vector Icons | Noun Project"/>
          <p:cNvPicPr preferRelativeResize="0"/>
          <p:nvPr/>
        </p:nvPicPr>
        <p:blipFill rotWithShape="1">
          <a:blip r:embed="rId11">
            <a:alphaModFix/>
          </a:blip>
          <a:srcRect l="12955" r="14030"/>
          <a:stretch/>
        </p:blipFill>
        <p:spPr>
          <a:xfrm>
            <a:off x="11408478" y="3059068"/>
            <a:ext cx="401974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4"/>
          <p:cNvSpPr/>
          <p:nvPr/>
        </p:nvSpPr>
        <p:spPr>
          <a:xfrm>
            <a:off x="11405138" y="3035199"/>
            <a:ext cx="639819" cy="380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73" name="Google Shape;373;p14" descr="Vital Signs Icons - Download Free Vector Icons | Noun Project"/>
          <p:cNvPicPr preferRelativeResize="0"/>
          <p:nvPr/>
        </p:nvPicPr>
        <p:blipFill rotWithShape="1">
          <a:blip r:embed="rId10">
            <a:alphaModFix/>
          </a:blip>
          <a:srcRect l="12955" r="43842"/>
          <a:stretch/>
        </p:blipFill>
        <p:spPr>
          <a:xfrm>
            <a:off x="11808035" y="3059003"/>
            <a:ext cx="237846" cy="36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4" descr="Person icon - Free download on Iconfinder"/>
          <p:cNvPicPr preferRelativeResize="0"/>
          <p:nvPr/>
        </p:nvPicPr>
        <p:blipFill rotWithShape="1">
          <a:blip r:embed="rId12">
            <a:alphaModFix/>
          </a:blip>
          <a:srcRect t="1" b="13719"/>
          <a:stretch/>
        </p:blipFill>
        <p:spPr>
          <a:xfrm>
            <a:off x="11398175" y="2534993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5" name="Google Shape;375;p14"/>
          <p:cNvSpPr/>
          <p:nvPr/>
        </p:nvSpPr>
        <p:spPr>
          <a:xfrm>
            <a:off x="11608690" y="2525938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76" name="Google Shape;376;p14"/>
          <p:cNvCxnSpPr/>
          <p:nvPr/>
        </p:nvCxnSpPr>
        <p:spPr>
          <a:xfrm rot="10800000" flipH="1">
            <a:off x="7242088" y="5480578"/>
            <a:ext cx="3694875" cy="4418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7" name="Google Shape;377;p14"/>
          <p:cNvCxnSpPr/>
          <p:nvPr/>
        </p:nvCxnSpPr>
        <p:spPr>
          <a:xfrm rot="10800000" flipH="1">
            <a:off x="7242089" y="3848503"/>
            <a:ext cx="8921" cy="1632076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8" name="Google Shape;378;p14"/>
          <p:cNvCxnSpPr/>
          <p:nvPr/>
        </p:nvCxnSpPr>
        <p:spPr>
          <a:xfrm rot="10800000">
            <a:off x="12752329" y="3698241"/>
            <a:ext cx="22854" cy="380741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79" name="Google Shape;379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2587280" y="2503369"/>
            <a:ext cx="1121282" cy="96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4" descr="Pinpoint Icons - Download Free Vector Icons | Noun Project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2807277" y="2535632"/>
            <a:ext cx="189810" cy="174442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4"/>
          <p:cNvSpPr/>
          <p:nvPr/>
        </p:nvSpPr>
        <p:spPr>
          <a:xfrm>
            <a:off x="12890079" y="2544561"/>
            <a:ext cx="441268" cy="103246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82" name="Google Shape;382;p14"/>
          <p:cNvSpPr/>
          <p:nvPr/>
        </p:nvSpPr>
        <p:spPr>
          <a:xfrm>
            <a:off x="12856119" y="2557759"/>
            <a:ext cx="91439" cy="8111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3" name="Google Shape;383;p14"/>
          <p:cNvCxnSpPr/>
          <p:nvPr/>
        </p:nvCxnSpPr>
        <p:spPr>
          <a:xfrm>
            <a:off x="12968179" y="257585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4" name="Google Shape;384;p14"/>
          <p:cNvCxnSpPr/>
          <p:nvPr/>
        </p:nvCxnSpPr>
        <p:spPr>
          <a:xfrm>
            <a:off x="12968178" y="2613669"/>
            <a:ext cx="24417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5" name="Google Shape;385;p14"/>
          <p:cNvSpPr/>
          <p:nvPr/>
        </p:nvSpPr>
        <p:spPr>
          <a:xfrm rot="-8664357">
            <a:off x="11774253" y="2553160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6" name="Google Shape;386;p14"/>
          <p:cNvCxnSpPr/>
          <p:nvPr/>
        </p:nvCxnSpPr>
        <p:spPr>
          <a:xfrm>
            <a:off x="11395821" y="2944899"/>
            <a:ext cx="74939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87" name="Google Shape;387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13">
            <a:alphaModFix/>
          </a:blip>
          <a:srcRect t="14041"/>
          <a:stretch/>
        </p:blipFill>
        <p:spPr>
          <a:xfrm>
            <a:off x="12288460" y="7922326"/>
            <a:ext cx="1726860" cy="1271014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14"/>
          <p:cNvSpPr/>
          <p:nvPr/>
        </p:nvSpPr>
        <p:spPr>
          <a:xfrm>
            <a:off x="13396267" y="8158423"/>
            <a:ext cx="176702" cy="159795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89" name="Google Shape;389;p14"/>
          <p:cNvSpPr/>
          <p:nvPr/>
        </p:nvSpPr>
        <p:spPr>
          <a:xfrm>
            <a:off x="12835409" y="8048829"/>
            <a:ext cx="560856" cy="183027"/>
          </a:xfrm>
          <a:custGeom>
            <a:avLst/>
            <a:gdLst/>
            <a:ahLst/>
            <a:cxnLst/>
            <a:rect l="l" t="t" r="r" b="b"/>
            <a:pathLst>
              <a:path w="572629" h="229023" extrusionOk="0">
                <a:moveTo>
                  <a:pt x="0" y="0"/>
                </a:moveTo>
                <a:cubicBezTo>
                  <a:pt x="1588" y="3969"/>
                  <a:pt x="2851" y="8083"/>
                  <a:pt x="4763" y="11906"/>
                </a:cubicBezTo>
                <a:cubicBezTo>
                  <a:pt x="8079" y="18539"/>
                  <a:pt x="11401" y="20926"/>
                  <a:pt x="16669" y="26194"/>
                </a:cubicBezTo>
                <a:cubicBezTo>
                  <a:pt x="21432" y="25400"/>
                  <a:pt x="26222" y="24759"/>
                  <a:pt x="30957" y="23812"/>
                </a:cubicBezTo>
                <a:cubicBezTo>
                  <a:pt x="34166" y="23170"/>
                  <a:pt x="37226" y="21105"/>
                  <a:pt x="40482" y="21431"/>
                </a:cubicBezTo>
                <a:cubicBezTo>
                  <a:pt x="50481" y="22431"/>
                  <a:pt x="54584" y="26071"/>
                  <a:pt x="61913" y="30956"/>
                </a:cubicBezTo>
                <a:cubicBezTo>
                  <a:pt x="63500" y="35719"/>
                  <a:pt x="65457" y="40374"/>
                  <a:pt x="66675" y="45244"/>
                </a:cubicBezTo>
                <a:cubicBezTo>
                  <a:pt x="67469" y="48419"/>
                  <a:pt x="67768" y="51761"/>
                  <a:pt x="69057" y="54769"/>
                </a:cubicBezTo>
                <a:cubicBezTo>
                  <a:pt x="70184" y="57399"/>
                  <a:pt x="71392" y="60395"/>
                  <a:pt x="73819" y="61912"/>
                </a:cubicBezTo>
                <a:cubicBezTo>
                  <a:pt x="80682" y="66201"/>
                  <a:pt x="94701" y="67774"/>
                  <a:pt x="102394" y="69056"/>
                </a:cubicBezTo>
                <a:cubicBezTo>
                  <a:pt x="103516" y="72422"/>
                  <a:pt x="107157" y="82739"/>
                  <a:pt x="107157" y="85725"/>
                </a:cubicBezTo>
                <a:cubicBezTo>
                  <a:pt x="107157" y="89772"/>
                  <a:pt x="105569" y="93662"/>
                  <a:pt x="104775" y="97631"/>
                </a:cubicBezTo>
                <a:cubicBezTo>
                  <a:pt x="105569" y="103981"/>
                  <a:pt x="106012" y="110385"/>
                  <a:pt x="107157" y="116681"/>
                </a:cubicBezTo>
                <a:cubicBezTo>
                  <a:pt x="107606" y="119151"/>
                  <a:pt x="107970" y="121865"/>
                  <a:pt x="109538" y="123825"/>
                </a:cubicBezTo>
                <a:cubicBezTo>
                  <a:pt x="111326" y="126060"/>
                  <a:pt x="114052" y="127460"/>
                  <a:pt x="116682" y="128587"/>
                </a:cubicBezTo>
                <a:cubicBezTo>
                  <a:pt x="119690" y="129876"/>
                  <a:pt x="123032" y="130175"/>
                  <a:pt x="126207" y="130969"/>
                </a:cubicBezTo>
                <a:cubicBezTo>
                  <a:pt x="127001" y="138906"/>
                  <a:pt x="125287" y="147519"/>
                  <a:pt x="128588" y="154781"/>
                </a:cubicBezTo>
                <a:cubicBezTo>
                  <a:pt x="129942" y="157760"/>
                  <a:pt x="134918" y="156452"/>
                  <a:pt x="138113" y="157162"/>
                </a:cubicBezTo>
                <a:cubicBezTo>
                  <a:pt x="142064" y="158040"/>
                  <a:pt x="146050" y="158750"/>
                  <a:pt x="150019" y="159544"/>
                </a:cubicBezTo>
                <a:cubicBezTo>
                  <a:pt x="141035" y="173020"/>
                  <a:pt x="143033" y="166784"/>
                  <a:pt x="147638" y="192881"/>
                </a:cubicBezTo>
                <a:cubicBezTo>
                  <a:pt x="148510" y="197825"/>
                  <a:pt x="147637" y="205582"/>
                  <a:pt x="152400" y="207169"/>
                </a:cubicBezTo>
                <a:cubicBezTo>
                  <a:pt x="162259" y="210455"/>
                  <a:pt x="157455" y="208158"/>
                  <a:pt x="166688" y="214312"/>
                </a:cubicBezTo>
                <a:cubicBezTo>
                  <a:pt x="170657" y="212725"/>
                  <a:pt x="175779" y="212767"/>
                  <a:pt x="178594" y="209550"/>
                </a:cubicBezTo>
                <a:cubicBezTo>
                  <a:pt x="181900" y="205772"/>
                  <a:pt x="181769" y="200025"/>
                  <a:pt x="183357" y="195262"/>
                </a:cubicBezTo>
                <a:cubicBezTo>
                  <a:pt x="184151" y="192881"/>
                  <a:pt x="183650" y="189511"/>
                  <a:pt x="185738" y="188119"/>
                </a:cubicBezTo>
                <a:cubicBezTo>
                  <a:pt x="188119" y="186531"/>
                  <a:pt x="190322" y="184636"/>
                  <a:pt x="192882" y="183356"/>
                </a:cubicBezTo>
                <a:cubicBezTo>
                  <a:pt x="195127" y="182234"/>
                  <a:pt x="197644" y="181769"/>
                  <a:pt x="200025" y="180975"/>
                </a:cubicBezTo>
                <a:lnTo>
                  <a:pt x="214313" y="171450"/>
                </a:lnTo>
                <a:lnTo>
                  <a:pt x="221457" y="166687"/>
                </a:lnTo>
                <a:cubicBezTo>
                  <a:pt x="223044" y="163512"/>
                  <a:pt x="225475" y="160633"/>
                  <a:pt x="226219" y="157162"/>
                </a:cubicBezTo>
                <a:cubicBezTo>
                  <a:pt x="227890" y="149362"/>
                  <a:pt x="224581" y="140240"/>
                  <a:pt x="228600" y="133350"/>
                </a:cubicBezTo>
                <a:cubicBezTo>
                  <a:pt x="231130" y="129014"/>
                  <a:pt x="238711" y="131372"/>
                  <a:pt x="242888" y="128587"/>
                </a:cubicBezTo>
                <a:cubicBezTo>
                  <a:pt x="245269" y="127000"/>
                  <a:pt x="247833" y="125657"/>
                  <a:pt x="250032" y="123825"/>
                </a:cubicBezTo>
                <a:cubicBezTo>
                  <a:pt x="257937" y="117237"/>
                  <a:pt x="255445" y="116356"/>
                  <a:pt x="264319" y="111919"/>
                </a:cubicBezTo>
                <a:cubicBezTo>
                  <a:pt x="266564" y="110796"/>
                  <a:pt x="269082" y="110331"/>
                  <a:pt x="271463" y="109537"/>
                </a:cubicBezTo>
                <a:lnTo>
                  <a:pt x="304800" y="111919"/>
                </a:lnTo>
                <a:cubicBezTo>
                  <a:pt x="310134" y="113994"/>
                  <a:pt x="309563" y="123031"/>
                  <a:pt x="314325" y="126206"/>
                </a:cubicBezTo>
                <a:lnTo>
                  <a:pt x="321469" y="130969"/>
                </a:lnTo>
                <a:cubicBezTo>
                  <a:pt x="330994" y="130175"/>
                  <a:pt x="340551" y="129704"/>
                  <a:pt x="350044" y="128587"/>
                </a:cubicBezTo>
                <a:cubicBezTo>
                  <a:pt x="354064" y="128114"/>
                  <a:pt x="357919" y="126572"/>
                  <a:pt x="361950" y="126206"/>
                </a:cubicBezTo>
                <a:cubicBezTo>
                  <a:pt x="375412" y="124982"/>
                  <a:pt x="388938" y="124619"/>
                  <a:pt x="402432" y="123825"/>
                </a:cubicBezTo>
                <a:cubicBezTo>
                  <a:pt x="410381" y="121175"/>
                  <a:pt x="410137" y="121054"/>
                  <a:pt x="419100" y="119062"/>
                </a:cubicBezTo>
                <a:cubicBezTo>
                  <a:pt x="423051" y="118184"/>
                  <a:pt x="427080" y="117663"/>
                  <a:pt x="431007" y="116681"/>
                </a:cubicBezTo>
                <a:cubicBezTo>
                  <a:pt x="433442" y="116072"/>
                  <a:pt x="435737" y="114989"/>
                  <a:pt x="438150" y="114300"/>
                </a:cubicBezTo>
                <a:cubicBezTo>
                  <a:pt x="441297" y="113401"/>
                  <a:pt x="444500" y="112713"/>
                  <a:pt x="447675" y="111919"/>
                </a:cubicBezTo>
                <a:lnTo>
                  <a:pt x="461963" y="114300"/>
                </a:lnTo>
                <a:cubicBezTo>
                  <a:pt x="465945" y="115024"/>
                  <a:pt x="470502" y="114436"/>
                  <a:pt x="473869" y="116681"/>
                </a:cubicBezTo>
                <a:cubicBezTo>
                  <a:pt x="475958" y="118073"/>
                  <a:pt x="475031" y="121631"/>
                  <a:pt x="476250" y="123825"/>
                </a:cubicBezTo>
                <a:cubicBezTo>
                  <a:pt x="479030" y="128828"/>
                  <a:pt x="482600" y="133350"/>
                  <a:pt x="485775" y="138112"/>
                </a:cubicBezTo>
                <a:lnTo>
                  <a:pt x="500063" y="159544"/>
                </a:lnTo>
                <a:cubicBezTo>
                  <a:pt x="501650" y="161925"/>
                  <a:pt x="503920" y="163972"/>
                  <a:pt x="504825" y="166687"/>
                </a:cubicBezTo>
                <a:lnTo>
                  <a:pt x="507207" y="173831"/>
                </a:lnTo>
                <a:cubicBezTo>
                  <a:pt x="506413" y="179387"/>
                  <a:pt x="504495" y="184897"/>
                  <a:pt x="504825" y="190500"/>
                </a:cubicBezTo>
                <a:cubicBezTo>
                  <a:pt x="505300" y="198581"/>
                  <a:pt x="507029" y="206633"/>
                  <a:pt x="509588" y="214312"/>
                </a:cubicBezTo>
                <a:cubicBezTo>
                  <a:pt x="510382" y="216693"/>
                  <a:pt x="510194" y="219681"/>
                  <a:pt x="511969" y="221456"/>
                </a:cubicBezTo>
                <a:cubicBezTo>
                  <a:pt x="513744" y="223231"/>
                  <a:pt x="516622" y="223526"/>
                  <a:pt x="519113" y="223837"/>
                </a:cubicBezTo>
                <a:cubicBezTo>
                  <a:pt x="529382" y="225121"/>
                  <a:pt x="539750" y="225425"/>
                  <a:pt x="550069" y="226219"/>
                </a:cubicBezTo>
                <a:cubicBezTo>
                  <a:pt x="555091" y="227474"/>
                  <a:pt x="566810" y="231848"/>
                  <a:pt x="571500" y="226219"/>
                </a:cubicBezTo>
                <a:cubicBezTo>
                  <a:pt x="574041" y="223170"/>
                  <a:pt x="571500" y="218281"/>
                  <a:pt x="571500" y="214312"/>
                </a:cubicBezTo>
              </a:path>
            </a:pathLst>
          </a:custGeom>
          <a:noFill/>
          <a:ln w="25400" cap="flat" cmpd="sng">
            <a:solidFill>
              <a:srgbClr val="C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90" name="Google Shape;390;p14" descr="Pinpoint Icons - Download Free Vector Icons | Noun Project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2692045" y="7863997"/>
            <a:ext cx="232384" cy="21357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4"/>
          <p:cNvSpPr/>
          <p:nvPr/>
        </p:nvSpPr>
        <p:spPr>
          <a:xfrm>
            <a:off x="12812561" y="7887823"/>
            <a:ext cx="540245" cy="1162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92" name="Google Shape;392;p14"/>
          <p:cNvSpPr/>
          <p:nvPr/>
        </p:nvSpPr>
        <p:spPr>
          <a:xfrm>
            <a:off x="12752263" y="7894540"/>
            <a:ext cx="111949" cy="10090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93" name="Google Shape;393;p14"/>
          <p:cNvCxnSpPr/>
          <p:nvPr/>
        </p:nvCxnSpPr>
        <p:spPr>
          <a:xfrm>
            <a:off x="12890661" y="7919119"/>
            <a:ext cx="4151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4" name="Google Shape;394;p14"/>
          <p:cNvCxnSpPr/>
          <p:nvPr/>
        </p:nvCxnSpPr>
        <p:spPr>
          <a:xfrm>
            <a:off x="12890664" y="7956932"/>
            <a:ext cx="29894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95" name="Google Shape;395;p14" descr="Person icon - Free download on Iconfinder"/>
          <p:cNvPicPr preferRelativeResize="0"/>
          <p:nvPr/>
        </p:nvPicPr>
        <p:blipFill rotWithShape="1">
          <a:blip r:embed="rId12">
            <a:alphaModFix/>
          </a:blip>
          <a:srcRect t="1" b="13719"/>
          <a:stretch/>
        </p:blipFill>
        <p:spPr>
          <a:xfrm>
            <a:off x="10863180" y="6545404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6" name="Google Shape;396;p14"/>
          <p:cNvSpPr/>
          <p:nvPr/>
        </p:nvSpPr>
        <p:spPr>
          <a:xfrm>
            <a:off x="11073695" y="6536349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97" name="Google Shape;397;p14"/>
          <p:cNvCxnSpPr/>
          <p:nvPr/>
        </p:nvCxnSpPr>
        <p:spPr>
          <a:xfrm rot="10800000">
            <a:off x="1371408" y="6202034"/>
            <a:ext cx="0" cy="683971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8" name="Google Shape;398;p14"/>
          <p:cNvCxnSpPr/>
          <p:nvPr/>
        </p:nvCxnSpPr>
        <p:spPr>
          <a:xfrm rot="10800000" flipH="1">
            <a:off x="1371408" y="6188567"/>
            <a:ext cx="8490386" cy="13471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9" name="Google Shape;399;p14"/>
          <p:cNvCxnSpPr/>
          <p:nvPr/>
        </p:nvCxnSpPr>
        <p:spPr>
          <a:xfrm>
            <a:off x="5334554" y="7630245"/>
            <a:ext cx="17669" cy="1264109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00" name="Google Shape;400;p14"/>
          <p:cNvSpPr/>
          <p:nvPr/>
        </p:nvSpPr>
        <p:spPr>
          <a:xfrm>
            <a:off x="5358269" y="9264384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1" name="Google Shape;401;p14"/>
          <p:cNvSpPr/>
          <p:nvPr/>
        </p:nvSpPr>
        <p:spPr>
          <a:xfrm>
            <a:off x="5308134" y="9235934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2" name="Google Shape;402;p14"/>
          <p:cNvSpPr txBox="1"/>
          <p:nvPr/>
        </p:nvSpPr>
        <p:spPr>
          <a:xfrm>
            <a:off x="5323230" y="9258933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03" name="Google Shape;403;p14"/>
          <p:cNvSpPr/>
          <p:nvPr/>
        </p:nvSpPr>
        <p:spPr>
          <a:xfrm rot="-8664357">
            <a:off x="5565297" y="9307875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04" name="Google Shape;404;p14"/>
          <p:cNvCxnSpPr/>
          <p:nvPr/>
        </p:nvCxnSpPr>
        <p:spPr>
          <a:xfrm>
            <a:off x="5741311" y="9316108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5" name="Google Shape;405;p14"/>
          <p:cNvCxnSpPr/>
          <p:nvPr/>
        </p:nvCxnSpPr>
        <p:spPr>
          <a:xfrm>
            <a:off x="5748003" y="9353827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6" name="Google Shape;406;p14"/>
          <p:cNvSpPr/>
          <p:nvPr/>
        </p:nvSpPr>
        <p:spPr>
          <a:xfrm>
            <a:off x="5340900" y="9275347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7" name="Google Shape;407;p14"/>
          <p:cNvSpPr txBox="1"/>
          <p:nvPr/>
        </p:nvSpPr>
        <p:spPr>
          <a:xfrm>
            <a:off x="5327315" y="9259967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</a:t>
            </a:r>
            <a:endParaRPr sz="1120"/>
          </a:p>
        </p:txBody>
      </p:sp>
      <p:sp>
        <p:nvSpPr>
          <p:cNvPr id="408" name="Google Shape;408;p14"/>
          <p:cNvSpPr/>
          <p:nvPr/>
        </p:nvSpPr>
        <p:spPr>
          <a:xfrm>
            <a:off x="5373677" y="9573627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9" name="Google Shape;409;p14"/>
          <p:cNvSpPr/>
          <p:nvPr/>
        </p:nvSpPr>
        <p:spPr>
          <a:xfrm>
            <a:off x="5323542" y="9545177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0" name="Google Shape;410;p14"/>
          <p:cNvSpPr txBox="1"/>
          <p:nvPr/>
        </p:nvSpPr>
        <p:spPr>
          <a:xfrm>
            <a:off x="5338639" y="9568176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11" name="Google Shape;411;p14"/>
          <p:cNvSpPr/>
          <p:nvPr/>
        </p:nvSpPr>
        <p:spPr>
          <a:xfrm rot="-8664357">
            <a:off x="5580707" y="9617119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12" name="Google Shape;412;p14"/>
          <p:cNvCxnSpPr/>
          <p:nvPr/>
        </p:nvCxnSpPr>
        <p:spPr>
          <a:xfrm>
            <a:off x="5756720" y="9625351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3" name="Google Shape;413;p14"/>
          <p:cNvCxnSpPr/>
          <p:nvPr/>
        </p:nvCxnSpPr>
        <p:spPr>
          <a:xfrm>
            <a:off x="5763412" y="9663070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4" name="Google Shape;414;p14"/>
          <p:cNvSpPr/>
          <p:nvPr/>
        </p:nvSpPr>
        <p:spPr>
          <a:xfrm>
            <a:off x="5356309" y="9584590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5" name="Google Shape;415;p14"/>
          <p:cNvSpPr txBox="1"/>
          <p:nvPr/>
        </p:nvSpPr>
        <p:spPr>
          <a:xfrm>
            <a:off x="5342724" y="9569209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2</a:t>
            </a:r>
            <a:endParaRPr sz="1120"/>
          </a:p>
        </p:txBody>
      </p:sp>
      <p:sp>
        <p:nvSpPr>
          <p:cNvPr id="416" name="Google Shape;416;p14"/>
          <p:cNvSpPr/>
          <p:nvPr/>
        </p:nvSpPr>
        <p:spPr>
          <a:xfrm>
            <a:off x="5369593" y="9883588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7" name="Google Shape;417;p14"/>
          <p:cNvSpPr/>
          <p:nvPr/>
        </p:nvSpPr>
        <p:spPr>
          <a:xfrm>
            <a:off x="5319458" y="9855138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8" name="Google Shape;418;p14"/>
          <p:cNvSpPr txBox="1"/>
          <p:nvPr/>
        </p:nvSpPr>
        <p:spPr>
          <a:xfrm>
            <a:off x="5334554" y="9878137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19" name="Google Shape;419;p14"/>
          <p:cNvSpPr/>
          <p:nvPr/>
        </p:nvSpPr>
        <p:spPr>
          <a:xfrm rot="-8664357">
            <a:off x="5576622" y="9927079"/>
            <a:ext cx="108866" cy="47769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20" name="Google Shape;420;p14"/>
          <p:cNvCxnSpPr/>
          <p:nvPr/>
        </p:nvCxnSpPr>
        <p:spPr>
          <a:xfrm>
            <a:off x="5752635" y="9935312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1" name="Google Shape;421;p14"/>
          <p:cNvCxnSpPr/>
          <p:nvPr/>
        </p:nvCxnSpPr>
        <p:spPr>
          <a:xfrm>
            <a:off x="5759327" y="9973031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2" name="Google Shape;422;p14"/>
          <p:cNvSpPr/>
          <p:nvPr/>
        </p:nvSpPr>
        <p:spPr>
          <a:xfrm>
            <a:off x="5352224" y="9894551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23" name="Google Shape;423;p14"/>
          <p:cNvSpPr txBox="1"/>
          <p:nvPr/>
        </p:nvSpPr>
        <p:spPr>
          <a:xfrm>
            <a:off x="5338642" y="9879171"/>
            <a:ext cx="197521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3</a:t>
            </a:r>
            <a:endParaRPr sz="1120"/>
          </a:p>
        </p:txBody>
      </p:sp>
      <p:sp>
        <p:nvSpPr>
          <p:cNvPr id="424" name="Google Shape;424;p14"/>
          <p:cNvSpPr/>
          <p:nvPr/>
        </p:nvSpPr>
        <p:spPr>
          <a:xfrm>
            <a:off x="5373677" y="10188263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25" name="Google Shape;425;p14"/>
          <p:cNvSpPr/>
          <p:nvPr/>
        </p:nvSpPr>
        <p:spPr>
          <a:xfrm>
            <a:off x="5323542" y="10159812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26" name="Google Shape;426;p14"/>
          <p:cNvSpPr txBox="1"/>
          <p:nvPr/>
        </p:nvSpPr>
        <p:spPr>
          <a:xfrm>
            <a:off x="5338639" y="10182812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27" name="Google Shape;427;p14"/>
          <p:cNvSpPr/>
          <p:nvPr/>
        </p:nvSpPr>
        <p:spPr>
          <a:xfrm rot="-8664357">
            <a:off x="5580706" y="10231754"/>
            <a:ext cx="108866" cy="47769"/>
          </a:xfrm>
          <a:prstGeom prst="homePlate">
            <a:avLst>
              <a:gd name="adj" fmla="val 50000"/>
            </a:avLst>
          </a:prstGeom>
          <a:solidFill>
            <a:srgbClr val="33660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28" name="Google Shape;428;p14"/>
          <p:cNvCxnSpPr/>
          <p:nvPr/>
        </p:nvCxnSpPr>
        <p:spPr>
          <a:xfrm>
            <a:off x="5756719" y="1023998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9" name="Google Shape;429;p14"/>
          <p:cNvCxnSpPr/>
          <p:nvPr/>
        </p:nvCxnSpPr>
        <p:spPr>
          <a:xfrm>
            <a:off x="5763411" y="10277706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0" name="Google Shape;430;p14"/>
          <p:cNvSpPr/>
          <p:nvPr/>
        </p:nvSpPr>
        <p:spPr>
          <a:xfrm>
            <a:off x="5356308" y="10199226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31" name="Google Shape;431;p14"/>
          <p:cNvSpPr txBox="1"/>
          <p:nvPr/>
        </p:nvSpPr>
        <p:spPr>
          <a:xfrm>
            <a:off x="5342726" y="10183845"/>
            <a:ext cx="193436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4</a:t>
            </a:r>
            <a:endParaRPr sz="1120"/>
          </a:p>
        </p:txBody>
      </p:sp>
      <p:cxnSp>
        <p:nvCxnSpPr>
          <p:cNvPr id="432" name="Google Shape;432;p14"/>
          <p:cNvCxnSpPr/>
          <p:nvPr/>
        </p:nvCxnSpPr>
        <p:spPr>
          <a:xfrm flipH="1">
            <a:off x="1585050" y="9806668"/>
            <a:ext cx="3394009" cy="4418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33" name="Google Shape;433;p14"/>
          <p:cNvSpPr/>
          <p:nvPr/>
        </p:nvSpPr>
        <p:spPr>
          <a:xfrm>
            <a:off x="523155" y="9190467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434" name="Google Shape;434;p14"/>
          <p:cNvSpPr/>
          <p:nvPr/>
        </p:nvSpPr>
        <p:spPr>
          <a:xfrm>
            <a:off x="619155" y="9304870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435" name="Google Shape;435;p14"/>
          <p:cNvSpPr/>
          <p:nvPr/>
        </p:nvSpPr>
        <p:spPr>
          <a:xfrm>
            <a:off x="855308" y="10640855"/>
            <a:ext cx="110456" cy="107077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436" name="Google Shape;436;p14"/>
          <p:cNvCxnSpPr/>
          <p:nvPr/>
        </p:nvCxnSpPr>
        <p:spPr>
          <a:xfrm>
            <a:off x="697317" y="9880314"/>
            <a:ext cx="152095" cy="83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7" name="Google Shape;437;p14"/>
          <p:cNvCxnSpPr/>
          <p:nvPr/>
        </p:nvCxnSpPr>
        <p:spPr>
          <a:xfrm>
            <a:off x="693450" y="9942430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8" name="Google Shape;438;p14"/>
          <p:cNvCxnSpPr/>
          <p:nvPr/>
        </p:nvCxnSpPr>
        <p:spPr>
          <a:xfrm>
            <a:off x="696855" y="9755242"/>
            <a:ext cx="46820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39" name="Google Shape;439;p14" descr="Person icon - Free download on Iconfinder"/>
          <p:cNvPicPr preferRelativeResize="0"/>
          <p:nvPr/>
        </p:nvPicPr>
        <p:blipFill rotWithShape="1">
          <a:blip r:embed="rId12">
            <a:alphaModFix/>
          </a:blip>
          <a:srcRect t="1" b="13719"/>
          <a:stretch/>
        </p:blipFill>
        <p:spPr>
          <a:xfrm>
            <a:off x="695804" y="9413916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40" name="Google Shape;440;p14"/>
          <p:cNvSpPr/>
          <p:nvPr/>
        </p:nvSpPr>
        <p:spPr>
          <a:xfrm>
            <a:off x="906319" y="9404861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441" name="Google Shape;441;p14"/>
          <p:cNvSpPr/>
          <p:nvPr/>
        </p:nvSpPr>
        <p:spPr>
          <a:xfrm rot="-8664357">
            <a:off x="1062079" y="9432083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42" name="Google Shape;442;p14"/>
          <p:cNvCxnSpPr/>
          <p:nvPr/>
        </p:nvCxnSpPr>
        <p:spPr>
          <a:xfrm rot="10800000" flipH="1">
            <a:off x="693451" y="9821520"/>
            <a:ext cx="362321" cy="230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3" name="Google Shape;443;p14" descr="Vital Signs Icons - Download Free Vector Icons | Noun Project"/>
          <p:cNvPicPr preferRelativeResize="0"/>
          <p:nvPr/>
        </p:nvPicPr>
        <p:blipFill rotWithShape="1">
          <a:blip r:embed="rId11">
            <a:alphaModFix/>
          </a:blip>
          <a:srcRect l="12955" r="14030"/>
          <a:stretch/>
        </p:blipFill>
        <p:spPr>
          <a:xfrm>
            <a:off x="699991" y="10056902"/>
            <a:ext cx="474686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14"/>
          <p:cNvSpPr/>
          <p:nvPr/>
        </p:nvSpPr>
        <p:spPr>
          <a:xfrm>
            <a:off x="696654" y="10033032"/>
            <a:ext cx="478023" cy="380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45" name="Google Shape;445;p14"/>
          <p:cNvCxnSpPr>
            <a:cxnSpLocks/>
          </p:cNvCxnSpPr>
          <p:nvPr/>
        </p:nvCxnSpPr>
        <p:spPr>
          <a:xfrm>
            <a:off x="6564339" y="6703116"/>
            <a:ext cx="3882440" cy="375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7" name="Google Shape;447;p14"/>
          <p:cNvCxnSpPr/>
          <p:nvPr/>
        </p:nvCxnSpPr>
        <p:spPr>
          <a:xfrm flipH="1">
            <a:off x="9850737" y="3036044"/>
            <a:ext cx="22112" cy="3141991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8" name="Google Shape;448;p14"/>
          <p:cNvCxnSpPr/>
          <p:nvPr/>
        </p:nvCxnSpPr>
        <p:spPr>
          <a:xfrm>
            <a:off x="9870910" y="3059000"/>
            <a:ext cx="1066054" cy="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9" name="Google Shape;449;p14"/>
          <p:cNvCxnSpPr/>
          <p:nvPr/>
        </p:nvCxnSpPr>
        <p:spPr>
          <a:xfrm>
            <a:off x="2139409" y="7631286"/>
            <a:ext cx="3216921" cy="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0" name="Google Shape;450;p14"/>
          <p:cNvCxnSpPr/>
          <p:nvPr/>
        </p:nvCxnSpPr>
        <p:spPr>
          <a:xfrm rot="10800000">
            <a:off x="1973493" y="568906"/>
            <a:ext cx="0" cy="1716558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1" name="Google Shape;451;p14"/>
          <p:cNvCxnSpPr/>
          <p:nvPr/>
        </p:nvCxnSpPr>
        <p:spPr>
          <a:xfrm>
            <a:off x="2632381" y="2299478"/>
            <a:ext cx="991127" cy="0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52" name="Google Shape;452;p14"/>
          <p:cNvSpPr/>
          <p:nvPr/>
        </p:nvSpPr>
        <p:spPr>
          <a:xfrm>
            <a:off x="5868935" y="7604366"/>
            <a:ext cx="3660078" cy="1293815"/>
          </a:xfrm>
          <a:prstGeom prst="rect">
            <a:avLst/>
          </a:prstGeom>
          <a:solidFill>
            <a:srgbClr val="BB3F4A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53" name="Google Shape;453;p14"/>
          <p:cNvSpPr txBox="1"/>
          <p:nvPr/>
        </p:nvSpPr>
        <p:spPr>
          <a:xfrm>
            <a:off x="5949374" y="7671651"/>
            <a:ext cx="3496601" cy="1157208"/>
          </a:xfrm>
          <a:prstGeom prst="rect">
            <a:avLst/>
          </a:prstGeom>
          <a:solidFill>
            <a:srgbClr val="BB3F4A"/>
          </a:solidFill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ctr"/>
            <a:r>
              <a:rPr lang="en" sz="704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ARMES</a:t>
            </a:r>
            <a:r>
              <a:rPr lang="en" sz="224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20"/>
          </a:p>
        </p:txBody>
      </p:sp>
      <p:cxnSp>
        <p:nvCxnSpPr>
          <p:cNvPr id="454" name="Google Shape;454;p14"/>
          <p:cNvCxnSpPr/>
          <p:nvPr/>
        </p:nvCxnSpPr>
        <p:spPr>
          <a:xfrm>
            <a:off x="10936963" y="5480578"/>
            <a:ext cx="0" cy="61871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4" name="Picture 2" descr="School Health Laerdal Pocket Mask - Soft Case">
            <a:extLst>
              <a:ext uri="{FF2B5EF4-FFF2-40B4-BE49-F238E27FC236}">
                <a16:creationId xmlns:a16="http://schemas.microsoft.com/office/drawing/2014/main" id="{9B32E3C9-737C-4EF2-940B-D00C69B528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26500" b="81600" l="5500" r="52300">
                        <a14:foregroundMark x1="30600" y1="27500" x2="30600" y2="27500"/>
                        <a14:foregroundMark x1="29200" y1="26700" x2="29200" y2="26700"/>
                        <a14:foregroundMark x1="30500" y1="79600" x2="30500" y2="79600"/>
                        <a14:foregroundMark x1="52300" y1="72900" x2="52300" y2="72900"/>
                        <a14:foregroundMark x1="36000" y1="81600" x2="36000" y2="81600"/>
                        <a14:foregroundMark x1="28200" y1="26500" x2="28200" y2="26500"/>
                      </a14:backgroundRemoval>
                    </a14:imgEffect>
                    <a14:imgEffect>
                      <a14:artisticLineDrawing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15" r="44367" b="15611"/>
          <a:stretch/>
        </p:blipFill>
        <p:spPr bwMode="auto">
          <a:xfrm rot="1587310">
            <a:off x="1569646" y="3756423"/>
            <a:ext cx="665245" cy="7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6" name="Google Shape;56;p13">
            <a:extLst>
              <a:ext uri="{FF2B5EF4-FFF2-40B4-BE49-F238E27FC236}">
                <a16:creationId xmlns:a16="http://schemas.microsoft.com/office/drawing/2014/main" id="{313F382A-957F-4DDE-8802-1896E46D7D18}"/>
              </a:ext>
            </a:extLst>
          </p:cNvPr>
          <p:cNvCxnSpPr>
            <a:cxnSpLocks/>
          </p:cNvCxnSpPr>
          <p:nvPr/>
        </p:nvCxnSpPr>
        <p:spPr>
          <a:xfrm flipV="1">
            <a:off x="2055417" y="3301083"/>
            <a:ext cx="0" cy="405816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310;p14">
            <a:extLst>
              <a:ext uri="{FF2B5EF4-FFF2-40B4-BE49-F238E27FC236}">
                <a16:creationId xmlns:a16="http://schemas.microsoft.com/office/drawing/2014/main" id="{20690BBD-1541-4968-A76A-D77450D6E2BC}"/>
              </a:ext>
            </a:extLst>
          </p:cNvPr>
          <p:cNvCxnSpPr>
            <a:cxnSpLocks/>
          </p:cNvCxnSpPr>
          <p:nvPr/>
        </p:nvCxnSpPr>
        <p:spPr>
          <a:xfrm>
            <a:off x="7228755" y="1258245"/>
            <a:ext cx="0" cy="705494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2" name="Google Shape;450;p14">
            <a:extLst>
              <a:ext uri="{FF2B5EF4-FFF2-40B4-BE49-F238E27FC236}">
                <a16:creationId xmlns:a16="http://schemas.microsoft.com/office/drawing/2014/main" id="{A0BDB01A-83BF-45FB-A8B7-7F458C1D300A}"/>
              </a:ext>
            </a:extLst>
          </p:cNvPr>
          <p:cNvCxnSpPr>
            <a:cxnSpLocks/>
          </p:cNvCxnSpPr>
          <p:nvPr/>
        </p:nvCxnSpPr>
        <p:spPr>
          <a:xfrm flipV="1">
            <a:off x="1973492" y="1270000"/>
            <a:ext cx="5265508" cy="47341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Google Shape;323;p14">
            <a:extLst>
              <a:ext uri="{FF2B5EF4-FFF2-40B4-BE49-F238E27FC236}">
                <a16:creationId xmlns:a16="http://schemas.microsoft.com/office/drawing/2014/main" id="{4829813C-FB52-42AD-9CFE-C739B6F87B21}"/>
              </a:ext>
            </a:extLst>
          </p:cNvPr>
          <p:cNvCxnSpPr>
            <a:cxnSpLocks/>
          </p:cNvCxnSpPr>
          <p:nvPr/>
        </p:nvCxnSpPr>
        <p:spPr>
          <a:xfrm flipH="1">
            <a:off x="4776434" y="2600135"/>
            <a:ext cx="1315291" cy="0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5" name="Google Shape;377;p14">
            <a:extLst>
              <a:ext uri="{FF2B5EF4-FFF2-40B4-BE49-F238E27FC236}">
                <a16:creationId xmlns:a16="http://schemas.microsoft.com/office/drawing/2014/main" id="{AF09B9BB-1520-4252-9635-DC9FEED6C82A}"/>
              </a:ext>
            </a:extLst>
          </p:cNvPr>
          <p:cNvCxnSpPr>
            <a:cxnSpLocks/>
          </p:cNvCxnSpPr>
          <p:nvPr/>
        </p:nvCxnSpPr>
        <p:spPr>
          <a:xfrm flipV="1">
            <a:off x="6568423" y="2944899"/>
            <a:ext cx="11864" cy="3762489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9CEC3F7-1477-4269-8FF1-2AD5AD10ED33}"/>
              </a:ext>
            </a:extLst>
          </p:cNvPr>
          <p:cNvSpPr/>
          <p:nvPr/>
        </p:nvSpPr>
        <p:spPr>
          <a:xfrm>
            <a:off x="11720568" y="5695127"/>
            <a:ext cx="542926" cy="1047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8661F95-5CBA-4D82-93B5-CDB59D1D4423}"/>
              </a:ext>
            </a:extLst>
          </p:cNvPr>
          <p:cNvSpPr/>
          <p:nvPr/>
        </p:nvSpPr>
        <p:spPr>
          <a:xfrm>
            <a:off x="12122626" y="5244667"/>
            <a:ext cx="71811" cy="351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9" name="Picture 4" descr="Police elements walkie talkie - Transparent PNG &amp; SVG vector file">
            <a:extLst>
              <a:ext uri="{FF2B5EF4-FFF2-40B4-BE49-F238E27FC236}">
                <a16:creationId xmlns:a16="http://schemas.microsoft.com/office/drawing/2014/main" id="{E7BD4C20-559B-4733-99B3-206D298BE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4357" y="5146437"/>
            <a:ext cx="1682569" cy="168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0" name="Google Shape;376;p14">
            <a:extLst>
              <a:ext uri="{FF2B5EF4-FFF2-40B4-BE49-F238E27FC236}">
                <a16:creationId xmlns:a16="http://schemas.microsoft.com/office/drawing/2014/main" id="{12A33420-6BF0-4D53-B393-6672B6255F3D}"/>
              </a:ext>
            </a:extLst>
          </p:cNvPr>
          <p:cNvCxnSpPr>
            <a:cxnSpLocks/>
          </p:cNvCxnSpPr>
          <p:nvPr/>
        </p:nvCxnSpPr>
        <p:spPr>
          <a:xfrm flipV="1">
            <a:off x="3146826" y="5791477"/>
            <a:ext cx="8308437" cy="27620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2" name="Google Shape;454;p14">
            <a:extLst>
              <a:ext uri="{FF2B5EF4-FFF2-40B4-BE49-F238E27FC236}">
                <a16:creationId xmlns:a16="http://schemas.microsoft.com/office/drawing/2014/main" id="{F1460B04-1928-4A3C-BED4-7EC5E80AFC94}"/>
              </a:ext>
            </a:extLst>
          </p:cNvPr>
          <p:cNvCxnSpPr>
            <a:cxnSpLocks/>
          </p:cNvCxnSpPr>
          <p:nvPr/>
        </p:nvCxnSpPr>
        <p:spPr>
          <a:xfrm>
            <a:off x="3146826" y="3138274"/>
            <a:ext cx="0" cy="2696436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" name="Google Shape;377;p14">
            <a:extLst>
              <a:ext uri="{FF2B5EF4-FFF2-40B4-BE49-F238E27FC236}">
                <a16:creationId xmlns:a16="http://schemas.microsoft.com/office/drawing/2014/main" id="{51384470-DE5B-4D51-98BB-95936934E46B}"/>
              </a:ext>
            </a:extLst>
          </p:cNvPr>
          <p:cNvCxnSpPr>
            <a:cxnSpLocks/>
          </p:cNvCxnSpPr>
          <p:nvPr/>
        </p:nvCxnSpPr>
        <p:spPr>
          <a:xfrm flipH="1" flipV="1">
            <a:off x="2434402" y="3131742"/>
            <a:ext cx="728707" cy="6786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741188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60" name="Google Shape;460;p15"/>
          <p:cNvSpPr/>
          <p:nvPr/>
        </p:nvSpPr>
        <p:spPr>
          <a:xfrm>
            <a:off x="8485238" y="978144"/>
            <a:ext cx="5889525" cy="588863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61" name="Google Shape;461;p15"/>
          <p:cNvSpPr txBox="1"/>
          <p:nvPr/>
        </p:nvSpPr>
        <p:spPr>
          <a:xfrm>
            <a:off x="8627450" y="975968"/>
            <a:ext cx="5605099" cy="5521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>
                <a:solidFill>
                  <a:schemeClr val="bg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Medical</a:t>
            </a:r>
            <a:r>
              <a:rPr lang="en" sz="2000">
                <a:solidFill>
                  <a:schemeClr val="bg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 hands-free Unified Broadcast System (MEDHUB) Interfacing </a:t>
            </a:r>
          </a:p>
          <a:p>
            <a:pPr>
              <a:lnSpc>
                <a:spcPct val="150000"/>
              </a:lnSpc>
            </a:pPr>
            <a:r>
              <a:rPr lang="en" sz="18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MEDHUB Capabilities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Dosage calculations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Automated medical documentation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Patient ETA to medical treatment facility</a:t>
            </a:r>
          </a:p>
          <a:p>
            <a:pPr>
              <a:lnSpc>
                <a:spcPct val="150000"/>
              </a:lnSpc>
            </a:pPr>
            <a:r>
              <a:rPr lang="en" sz="18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ARMES Interfacing Capabilities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Patient profile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considering data collected from MEDHUB (vitals) and ARMES (vitals, location, images, videos)</a:t>
            </a:r>
            <a:endParaRPr lang="en-US" sz="16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Patient triage 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considering vitals collected by MEDHUB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Patient subscription application 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for nurses and doctors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Alternative communication routes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Pocket mask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6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integrated sensor data 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 addition to vitals collected by MEDHUB</a:t>
            </a:r>
          </a:p>
        </p:txBody>
      </p:sp>
      <p:cxnSp>
        <p:nvCxnSpPr>
          <p:cNvPr id="465" name="Google Shape;465;p15"/>
          <p:cNvCxnSpPr>
            <a:cxnSpLocks/>
          </p:cNvCxnSpPr>
          <p:nvPr/>
        </p:nvCxnSpPr>
        <p:spPr>
          <a:xfrm>
            <a:off x="11395967" y="6929565"/>
            <a:ext cx="0" cy="449122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" name="Google Shape;460;p15">
            <a:extLst>
              <a:ext uri="{FF2B5EF4-FFF2-40B4-BE49-F238E27FC236}">
                <a16:creationId xmlns:a16="http://schemas.microsoft.com/office/drawing/2014/main" id="{992E7DCD-E8E3-4F0D-9DBC-E62182AB76B4}"/>
              </a:ext>
            </a:extLst>
          </p:cNvPr>
          <p:cNvSpPr/>
          <p:nvPr/>
        </p:nvSpPr>
        <p:spPr>
          <a:xfrm>
            <a:off x="15099112" y="7441462"/>
            <a:ext cx="5889525" cy="44487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11" name="Google Shape;461;p15">
            <a:extLst>
              <a:ext uri="{FF2B5EF4-FFF2-40B4-BE49-F238E27FC236}">
                <a16:creationId xmlns:a16="http://schemas.microsoft.com/office/drawing/2014/main" id="{1D1D6D6B-F1D8-410A-AE90-4EEE547B8E95}"/>
              </a:ext>
            </a:extLst>
          </p:cNvPr>
          <p:cNvSpPr txBox="1"/>
          <p:nvPr/>
        </p:nvSpPr>
        <p:spPr>
          <a:xfrm>
            <a:off x="15241324" y="7441462"/>
            <a:ext cx="5605099" cy="3951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>
                <a:solidFill>
                  <a:schemeClr val="bg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Blue Forces Tracker (BFT) Interfacing </a:t>
            </a:r>
          </a:p>
          <a:p>
            <a:pPr>
              <a:lnSpc>
                <a:spcPct val="150000"/>
              </a:lnSpc>
            </a:pPr>
            <a:r>
              <a:rPr lang="en" sz="18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BFT Capabilities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Unit location and movement tracking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Enermy forces tracking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Battlefield conditions</a:t>
            </a:r>
          </a:p>
          <a:p>
            <a:pPr>
              <a:lnSpc>
                <a:spcPct val="150000"/>
              </a:lnSpc>
            </a:pPr>
            <a:r>
              <a:rPr lang="en" sz="18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ARMES Interfacing Capabilities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Route identification 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considering enemy force location and the locations of MFTs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Medical supply drop recommendation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considering location of enemy forces </a:t>
            </a:r>
          </a:p>
        </p:txBody>
      </p:sp>
      <p:sp>
        <p:nvSpPr>
          <p:cNvPr id="13" name="Google Shape;460;p15">
            <a:extLst>
              <a:ext uri="{FF2B5EF4-FFF2-40B4-BE49-F238E27FC236}">
                <a16:creationId xmlns:a16="http://schemas.microsoft.com/office/drawing/2014/main" id="{17F5FA98-C458-4D61-A4FE-DC6CEEF6A9EF}"/>
              </a:ext>
            </a:extLst>
          </p:cNvPr>
          <p:cNvSpPr/>
          <p:nvPr/>
        </p:nvSpPr>
        <p:spPr>
          <a:xfrm>
            <a:off x="1795506" y="7441454"/>
            <a:ext cx="5913031" cy="444879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14" name="Google Shape;461;p15">
            <a:extLst>
              <a:ext uri="{FF2B5EF4-FFF2-40B4-BE49-F238E27FC236}">
                <a16:creationId xmlns:a16="http://schemas.microsoft.com/office/drawing/2014/main" id="{9236EA71-B932-404E-9B4D-CCEF7F277313}"/>
              </a:ext>
            </a:extLst>
          </p:cNvPr>
          <p:cNvSpPr txBox="1"/>
          <p:nvPr/>
        </p:nvSpPr>
        <p:spPr>
          <a:xfrm>
            <a:off x="1949471" y="7441454"/>
            <a:ext cx="5605099" cy="29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>
                <a:solidFill>
                  <a:schemeClr val="bg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Trauma, Triage, Treatment, and Training Decision Support (4TDS) Interfacing </a:t>
            </a:r>
          </a:p>
          <a:p>
            <a:pPr>
              <a:lnSpc>
                <a:spcPct val="150000"/>
              </a:lnSpc>
            </a:pPr>
            <a:r>
              <a:rPr lang="en" sz="18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4TDS Capabilities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Identification of shock type through machine learning</a:t>
            </a:r>
          </a:p>
          <a:p>
            <a:pPr>
              <a:lnSpc>
                <a:spcPct val="150000"/>
              </a:lnSpc>
            </a:pPr>
            <a:r>
              <a:rPr lang="en" sz="18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ARMES Interfacing Capabilities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Patient triage 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considering shock type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Patient profile 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listing shock type</a:t>
            </a:r>
          </a:p>
        </p:txBody>
      </p:sp>
      <p:cxnSp>
        <p:nvCxnSpPr>
          <p:cNvPr id="15" name="Google Shape;465;p15">
            <a:extLst>
              <a:ext uri="{FF2B5EF4-FFF2-40B4-BE49-F238E27FC236}">
                <a16:creationId xmlns:a16="http://schemas.microsoft.com/office/drawing/2014/main" id="{F989F31E-C132-40A1-8992-0A9F9D65619B}"/>
              </a:ext>
            </a:extLst>
          </p:cNvPr>
          <p:cNvCxnSpPr>
            <a:cxnSpLocks/>
          </p:cNvCxnSpPr>
          <p:nvPr/>
        </p:nvCxnSpPr>
        <p:spPr>
          <a:xfrm flipH="1">
            <a:off x="14480713" y="9537945"/>
            <a:ext cx="512449" cy="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" name="Google Shape;465;p15">
            <a:extLst>
              <a:ext uri="{FF2B5EF4-FFF2-40B4-BE49-F238E27FC236}">
                <a16:creationId xmlns:a16="http://schemas.microsoft.com/office/drawing/2014/main" id="{61EDB1BE-0140-4688-855C-A54327242F08}"/>
              </a:ext>
            </a:extLst>
          </p:cNvPr>
          <p:cNvCxnSpPr>
            <a:cxnSpLocks/>
          </p:cNvCxnSpPr>
          <p:nvPr/>
        </p:nvCxnSpPr>
        <p:spPr>
          <a:xfrm>
            <a:off x="7814487" y="9537945"/>
            <a:ext cx="531495" cy="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1" name="Picture 2" descr="Blue Force Tracker | Military Communication Equipment | Military Asset  Tracking | Blue Sky Network">
            <a:extLst>
              <a:ext uri="{FF2B5EF4-FFF2-40B4-BE49-F238E27FC236}">
                <a16:creationId xmlns:a16="http://schemas.microsoft.com/office/drawing/2014/main" id="{D10DC35C-0ADD-4FE1-989B-EB6229B9A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67" b="96889" l="4000" r="96000">
                        <a14:foregroundMark x1="28444" y1="12000" x2="28444" y2="12000"/>
                        <a14:foregroundMark x1="45778" y1="8444" x2="45778" y2="8444"/>
                        <a14:foregroundMark x1="33333" y1="14222" x2="33333" y2="14222"/>
                        <a14:foregroundMark x1="20889" y1="19111" x2="20889" y2="19111"/>
                        <a14:foregroundMark x1="15111" y1="27556" x2="15111" y2="27556"/>
                        <a14:foregroundMark x1="10667" y1="35111" x2="10222" y2="37778"/>
                        <a14:foregroundMark x1="8000" y1="43111" x2="8444" y2="58222"/>
                        <a14:foregroundMark x1="13778" y1="36889" x2="25778" y2="16000"/>
                        <a14:foregroundMark x1="25778" y1="16000" x2="47111" y2="10222"/>
                        <a14:foregroundMark x1="47111" y1="10222" x2="70667" y2="16000"/>
                        <a14:foregroundMark x1="70667" y1="16000" x2="87111" y2="30222"/>
                        <a14:foregroundMark x1="87111" y1="30222" x2="91111" y2="50222"/>
                        <a14:foregroundMark x1="91111" y1="56000" x2="80444" y2="78667"/>
                        <a14:foregroundMark x1="80444" y1="78667" x2="59111" y2="88889"/>
                        <a14:foregroundMark x1="59111" y1="88889" x2="36000" y2="91111"/>
                        <a14:foregroundMark x1="36000" y1="91111" x2="16889" y2="77333"/>
                        <a14:foregroundMark x1="16889" y1="77333" x2="16889" y2="55111"/>
                        <a14:foregroundMark x1="16889" y1="55111" x2="42222" y2="48444"/>
                        <a14:foregroundMark x1="42222" y1="48444" x2="65333" y2="49333"/>
                        <a14:foregroundMark x1="65333" y1="49333" x2="44000" y2="56889"/>
                        <a14:foregroundMark x1="44000" y1="56889" x2="60444" y2="39111"/>
                        <a14:foregroundMark x1="60444" y1="39111" x2="76889" y2="56444"/>
                        <a14:foregroundMark x1="76889" y1="56444" x2="53778" y2="62667"/>
                        <a14:foregroundMark x1="53778" y1="62667" x2="53333" y2="62222"/>
                        <a14:foregroundMark x1="91556" y1="52000" x2="68444" y2="64889"/>
                        <a14:foregroundMark x1="68444" y1="64889" x2="54667" y2="17333"/>
                        <a14:foregroundMark x1="54667" y1="17333" x2="37778" y2="32889"/>
                        <a14:foregroundMark x1="37778" y1="32889" x2="29333" y2="56889"/>
                        <a14:foregroundMark x1="29333" y1="56889" x2="43111" y2="39556"/>
                        <a14:foregroundMark x1="43111" y1="39556" x2="57333" y2="44000"/>
                        <a14:foregroundMark x1="54667" y1="21333" x2="72000" y2="40000"/>
                        <a14:foregroundMark x1="72000" y1="40000" x2="57778" y2="20889"/>
                        <a14:foregroundMark x1="57778" y1="20889" x2="44000" y2="16889"/>
                        <a14:foregroundMark x1="59556" y1="17778" x2="84889" y2="32444"/>
                        <a14:foregroundMark x1="84889" y1="32444" x2="90222" y2="55556"/>
                        <a14:foregroundMark x1="90222" y1="55556" x2="75111" y2="74667"/>
                        <a14:foregroundMark x1="75111" y1="74667" x2="52000" y2="81333"/>
                        <a14:foregroundMark x1="52000" y1="81333" x2="74667" y2="75111"/>
                        <a14:foregroundMark x1="74667" y1="75111" x2="81333" y2="51556"/>
                        <a14:foregroundMark x1="81333" y1="51556" x2="73778" y2="28444"/>
                        <a14:foregroundMark x1="73778" y1="28444" x2="47556" y2="14667"/>
                        <a14:foregroundMark x1="4000" y1="44000" x2="4000" y2="44000"/>
                        <a14:foregroundMark x1="45333" y1="96889" x2="45333" y2="96889"/>
                        <a14:foregroundMark x1="96000" y1="54222" x2="96000" y2="54222"/>
                        <a14:backgroundMark x1="10222" y1="8444" x2="10222" y2="8444"/>
                        <a14:backgroundMark x1="36444" y1="444" x2="64889" y2="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1402" y="8364393"/>
            <a:ext cx="967176" cy="9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SAMRDC: U.S. Army Medical Research &amp; Development Command">
            <a:extLst>
              <a:ext uri="{FF2B5EF4-FFF2-40B4-BE49-F238E27FC236}">
                <a16:creationId xmlns:a16="http://schemas.microsoft.com/office/drawing/2014/main" id="{965B13CE-7BFF-4069-AF1D-70C414255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8545" y="2097333"/>
            <a:ext cx="798786" cy="137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" name="Google Shape;460;p15">
            <a:extLst>
              <a:ext uri="{FF2B5EF4-FFF2-40B4-BE49-F238E27FC236}">
                <a16:creationId xmlns:a16="http://schemas.microsoft.com/office/drawing/2014/main" id="{13086AA8-8D59-4C57-89FB-FCC4C24E4916}"/>
              </a:ext>
            </a:extLst>
          </p:cNvPr>
          <p:cNvSpPr/>
          <p:nvPr/>
        </p:nvSpPr>
        <p:spPr>
          <a:xfrm>
            <a:off x="0" y="893336"/>
            <a:ext cx="6046526" cy="6226603"/>
          </a:xfrm>
          <a:prstGeom prst="rect">
            <a:avLst/>
          </a:prstGeom>
          <a:solidFill>
            <a:srgbClr val="9A8977"/>
          </a:solidFill>
          <a:ln w="38100">
            <a:solidFill>
              <a:schemeClr val="bg1"/>
            </a:solidFill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lang="en-US" sz="1120">
              <a:solidFill>
                <a:schemeClr val="lt1"/>
              </a:solidFill>
            </a:endParaRPr>
          </a:p>
        </p:txBody>
      </p:sp>
      <p:sp>
        <p:nvSpPr>
          <p:cNvPr id="16" name="Google Shape;461;p15">
            <a:extLst>
              <a:ext uri="{FF2B5EF4-FFF2-40B4-BE49-F238E27FC236}">
                <a16:creationId xmlns:a16="http://schemas.microsoft.com/office/drawing/2014/main" id="{7D1DBC63-7DBA-4F0B-90B8-A41840AA7C3A}"/>
              </a:ext>
            </a:extLst>
          </p:cNvPr>
          <p:cNvSpPr txBox="1"/>
          <p:nvPr/>
        </p:nvSpPr>
        <p:spPr>
          <a:xfrm>
            <a:off x="153708" y="914400"/>
            <a:ext cx="5892824" cy="6106255"/>
          </a:xfrm>
          <a:prstGeom prst="rect">
            <a:avLst/>
          </a:prstGeom>
          <a:solidFill>
            <a:srgbClr val="9A8977"/>
          </a:solidFill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l"/>
            <a:r>
              <a:rPr lang="en-US" sz="2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Problem</a:t>
            </a:r>
            <a:endParaRPr lang="en-US" sz="2800" b="1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n-US" sz="28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Pre-MTF phase of care </a:t>
            </a:r>
            <a:r>
              <a:rPr lang="en-US" sz="28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the 1st link in the chain of survival for those injured in combat and represents the </a:t>
            </a:r>
            <a:r>
              <a:rPr lang="en-US" sz="28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frontier </a:t>
            </a:r>
            <a:r>
              <a:rPr lang="en-US" sz="28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making further significant improvements in </a:t>
            </a:r>
            <a:r>
              <a:rPr lang="en-US" sz="28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battlefield trauma </a:t>
            </a:r>
            <a:r>
              <a:rPr lang="en-US" sz="28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care. [MD14]</a:t>
            </a:r>
          </a:p>
          <a:p>
            <a:pPr algn="l"/>
            <a:endParaRPr lang="en-US" sz="28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8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medics/surgeons only get a snapshot of data</a:t>
            </a:r>
            <a:r>
              <a:rPr lang="en-US" sz="28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instead of understanding what has been happening, being able to see the patient, the wounds, the presentation of the patients' symptoms.</a:t>
            </a:r>
            <a:endParaRPr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Google Shape;460;p15">
            <a:extLst>
              <a:ext uri="{FF2B5EF4-FFF2-40B4-BE49-F238E27FC236}">
                <a16:creationId xmlns:a16="http://schemas.microsoft.com/office/drawing/2014/main" id="{1A7B9C26-89EF-4849-A15C-41B6726EEEA3}"/>
              </a:ext>
            </a:extLst>
          </p:cNvPr>
          <p:cNvSpPr/>
          <p:nvPr/>
        </p:nvSpPr>
        <p:spPr>
          <a:xfrm>
            <a:off x="6046525" y="872386"/>
            <a:ext cx="10688796" cy="6247553"/>
          </a:xfrm>
          <a:prstGeom prst="rect">
            <a:avLst/>
          </a:prstGeom>
          <a:solidFill>
            <a:srgbClr val="77856C"/>
          </a:solidFill>
          <a:ln w="38100">
            <a:solidFill>
              <a:schemeClr val="bg1"/>
            </a:solidFill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lang="en-US" sz="1120">
              <a:solidFill>
                <a:schemeClr val="lt1"/>
              </a:solidFill>
            </a:endParaRPr>
          </a:p>
        </p:txBody>
      </p:sp>
      <p:sp>
        <p:nvSpPr>
          <p:cNvPr id="22" name="Google Shape;461;p15">
            <a:extLst>
              <a:ext uri="{FF2B5EF4-FFF2-40B4-BE49-F238E27FC236}">
                <a16:creationId xmlns:a16="http://schemas.microsoft.com/office/drawing/2014/main" id="{303004C7-2F34-49E7-9D3A-626DAC8AF544}"/>
              </a:ext>
            </a:extLst>
          </p:cNvPr>
          <p:cNvSpPr txBox="1"/>
          <p:nvPr/>
        </p:nvSpPr>
        <p:spPr>
          <a:xfrm>
            <a:off x="6558425" y="883997"/>
            <a:ext cx="10029729" cy="6106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l"/>
            <a:r>
              <a:rPr lang="en-US" sz="2800" b="0" i="0" u="none" strike="noStrike" baseline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Current State</a:t>
            </a:r>
          </a:p>
          <a:p>
            <a:pPr algn="l"/>
            <a:r>
              <a:rPr lang="en-US" sz="2800" b="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2021 Hatzfeld [HHM+21] identified the top ten needs for en route combat casualty care, including:</a:t>
            </a:r>
          </a:p>
          <a:p>
            <a:pPr lvl="3"/>
            <a:r>
              <a:rPr lang="en-US" sz="2800" b="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medical documentation,</a:t>
            </a:r>
          </a:p>
          <a:p>
            <a:pPr lvl="3"/>
            <a:r>
              <a:rPr lang="en-US" sz="2800" b="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clinical decision support,</a:t>
            </a:r>
          </a:p>
          <a:p>
            <a:pPr lvl="3"/>
            <a:r>
              <a:rPr lang="en-US" sz="2800" b="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patient monitoring,</a:t>
            </a:r>
          </a:p>
          <a:p>
            <a:pPr lvl="3"/>
            <a:r>
              <a:rPr lang="en-US" sz="2800" b="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transfer of care,</a:t>
            </a:r>
          </a:p>
          <a:p>
            <a:pPr lvl="3"/>
            <a:r>
              <a:rPr lang="en-US" sz="2800" b="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 transport timing following damage control</a:t>
            </a:r>
          </a:p>
          <a:p>
            <a:pPr algn="l"/>
            <a:r>
              <a:rPr lang="en-US" sz="2800" b="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resuscitation or surgery.</a:t>
            </a:r>
          </a:p>
          <a:p>
            <a:pPr algn="l"/>
            <a:endParaRPr lang="en-US" sz="28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800" b="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“Technology needs for en route care </a:t>
            </a:r>
            <a:r>
              <a:rPr lang="en-US" sz="2800" b="1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must support interoperability of medical information, equipment, and supplies </a:t>
            </a:r>
            <a:r>
              <a:rPr lang="en-US" sz="280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across the global military health system</a:t>
            </a:r>
            <a:r>
              <a:rPr lang="en-US" sz="2800" b="1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addition to </a:t>
            </a:r>
            <a:r>
              <a:rPr lang="en-US" sz="2800" b="1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adjusting to a dynamic transport environment</a:t>
            </a:r>
            <a:r>
              <a:rPr lang="en-US" sz="2800" b="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.“ [HHM+21]</a:t>
            </a:r>
            <a:endParaRPr sz="28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Google Shape;460;p15">
            <a:extLst>
              <a:ext uri="{FF2B5EF4-FFF2-40B4-BE49-F238E27FC236}">
                <a16:creationId xmlns:a16="http://schemas.microsoft.com/office/drawing/2014/main" id="{383C3FE6-BB43-4BE4-B8D4-06326462E838}"/>
              </a:ext>
            </a:extLst>
          </p:cNvPr>
          <p:cNvSpPr/>
          <p:nvPr/>
        </p:nvSpPr>
        <p:spPr>
          <a:xfrm>
            <a:off x="16588154" y="893337"/>
            <a:ext cx="6271845" cy="6226602"/>
          </a:xfrm>
          <a:prstGeom prst="rect">
            <a:avLst/>
          </a:prstGeom>
          <a:solidFill>
            <a:srgbClr val="83896F"/>
          </a:solidFill>
          <a:ln w="38100">
            <a:solidFill>
              <a:schemeClr val="bg1"/>
            </a:solidFill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lang="en-US" sz="1120">
              <a:solidFill>
                <a:schemeClr val="lt1"/>
              </a:solidFill>
            </a:endParaRPr>
          </a:p>
        </p:txBody>
      </p:sp>
      <p:sp>
        <p:nvSpPr>
          <p:cNvPr id="24" name="Google Shape;461;p15">
            <a:extLst>
              <a:ext uri="{FF2B5EF4-FFF2-40B4-BE49-F238E27FC236}">
                <a16:creationId xmlns:a16="http://schemas.microsoft.com/office/drawing/2014/main" id="{C0D3052D-97E1-4F6F-A2C0-5E0982832B96}"/>
              </a:ext>
            </a:extLst>
          </p:cNvPr>
          <p:cNvSpPr txBox="1"/>
          <p:nvPr/>
        </p:nvSpPr>
        <p:spPr>
          <a:xfrm>
            <a:off x="17042734" y="914400"/>
            <a:ext cx="5694800" cy="524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l"/>
            <a:r>
              <a:rPr lang="en-US" sz="2800" b="0" i="0" u="none" strike="noStrike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End State / Impact</a:t>
            </a:r>
          </a:p>
          <a:p>
            <a:pPr marL="457200" indent="-4572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1" i="0" u="none" strike="noStrike" baseline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ARMES system supports interoperability of medical information</a:t>
            </a:r>
            <a:r>
              <a:rPr lang="en-US" sz="2800" b="0" i="0" u="none" strike="noStrike" baseline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point of injury through every level of chain of custody.</a:t>
            </a:r>
          </a:p>
          <a:p>
            <a:pPr marL="457200" indent="-4572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1" i="0" u="none" strike="noStrike" baseline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ARMES Algorithm performs</a:t>
            </a:r>
            <a:r>
              <a:rPr lang="en-US" sz="2800" b="0" i="0" u="none" strike="noStrike" baseline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matching and constraint-based optimization to facilitate patient movement </a:t>
            </a:r>
            <a:r>
              <a:rPr lang="en-US" sz="2800" b="1" i="0" u="none" strike="noStrike" baseline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dynamic transport environment</a:t>
            </a:r>
            <a:r>
              <a:rPr lang="en-US" sz="2800" i="0" u="none" strike="noStrike" baseline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3200" b="1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7221052-F48E-41B9-B5B6-F51C94F85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8601" y="2050784"/>
            <a:ext cx="3022140" cy="2525284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3124D2B-A4D5-4246-A058-467351774ED7}"/>
              </a:ext>
            </a:extLst>
          </p:cNvPr>
          <p:cNvSpPr/>
          <p:nvPr/>
        </p:nvSpPr>
        <p:spPr>
          <a:xfrm>
            <a:off x="-1" y="-21063"/>
            <a:ext cx="22860001" cy="914400"/>
          </a:xfrm>
          <a:prstGeom prst="rect">
            <a:avLst/>
          </a:prstGeom>
          <a:solidFill>
            <a:srgbClr val="4F4039"/>
          </a:solidFill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latin typeface="Calibri Light" panose="020F0302020204030204" pitchFamily="34" charset="0"/>
                <a:cs typeface="Calibri Light" panose="020F0302020204030204" pitchFamily="34" charset="0"/>
              </a:rPr>
              <a:t>Time is Tissue</a:t>
            </a:r>
          </a:p>
        </p:txBody>
      </p:sp>
      <p:cxnSp>
        <p:nvCxnSpPr>
          <p:cNvPr id="45" name="Google Shape;56;p13">
            <a:extLst>
              <a:ext uri="{FF2B5EF4-FFF2-40B4-BE49-F238E27FC236}">
                <a16:creationId xmlns:a16="http://schemas.microsoft.com/office/drawing/2014/main" id="{F2217153-6C15-432F-8D00-29E5107EF5B3}"/>
              </a:ext>
            </a:extLst>
          </p:cNvPr>
          <p:cNvCxnSpPr>
            <a:cxnSpLocks/>
          </p:cNvCxnSpPr>
          <p:nvPr/>
        </p:nvCxnSpPr>
        <p:spPr>
          <a:xfrm>
            <a:off x="1524000" y="1157335"/>
            <a:ext cx="5034425" cy="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543731-F2D0-4F4B-B4EC-0FB0EA55232E}"/>
              </a:ext>
            </a:extLst>
          </p:cNvPr>
          <p:cNvCxnSpPr>
            <a:cxnSpLocks/>
          </p:cNvCxnSpPr>
          <p:nvPr/>
        </p:nvCxnSpPr>
        <p:spPr>
          <a:xfrm>
            <a:off x="8646413" y="1157335"/>
            <a:ext cx="8396321" cy="0"/>
          </a:xfrm>
          <a:prstGeom prst="straightConnector1">
            <a:avLst/>
          </a:prstGeom>
          <a:ln w="38100">
            <a:solidFill>
              <a:srgbClr val="26262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OCP Original vector camouflage pattern for printing scorpion image 0">
            <a:extLst>
              <a:ext uri="{FF2B5EF4-FFF2-40B4-BE49-F238E27FC236}">
                <a16:creationId xmlns:a16="http://schemas.microsoft.com/office/drawing/2014/main" id="{C37F8298-F6B5-42F3-A857-421D7FEDC9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42"/>
          <a:stretch/>
        </p:blipFill>
        <p:spPr bwMode="auto">
          <a:xfrm>
            <a:off x="20206676" y="7119938"/>
            <a:ext cx="2653323" cy="11168061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OCP Original vector camouflage pattern for printing scorpion image 0">
            <a:extLst>
              <a:ext uri="{FF2B5EF4-FFF2-40B4-BE49-F238E27FC236}">
                <a16:creationId xmlns:a16="http://schemas.microsoft.com/office/drawing/2014/main" id="{779A061D-BF5D-4244-9DF6-6991BC855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" t="721" r="76791"/>
          <a:stretch/>
        </p:blipFill>
        <p:spPr bwMode="auto">
          <a:xfrm>
            <a:off x="0" y="7119939"/>
            <a:ext cx="2575168" cy="11168061"/>
          </a:xfrm>
          <a:prstGeom prst="rect">
            <a:avLst/>
          </a:prstGeom>
          <a:solidFill>
            <a:srgbClr val="948170"/>
          </a:solidFill>
          <a:ln w="38100">
            <a:solidFill>
              <a:schemeClr val="bg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AF4AA5-F8CB-438F-8D52-3932635189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0447" y="7129279"/>
            <a:ext cx="17739106" cy="1115872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89239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p14"/>
          <p:cNvSpPr/>
          <p:nvPr/>
        </p:nvSpPr>
        <p:spPr>
          <a:xfrm>
            <a:off x="0" y="0"/>
            <a:ext cx="22860000" cy="1828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524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3" name="TextBox 262">
            <a:extLst>
              <a:ext uri="{FF2B5EF4-FFF2-40B4-BE49-F238E27FC236}">
                <a16:creationId xmlns:a16="http://schemas.microsoft.com/office/drawing/2014/main" id="{E01334B3-AE60-4EE1-9552-8E3874EEF89F}"/>
              </a:ext>
            </a:extLst>
          </p:cNvPr>
          <p:cNvSpPr txBox="1"/>
          <p:nvPr/>
        </p:nvSpPr>
        <p:spPr>
          <a:xfrm>
            <a:off x="296465" y="0"/>
            <a:ext cx="1299717" cy="769441"/>
          </a:xfrm>
          <a:prstGeom prst="rect">
            <a:avLst/>
          </a:prstGeom>
          <a:solidFill>
            <a:srgbClr val="BB3F4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Advanced Response Medical Emergency System (ARMES) 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0F090494-B4DE-4791-8FD6-1D380AE113A4}"/>
              </a:ext>
            </a:extLst>
          </p:cNvPr>
          <p:cNvSpPr/>
          <p:nvPr/>
        </p:nvSpPr>
        <p:spPr>
          <a:xfrm>
            <a:off x="3390502" y="0"/>
            <a:ext cx="13184324" cy="11036017"/>
          </a:xfrm>
          <a:prstGeom prst="rect">
            <a:avLst/>
          </a:prstGeom>
          <a:solidFill>
            <a:srgbClr val="D6B4AA"/>
          </a:solidFill>
          <a:ln>
            <a:solidFill>
              <a:srgbClr val="D6B4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5" name="Google Shape;327;p14">
            <a:extLst>
              <a:ext uri="{FF2B5EF4-FFF2-40B4-BE49-F238E27FC236}">
                <a16:creationId xmlns:a16="http://schemas.microsoft.com/office/drawing/2014/main" id="{39904742-A5FE-4FC4-A608-6A0130155F37}"/>
              </a:ext>
            </a:extLst>
          </p:cNvPr>
          <p:cNvSpPr/>
          <p:nvPr/>
        </p:nvSpPr>
        <p:spPr>
          <a:xfrm>
            <a:off x="11738088" y="8177221"/>
            <a:ext cx="822960" cy="4821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" name="Google Shape;352;p14">
            <a:extLst>
              <a:ext uri="{FF2B5EF4-FFF2-40B4-BE49-F238E27FC236}">
                <a16:creationId xmlns:a16="http://schemas.microsoft.com/office/drawing/2014/main" id="{3E73D028-B046-4B22-B4E9-A7BAD0406CA3}"/>
              </a:ext>
            </a:extLst>
          </p:cNvPr>
          <p:cNvSpPr/>
          <p:nvPr/>
        </p:nvSpPr>
        <p:spPr>
          <a:xfrm>
            <a:off x="11958934" y="8235848"/>
            <a:ext cx="389040" cy="36301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67" name="Picture 4" descr="Man Face Silhouette Png PNG Image | Transparent PNG Free Download on SeekPNG">
            <a:extLst>
              <a:ext uri="{FF2B5EF4-FFF2-40B4-BE49-F238E27FC236}">
                <a16:creationId xmlns:a16="http://schemas.microsoft.com/office/drawing/2014/main" id="{8A613155-778E-4EA3-A74A-31815D6D4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542" b="91753" l="10000" r="90000">
                        <a14:foregroundMark x1="57927" y1="8542" x2="57927" y2="8542"/>
                        <a14:foregroundMark x1="50488" y1="91753" x2="50488" y2="9175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3814">
            <a:off x="3568097" y="9091491"/>
            <a:ext cx="2252551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8" name="Rectangle 267">
            <a:extLst>
              <a:ext uri="{FF2B5EF4-FFF2-40B4-BE49-F238E27FC236}">
                <a16:creationId xmlns:a16="http://schemas.microsoft.com/office/drawing/2014/main" id="{274C5CCD-2E96-429E-9B1B-78286E414B2E}"/>
              </a:ext>
            </a:extLst>
          </p:cNvPr>
          <p:cNvSpPr/>
          <p:nvPr/>
        </p:nvSpPr>
        <p:spPr>
          <a:xfrm>
            <a:off x="16017160" y="-8965"/>
            <a:ext cx="6851874" cy="7196960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28F47F79-FF7E-4104-875C-0369D579021C}"/>
              </a:ext>
            </a:extLst>
          </p:cNvPr>
          <p:cNvSpPr/>
          <p:nvPr/>
        </p:nvSpPr>
        <p:spPr>
          <a:xfrm>
            <a:off x="3394125" y="11037255"/>
            <a:ext cx="13178610" cy="2705052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ED7BCCF6-2E81-4587-9E1B-637F26C572AD}"/>
              </a:ext>
            </a:extLst>
          </p:cNvPr>
          <p:cNvSpPr/>
          <p:nvPr/>
        </p:nvSpPr>
        <p:spPr>
          <a:xfrm>
            <a:off x="16016393" y="7189233"/>
            <a:ext cx="6851831" cy="6554312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1" name="Google Shape;310;p14">
            <a:extLst>
              <a:ext uri="{FF2B5EF4-FFF2-40B4-BE49-F238E27FC236}">
                <a16:creationId xmlns:a16="http://schemas.microsoft.com/office/drawing/2014/main" id="{0D8FC465-F3D9-41D9-A332-71E2DA7AC70C}"/>
              </a:ext>
            </a:extLst>
          </p:cNvPr>
          <p:cNvCxnSpPr>
            <a:cxnSpLocks/>
          </p:cNvCxnSpPr>
          <p:nvPr/>
        </p:nvCxnSpPr>
        <p:spPr>
          <a:xfrm>
            <a:off x="5348505" y="386879"/>
            <a:ext cx="8282626" cy="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72" name="Google Shape;315;p14" descr="Free Hand 1199486 PNG with Transparent Background">
            <a:extLst>
              <a:ext uri="{FF2B5EF4-FFF2-40B4-BE49-F238E27FC236}">
                <a16:creationId xmlns:a16="http://schemas.microsoft.com/office/drawing/2014/main" id="{55BB1C52-4FCD-4C47-8BB8-C166E9492F3B}"/>
              </a:ext>
            </a:extLst>
          </p:cNvPr>
          <p:cNvPicPr preferRelativeResize="0"/>
          <p:nvPr/>
        </p:nvPicPr>
        <p:blipFill rotWithShape="1">
          <a:blip r:embed="rId6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488970" y="7623248"/>
            <a:ext cx="2597662" cy="1831242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316;p14">
            <a:extLst>
              <a:ext uri="{FF2B5EF4-FFF2-40B4-BE49-F238E27FC236}">
                <a16:creationId xmlns:a16="http://schemas.microsoft.com/office/drawing/2014/main" id="{635247E8-FF7D-49DC-BBBB-2BB4E32DD482}"/>
              </a:ext>
            </a:extLst>
          </p:cNvPr>
          <p:cNvSpPr/>
          <p:nvPr/>
        </p:nvSpPr>
        <p:spPr>
          <a:xfrm rot="3509072">
            <a:off x="3959693" y="8300056"/>
            <a:ext cx="715452" cy="664843"/>
          </a:xfrm>
          <a:prstGeom prst="blockArc">
            <a:avLst>
              <a:gd name="adj1" fmla="val 10752262"/>
              <a:gd name="adj2" fmla="val 0"/>
              <a:gd name="adj3" fmla="val 25000"/>
            </a:avLst>
          </a:prstGeom>
          <a:solidFill>
            <a:srgbClr val="AAC1E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4" name="Google Shape;317;p14">
            <a:extLst>
              <a:ext uri="{FF2B5EF4-FFF2-40B4-BE49-F238E27FC236}">
                <a16:creationId xmlns:a16="http://schemas.microsoft.com/office/drawing/2014/main" id="{5D9CCD5A-A61B-4B30-B201-D314CB7B5F7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3509072">
            <a:off x="4219851" y="8285465"/>
            <a:ext cx="125776" cy="145628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318;p14">
            <a:extLst>
              <a:ext uri="{FF2B5EF4-FFF2-40B4-BE49-F238E27FC236}">
                <a16:creationId xmlns:a16="http://schemas.microsoft.com/office/drawing/2014/main" id="{AE1DDC70-88FD-43F6-80F1-69A317CC4BA1}"/>
              </a:ext>
            </a:extLst>
          </p:cNvPr>
          <p:cNvSpPr/>
          <p:nvPr/>
        </p:nvSpPr>
        <p:spPr>
          <a:xfrm>
            <a:off x="11760983" y="2871090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592528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6" name="Google Shape;319;p14">
            <a:extLst>
              <a:ext uri="{FF2B5EF4-FFF2-40B4-BE49-F238E27FC236}">
                <a16:creationId xmlns:a16="http://schemas.microsoft.com/office/drawing/2014/main" id="{5A7B6661-DFB5-40CB-B659-A4715D45807D}"/>
              </a:ext>
            </a:extLst>
          </p:cNvPr>
          <p:cNvSpPr/>
          <p:nvPr/>
        </p:nvSpPr>
        <p:spPr>
          <a:xfrm>
            <a:off x="11856983" y="2985494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7" name="Google Shape;320;p14">
            <a:extLst>
              <a:ext uri="{FF2B5EF4-FFF2-40B4-BE49-F238E27FC236}">
                <a16:creationId xmlns:a16="http://schemas.microsoft.com/office/drawing/2014/main" id="{9A9D0619-4CAD-478B-996D-7C205411AECE}"/>
              </a:ext>
            </a:extLst>
          </p:cNvPr>
          <p:cNvPicPr preferRelativeResize="0"/>
          <p:nvPr/>
        </p:nvPicPr>
        <p:blipFill rotWithShape="1">
          <a:blip r:embed="rId8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3736227" y="136949"/>
            <a:ext cx="1214881" cy="79368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322;p14">
            <a:extLst>
              <a:ext uri="{FF2B5EF4-FFF2-40B4-BE49-F238E27FC236}">
                <a16:creationId xmlns:a16="http://schemas.microsoft.com/office/drawing/2014/main" id="{F95CAB92-6285-418D-96D2-DF0928751D3C}"/>
              </a:ext>
            </a:extLst>
          </p:cNvPr>
          <p:cNvSpPr/>
          <p:nvPr/>
        </p:nvSpPr>
        <p:spPr>
          <a:xfrm>
            <a:off x="5726538" y="11690265"/>
            <a:ext cx="1536000" cy="1493684"/>
          </a:xfrm>
          <a:prstGeom prst="mathPlus">
            <a:avLst>
              <a:gd name="adj1" fmla="val 23520"/>
            </a:avLst>
          </a:prstGeom>
          <a:solidFill>
            <a:srgbClr val="BB3F4A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0" name="Google Shape;328;p14">
            <a:extLst>
              <a:ext uri="{FF2B5EF4-FFF2-40B4-BE49-F238E27FC236}">
                <a16:creationId xmlns:a16="http://schemas.microsoft.com/office/drawing/2014/main" id="{8856BE2C-C065-4BAB-89E1-A3463BE23D62}"/>
              </a:ext>
            </a:extLst>
          </p:cNvPr>
          <p:cNvCxnSpPr/>
          <p:nvPr/>
        </p:nvCxnSpPr>
        <p:spPr>
          <a:xfrm rot="10800000" flipH="1">
            <a:off x="11738088" y="7594714"/>
            <a:ext cx="394789" cy="588998"/>
          </a:xfrm>
          <a:prstGeom prst="straightConnector1">
            <a:avLst/>
          </a:prstGeom>
          <a:noFill/>
          <a:ln w="28575" cap="flat" cmpd="sng">
            <a:solidFill>
              <a:srgbClr val="3D000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1" name="Google Shape;329;p14">
            <a:extLst>
              <a:ext uri="{FF2B5EF4-FFF2-40B4-BE49-F238E27FC236}">
                <a16:creationId xmlns:a16="http://schemas.microsoft.com/office/drawing/2014/main" id="{CA69FAE2-23C3-49BB-A0B0-AF0FD0085E14}"/>
              </a:ext>
            </a:extLst>
          </p:cNvPr>
          <p:cNvCxnSpPr/>
          <p:nvPr/>
        </p:nvCxnSpPr>
        <p:spPr>
          <a:xfrm rot="10800000">
            <a:off x="12270898" y="7594714"/>
            <a:ext cx="299284" cy="588998"/>
          </a:xfrm>
          <a:prstGeom prst="straightConnector1">
            <a:avLst/>
          </a:prstGeom>
          <a:noFill/>
          <a:ln w="28575" cap="flat" cmpd="sng">
            <a:solidFill>
              <a:srgbClr val="3D000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2" name="Google Shape;330;p14">
            <a:extLst>
              <a:ext uri="{FF2B5EF4-FFF2-40B4-BE49-F238E27FC236}">
                <a16:creationId xmlns:a16="http://schemas.microsoft.com/office/drawing/2014/main" id="{76D1F717-7420-47BE-9338-C8C1F7E29A01}"/>
              </a:ext>
            </a:extLst>
          </p:cNvPr>
          <p:cNvSpPr/>
          <p:nvPr/>
        </p:nvSpPr>
        <p:spPr>
          <a:xfrm>
            <a:off x="18310659" y="9347143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592528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3" name="Google Shape;331;p14">
            <a:extLst>
              <a:ext uri="{FF2B5EF4-FFF2-40B4-BE49-F238E27FC236}">
                <a16:creationId xmlns:a16="http://schemas.microsoft.com/office/drawing/2014/main" id="{BA4E1957-7792-4C5A-9AAB-671EEC1BA1C3}"/>
              </a:ext>
            </a:extLst>
          </p:cNvPr>
          <p:cNvSpPr/>
          <p:nvPr/>
        </p:nvSpPr>
        <p:spPr>
          <a:xfrm>
            <a:off x="18406659" y="9461546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4" name="Google Shape;332;p14">
            <a:extLst>
              <a:ext uri="{FF2B5EF4-FFF2-40B4-BE49-F238E27FC236}">
                <a16:creationId xmlns:a16="http://schemas.microsoft.com/office/drawing/2014/main" id="{B818474C-9D2C-413B-95AC-6918D9378394}"/>
              </a:ext>
            </a:extLst>
          </p:cNvPr>
          <p:cNvSpPr/>
          <p:nvPr/>
        </p:nvSpPr>
        <p:spPr>
          <a:xfrm>
            <a:off x="18650113" y="10804749"/>
            <a:ext cx="110456" cy="107077"/>
          </a:xfrm>
          <a:prstGeom prst="ellipse">
            <a:avLst/>
          </a:prstGeom>
          <a:solidFill>
            <a:srgbClr val="74303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5" name="Google Shape;333;p14">
            <a:extLst>
              <a:ext uri="{FF2B5EF4-FFF2-40B4-BE49-F238E27FC236}">
                <a16:creationId xmlns:a16="http://schemas.microsoft.com/office/drawing/2014/main" id="{FFDBA766-51BF-4ABE-B1D5-424E0AF376B6}"/>
              </a:ext>
            </a:extLst>
          </p:cNvPr>
          <p:cNvSpPr/>
          <p:nvPr/>
        </p:nvSpPr>
        <p:spPr>
          <a:xfrm>
            <a:off x="20041555" y="9255970"/>
            <a:ext cx="2701950" cy="1734891"/>
          </a:xfrm>
          <a:prstGeom prst="rect">
            <a:avLst/>
          </a:prstGeom>
          <a:solidFill>
            <a:srgbClr val="59252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6" name="Google Shape;334;p14">
            <a:extLst>
              <a:ext uri="{FF2B5EF4-FFF2-40B4-BE49-F238E27FC236}">
                <a16:creationId xmlns:a16="http://schemas.microsoft.com/office/drawing/2014/main" id="{680BC8F3-7C06-45F0-A4A3-C116ECBFCFEB}"/>
              </a:ext>
            </a:extLst>
          </p:cNvPr>
          <p:cNvSpPr/>
          <p:nvPr/>
        </p:nvSpPr>
        <p:spPr>
          <a:xfrm>
            <a:off x="20110267" y="9356374"/>
            <a:ext cx="2526115" cy="1544498"/>
          </a:xfrm>
          <a:prstGeom prst="rect">
            <a:avLst/>
          </a:prstGeom>
          <a:solidFill>
            <a:srgbClr val="FFFFF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7" name="Google Shape;335;p14">
            <a:extLst>
              <a:ext uri="{FF2B5EF4-FFF2-40B4-BE49-F238E27FC236}">
                <a16:creationId xmlns:a16="http://schemas.microsoft.com/office/drawing/2014/main" id="{0C31E92F-8BF3-44F2-BC4F-EABE8EC55AD4}"/>
              </a:ext>
            </a:extLst>
          </p:cNvPr>
          <p:cNvSpPr/>
          <p:nvPr/>
        </p:nvSpPr>
        <p:spPr>
          <a:xfrm>
            <a:off x="19864851" y="10993517"/>
            <a:ext cx="2878651" cy="714946"/>
          </a:xfrm>
          <a:prstGeom prst="parallelogram">
            <a:avLst>
              <a:gd name="adj" fmla="val 25000"/>
            </a:avLst>
          </a:prstGeom>
          <a:solidFill>
            <a:srgbClr val="592528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8" name="Google Shape;336;p14">
            <a:extLst>
              <a:ext uri="{FF2B5EF4-FFF2-40B4-BE49-F238E27FC236}">
                <a16:creationId xmlns:a16="http://schemas.microsoft.com/office/drawing/2014/main" id="{67749500-C517-4685-A0E0-CBF7A6E53814}"/>
              </a:ext>
            </a:extLst>
          </p:cNvPr>
          <p:cNvSpPr/>
          <p:nvPr/>
        </p:nvSpPr>
        <p:spPr>
          <a:xfrm>
            <a:off x="12093136" y="4321478"/>
            <a:ext cx="110456" cy="107077"/>
          </a:xfrm>
          <a:prstGeom prst="ellipse">
            <a:avLst/>
          </a:prstGeom>
          <a:solidFill>
            <a:srgbClr val="74303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9" name="Google Shape;337;p14">
            <a:extLst>
              <a:ext uri="{FF2B5EF4-FFF2-40B4-BE49-F238E27FC236}">
                <a16:creationId xmlns:a16="http://schemas.microsoft.com/office/drawing/2014/main" id="{73D81C76-D652-4D47-B17B-6D3476329EBA}"/>
              </a:ext>
            </a:extLst>
          </p:cNvPr>
          <p:cNvSpPr/>
          <p:nvPr/>
        </p:nvSpPr>
        <p:spPr>
          <a:xfrm>
            <a:off x="11919905" y="3483072"/>
            <a:ext cx="512688" cy="712032"/>
          </a:xfrm>
          <a:prstGeom prst="rect">
            <a:avLst/>
          </a:prstGeom>
          <a:solidFill>
            <a:schemeClr val="tx2"/>
          </a:solidFill>
          <a:ln w="25400" cap="flat" cmpd="sng">
            <a:solidFill>
              <a:srgbClr val="DDDD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90" name="Google Shape;338;p14">
            <a:extLst>
              <a:ext uri="{FF2B5EF4-FFF2-40B4-BE49-F238E27FC236}">
                <a16:creationId xmlns:a16="http://schemas.microsoft.com/office/drawing/2014/main" id="{BC1B3B4F-5796-43F2-A589-8C69BB5476DA}"/>
              </a:ext>
            </a:extLst>
          </p:cNvPr>
          <p:cNvCxnSpPr/>
          <p:nvPr/>
        </p:nvCxnSpPr>
        <p:spPr>
          <a:xfrm>
            <a:off x="11993222" y="3561975"/>
            <a:ext cx="33909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1" name="Google Shape;339;p14">
            <a:extLst>
              <a:ext uri="{FF2B5EF4-FFF2-40B4-BE49-F238E27FC236}">
                <a16:creationId xmlns:a16="http://schemas.microsoft.com/office/drawing/2014/main" id="{C2FA04D7-13F1-4DA0-9870-FDDCACC987BE}"/>
              </a:ext>
            </a:extLst>
          </p:cNvPr>
          <p:cNvCxnSpPr/>
          <p:nvPr/>
        </p:nvCxnSpPr>
        <p:spPr>
          <a:xfrm>
            <a:off x="11993221" y="3618427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2" name="Google Shape;340;p14">
            <a:extLst>
              <a:ext uri="{FF2B5EF4-FFF2-40B4-BE49-F238E27FC236}">
                <a16:creationId xmlns:a16="http://schemas.microsoft.com/office/drawing/2014/main" id="{B2B615F0-3CE9-4130-9E9A-8E6ACCD227DD}"/>
              </a:ext>
            </a:extLst>
          </p:cNvPr>
          <p:cNvCxnSpPr/>
          <p:nvPr/>
        </p:nvCxnSpPr>
        <p:spPr>
          <a:xfrm>
            <a:off x="11993221" y="3678180"/>
            <a:ext cx="33909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3" name="Google Shape;341;p14">
            <a:extLst>
              <a:ext uri="{FF2B5EF4-FFF2-40B4-BE49-F238E27FC236}">
                <a16:creationId xmlns:a16="http://schemas.microsoft.com/office/drawing/2014/main" id="{98237E2A-B805-446F-88EE-2A56D764F8F5}"/>
              </a:ext>
            </a:extLst>
          </p:cNvPr>
          <p:cNvCxnSpPr/>
          <p:nvPr/>
        </p:nvCxnSpPr>
        <p:spPr>
          <a:xfrm>
            <a:off x="11999793" y="3730822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4" name="Google Shape;342;p14">
            <a:extLst>
              <a:ext uri="{FF2B5EF4-FFF2-40B4-BE49-F238E27FC236}">
                <a16:creationId xmlns:a16="http://schemas.microsoft.com/office/drawing/2014/main" id="{ED2F423F-0A02-4116-8887-5A6FEAF1E42C}"/>
              </a:ext>
            </a:extLst>
          </p:cNvPr>
          <p:cNvCxnSpPr/>
          <p:nvPr/>
        </p:nvCxnSpPr>
        <p:spPr>
          <a:xfrm>
            <a:off x="11999793" y="3786066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5" name="Google Shape;343;p14">
            <a:extLst>
              <a:ext uri="{FF2B5EF4-FFF2-40B4-BE49-F238E27FC236}">
                <a16:creationId xmlns:a16="http://schemas.microsoft.com/office/drawing/2014/main" id="{F2FADBB0-DFEB-4308-9289-3801F506ABC1}"/>
              </a:ext>
            </a:extLst>
          </p:cNvPr>
          <p:cNvCxnSpPr/>
          <p:nvPr/>
        </p:nvCxnSpPr>
        <p:spPr>
          <a:xfrm>
            <a:off x="11999792" y="3838389"/>
            <a:ext cx="222030" cy="699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6" name="Google Shape;344;p14">
            <a:extLst>
              <a:ext uri="{FF2B5EF4-FFF2-40B4-BE49-F238E27FC236}">
                <a16:creationId xmlns:a16="http://schemas.microsoft.com/office/drawing/2014/main" id="{D220D1BE-32B4-4F96-97DD-06CADE372C7E}"/>
              </a:ext>
            </a:extLst>
          </p:cNvPr>
          <p:cNvCxnSpPr/>
          <p:nvPr/>
        </p:nvCxnSpPr>
        <p:spPr>
          <a:xfrm>
            <a:off x="11999792" y="3901066"/>
            <a:ext cx="33909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7" name="Google Shape;345;p14">
            <a:extLst>
              <a:ext uri="{FF2B5EF4-FFF2-40B4-BE49-F238E27FC236}">
                <a16:creationId xmlns:a16="http://schemas.microsoft.com/office/drawing/2014/main" id="{8B573406-95F7-4A10-BAD1-0E54092C15FE}"/>
              </a:ext>
            </a:extLst>
          </p:cNvPr>
          <p:cNvCxnSpPr/>
          <p:nvPr/>
        </p:nvCxnSpPr>
        <p:spPr>
          <a:xfrm>
            <a:off x="18534470" y="9988228"/>
            <a:ext cx="33909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8" name="Google Shape;346;p14">
            <a:extLst>
              <a:ext uri="{FF2B5EF4-FFF2-40B4-BE49-F238E27FC236}">
                <a16:creationId xmlns:a16="http://schemas.microsoft.com/office/drawing/2014/main" id="{4633D7A7-1106-41B2-93F3-80CEA7E52734}"/>
              </a:ext>
            </a:extLst>
          </p:cNvPr>
          <p:cNvCxnSpPr/>
          <p:nvPr/>
        </p:nvCxnSpPr>
        <p:spPr>
          <a:xfrm>
            <a:off x="18534469" y="10044680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9" name="Google Shape;347;p14">
            <a:extLst>
              <a:ext uri="{FF2B5EF4-FFF2-40B4-BE49-F238E27FC236}">
                <a16:creationId xmlns:a16="http://schemas.microsoft.com/office/drawing/2014/main" id="{E17ECC6B-EC1F-4046-96F8-74AFB0E3F072}"/>
              </a:ext>
            </a:extLst>
          </p:cNvPr>
          <p:cNvCxnSpPr/>
          <p:nvPr/>
        </p:nvCxnSpPr>
        <p:spPr>
          <a:xfrm>
            <a:off x="18534469" y="10104432"/>
            <a:ext cx="33909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0" name="Google Shape;348;p14">
            <a:extLst>
              <a:ext uri="{FF2B5EF4-FFF2-40B4-BE49-F238E27FC236}">
                <a16:creationId xmlns:a16="http://schemas.microsoft.com/office/drawing/2014/main" id="{C6DF05BC-A3F9-4E58-B33B-2874168C0DDD}"/>
              </a:ext>
            </a:extLst>
          </p:cNvPr>
          <p:cNvCxnSpPr/>
          <p:nvPr/>
        </p:nvCxnSpPr>
        <p:spPr>
          <a:xfrm>
            <a:off x="18541041" y="10157074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1" name="Google Shape;349;p14">
            <a:extLst>
              <a:ext uri="{FF2B5EF4-FFF2-40B4-BE49-F238E27FC236}">
                <a16:creationId xmlns:a16="http://schemas.microsoft.com/office/drawing/2014/main" id="{02303188-DB83-446C-96A0-039C8D2E46E6}"/>
              </a:ext>
            </a:extLst>
          </p:cNvPr>
          <p:cNvCxnSpPr/>
          <p:nvPr/>
        </p:nvCxnSpPr>
        <p:spPr>
          <a:xfrm>
            <a:off x="18541041" y="10212319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2" name="Google Shape;350;p14">
            <a:extLst>
              <a:ext uri="{FF2B5EF4-FFF2-40B4-BE49-F238E27FC236}">
                <a16:creationId xmlns:a16="http://schemas.microsoft.com/office/drawing/2014/main" id="{E1546C87-8C1C-4CF3-AFC5-AEEA760B6560}"/>
              </a:ext>
            </a:extLst>
          </p:cNvPr>
          <p:cNvCxnSpPr/>
          <p:nvPr/>
        </p:nvCxnSpPr>
        <p:spPr>
          <a:xfrm>
            <a:off x="18541040" y="10264641"/>
            <a:ext cx="222030" cy="699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3" name="Google Shape;351;p14">
            <a:extLst>
              <a:ext uri="{FF2B5EF4-FFF2-40B4-BE49-F238E27FC236}">
                <a16:creationId xmlns:a16="http://schemas.microsoft.com/office/drawing/2014/main" id="{C4C0A67A-97D4-4D3F-9882-8B8419229D06}"/>
              </a:ext>
            </a:extLst>
          </p:cNvPr>
          <p:cNvSpPr/>
          <p:nvPr/>
        </p:nvSpPr>
        <p:spPr>
          <a:xfrm>
            <a:off x="11968849" y="3047407"/>
            <a:ext cx="389040" cy="36301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4" name="Google Shape;353;p14" descr="Vital Signs Icons - Download Free Vector Icons | Noun Project">
            <a:extLst>
              <a:ext uri="{FF2B5EF4-FFF2-40B4-BE49-F238E27FC236}">
                <a16:creationId xmlns:a16="http://schemas.microsoft.com/office/drawing/2014/main" id="{2CAF7E7E-BE46-43D3-902D-C457ED1B30EE}"/>
              </a:ext>
            </a:extLst>
          </p:cNvPr>
          <p:cNvPicPr preferRelativeResize="0"/>
          <p:nvPr/>
        </p:nvPicPr>
        <p:blipFill rotWithShape="1">
          <a:blip r:embed="rId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2955" r="14030"/>
          <a:stretch/>
        </p:blipFill>
        <p:spPr>
          <a:xfrm>
            <a:off x="18541537" y="10328541"/>
            <a:ext cx="388206" cy="349876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54;p14">
            <a:extLst>
              <a:ext uri="{FF2B5EF4-FFF2-40B4-BE49-F238E27FC236}">
                <a16:creationId xmlns:a16="http://schemas.microsoft.com/office/drawing/2014/main" id="{EA6AACF7-6332-44D5-9432-5CA886F833EE}"/>
              </a:ext>
            </a:extLst>
          </p:cNvPr>
          <p:cNvSpPr/>
          <p:nvPr/>
        </p:nvSpPr>
        <p:spPr>
          <a:xfrm>
            <a:off x="18541537" y="10372606"/>
            <a:ext cx="389040" cy="258930"/>
          </a:xfrm>
          <a:prstGeom prst="rect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6" name="Google Shape;355;p14">
            <a:extLst>
              <a:ext uri="{FF2B5EF4-FFF2-40B4-BE49-F238E27FC236}">
                <a16:creationId xmlns:a16="http://schemas.microsoft.com/office/drawing/2014/main" id="{DC27C099-722C-4573-B6FF-FC82069C147B}"/>
              </a:ext>
            </a:extLst>
          </p:cNvPr>
          <p:cNvSpPr/>
          <p:nvPr/>
        </p:nvSpPr>
        <p:spPr>
          <a:xfrm>
            <a:off x="16882783" y="4343501"/>
            <a:ext cx="2619600" cy="1765680"/>
          </a:xfrm>
          <a:prstGeom prst="rect">
            <a:avLst/>
          </a:prstGeom>
          <a:solidFill>
            <a:srgbClr val="592528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" name="Google Shape;356;p14">
            <a:extLst>
              <a:ext uri="{FF2B5EF4-FFF2-40B4-BE49-F238E27FC236}">
                <a16:creationId xmlns:a16="http://schemas.microsoft.com/office/drawing/2014/main" id="{BA06F218-C297-4A57-A858-28DB0DA8A1CF}"/>
              </a:ext>
            </a:extLst>
          </p:cNvPr>
          <p:cNvSpPr/>
          <p:nvPr/>
        </p:nvSpPr>
        <p:spPr>
          <a:xfrm>
            <a:off x="16951390" y="4343501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74303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8" name="Google Shape;357;p14">
            <a:extLst>
              <a:ext uri="{FF2B5EF4-FFF2-40B4-BE49-F238E27FC236}">
                <a16:creationId xmlns:a16="http://schemas.microsoft.com/office/drawing/2014/main" id="{E7A457D0-3FA5-4011-8F45-C0EA3C389340}"/>
              </a:ext>
            </a:extLst>
          </p:cNvPr>
          <p:cNvSpPr/>
          <p:nvPr/>
        </p:nvSpPr>
        <p:spPr>
          <a:xfrm>
            <a:off x="16882783" y="4520597"/>
            <a:ext cx="2619600" cy="436080"/>
          </a:xfrm>
          <a:prstGeom prst="rect">
            <a:avLst/>
          </a:prstGeom>
          <a:solidFill>
            <a:srgbClr val="74303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9" name="Google Shape;358;p14">
            <a:extLst>
              <a:ext uri="{FF2B5EF4-FFF2-40B4-BE49-F238E27FC236}">
                <a16:creationId xmlns:a16="http://schemas.microsoft.com/office/drawing/2014/main" id="{325723EB-A826-4672-8A77-025672B656DC}"/>
              </a:ext>
            </a:extLst>
          </p:cNvPr>
          <p:cNvSpPr/>
          <p:nvPr/>
        </p:nvSpPr>
        <p:spPr>
          <a:xfrm>
            <a:off x="17431423" y="4587407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0" name="Google Shape;359;p14">
            <a:extLst>
              <a:ext uri="{FF2B5EF4-FFF2-40B4-BE49-F238E27FC236}">
                <a16:creationId xmlns:a16="http://schemas.microsoft.com/office/drawing/2014/main" id="{C03EF643-9DFD-4DE4-B854-A9522A680262}"/>
              </a:ext>
            </a:extLst>
          </p:cNvPr>
          <p:cNvSpPr/>
          <p:nvPr/>
        </p:nvSpPr>
        <p:spPr>
          <a:xfrm>
            <a:off x="17225758" y="4587407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2" name="Google Shape;360;p14">
            <a:extLst>
              <a:ext uri="{FF2B5EF4-FFF2-40B4-BE49-F238E27FC236}">
                <a16:creationId xmlns:a16="http://schemas.microsoft.com/office/drawing/2014/main" id="{36B1CD8F-25A0-49F1-812D-517864CFA431}"/>
              </a:ext>
            </a:extLst>
          </p:cNvPr>
          <p:cNvSpPr/>
          <p:nvPr/>
        </p:nvSpPr>
        <p:spPr>
          <a:xfrm>
            <a:off x="17690270" y="4779604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3" name="Google Shape;361;p14">
            <a:extLst>
              <a:ext uri="{FF2B5EF4-FFF2-40B4-BE49-F238E27FC236}">
                <a16:creationId xmlns:a16="http://schemas.microsoft.com/office/drawing/2014/main" id="{69317DDA-B05A-499B-9771-4C77A96C4714}"/>
              </a:ext>
            </a:extLst>
          </p:cNvPr>
          <p:cNvSpPr/>
          <p:nvPr/>
        </p:nvSpPr>
        <p:spPr>
          <a:xfrm>
            <a:off x="17376446" y="4779604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4" name="Google Shape;362;p14">
            <a:extLst>
              <a:ext uri="{FF2B5EF4-FFF2-40B4-BE49-F238E27FC236}">
                <a16:creationId xmlns:a16="http://schemas.microsoft.com/office/drawing/2014/main" id="{040385B2-DD43-411F-83B9-D0622EA710DD}"/>
              </a:ext>
            </a:extLst>
          </p:cNvPr>
          <p:cNvSpPr/>
          <p:nvPr/>
        </p:nvSpPr>
        <p:spPr>
          <a:xfrm>
            <a:off x="17062622" y="4779604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5" name="Google Shape;363;p14">
            <a:extLst>
              <a:ext uri="{FF2B5EF4-FFF2-40B4-BE49-F238E27FC236}">
                <a16:creationId xmlns:a16="http://schemas.microsoft.com/office/drawing/2014/main" id="{2FD65A20-3D2F-473A-A889-3EB02CE9A017}"/>
              </a:ext>
            </a:extLst>
          </p:cNvPr>
          <p:cNvSpPr/>
          <p:nvPr/>
        </p:nvSpPr>
        <p:spPr>
          <a:xfrm>
            <a:off x="16951390" y="4944879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6" name="Google Shape;364;p14">
            <a:extLst>
              <a:ext uri="{FF2B5EF4-FFF2-40B4-BE49-F238E27FC236}">
                <a16:creationId xmlns:a16="http://schemas.microsoft.com/office/drawing/2014/main" id="{E15938CA-9A8D-48FC-AB93-BD33201F2C47}"/>
              </a:ext>
            </a:extLst>
          </p:cNvPr>
          <p:cNvCxnSpPr>
            <a:cxnSpLocks/>
          </p:cNvCxnSpPr>
          <p:nvPr/>
        </p:nvCxnSpPr>
        <p:spPr>
          <a:xfrm flipV="1">
            <a:off x="12432593" y="5539230"/>
            <a:ext cx="4282950" cy="972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7" name="Google Shape;365;p14">
            <a:extLst>
              <a:ext uri="{FF2B5EF4-FFF2-40B4-BE49-F238E27FC236}">
                <a16:creationId xmlns:a16="http://schemas.microsoft.com/office/drawing/2014/main" id="{10DB466F-5F4A-4C90-A66B-522566766406}"/>
              </a:ext>
            </a:extLst>
          </p:cNvPr>
          <p:cNvCxnSpPr>
            <a:cxnSpLocks/>
          </p:cNvCxnSpPr>
          <p:nvPr/>
        </p:nvCxnSpPr>
        <p:spPr>
          <a:xfrm flipV="1">
            <a:off x="15127405" y="333872"/>
            <a:ext cx="7577129" cy="26931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8" name="Google Shape;366;p14">
            <a:extLst>
              <a:ext uri="{FF2B5EF4-FFF2-40B4-BE49-F238E27FC236}">
                <a16:creationId xmlns:a16="http://schemas.microsoft.com/office/drawing/2014/main" id="{1880453E-A74E-47AE-A427-DD64C94FEB24}"/>
              </a:ext>
            </a:extLst>
          </p:cNvPr>
          <p:cNvCxnSpPr>
            <a:cxnSpLocks/>
          </p:cNvCxnSpPr>
          <p:nvPr/>
        </p:nvCxnSpPr>
        <p:spPr>
          <a:xfrm>
            <a:off x="21541840" y="7884684"/>
            <a:ext cx="0" cy="1104089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9" name="Google Shape;367;p14">
            <a:extLst>
              <a:ext uri="{FF2B5EF4-FFF2-40B4-BE49-F238E27FC236}">
                <a16:creationId xmlns:a16="http://schemas.microsoft.com/office/drawing/2014/main" id="{8E343C35-5AD5-4335-93B2-385A7E1AA339}"/>
              </a:ext>
            </a:extLst>
          </p:cNvPr>
          <p:cNvCxnSpPr/>
          <p:nvPr/>
        </p:nvCxnSpPr>
        <p:spPr>
          <a:xfrm>
            <a:off x="17404327" y="5165474"/>
            <a:ext cx="365334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0" name="Google Shape;368;p14">
            <a:extLst>
              <a:ext uri="{FF2B5EF4-FFF2-40B4-BE49-F238E27FC236}">
                <a16:creationId xmlns:a16="http://schemas.microsoft.com/office/drawing/2014/main" id="{7C150D94-BEE7-482C-9247-F2288B01E7F9}"/>
              </a:ext>
            </a:extLst>
          </p:cNvPr>
          <p:cNvCxnSpPr/>
          <p:nvPr/>
        </p:nvCxnSpPr>
        <p:spPr>
          <a:xfrm>
            <a:off x="17404327" y="5225226"/>
            <a:ext cx="422268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1" name="Google Shape;369;p14">
            <a:extLst>
              <a:ext uri="{FF2B5EF4-FFF2-40B4-BE49-F238E27FC236}">
                <a16:creationId xmlns:a16="http://schemas.microsoft.com/office/drawing/2014/main" id="{3290878B-C0F2-4B24-8B0B-BC28EF9B09EB}"/>
              </a:ext>
            </a:extLst>
          </p:cNvPr>
          <p:cNvCxnSpPr/>
          <p:nvPr/>
        </p:nvCxnSpPr>
        <p:spPr>
          <a:xfrm>
            <a:off x="17404327" y="5298259"/>
            <a:ext cx="365334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2" name="Google Shape;370;p14">
            <a:extLst>
              <a:ext uri="{FF2B5EF4-FFF2-40B4-BE49-F238E27FC236}">
                <a16:creationId xmlns:a16="http://schemas.microsoft.com/office/drawing/2014/main" id="{2578BDD2-7A3D-4776-B38E-4BF13668C761}"/>
              </a:ext>
            </a:extLst>
          </p:cNvPr>
          <p:cNvCxnSpPr/>
          <p:nvPr/>
        </p:nvCxnSpPr>
        <p:spPr>
          <a:xfrm>
            <a:off x="17042974" y="5370460"/>
            <a:ext cx="78362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23" name="Google Shape;371;p14" descr="Vital Signs Icons - Download Free Vector Icons | Noun Project">
            <a:extLst>
              <a:ext uri="{FF2B5EF4-FFF2-40B4-BE49-F238E27FC236}">
                <a16:creationId xmlns:a16="http://schemas.microsoft.com/office/drawing/2014/main" id="{4CC1C316-8B94-49B0-BF35-3638950BAB39}"/>
              </a:ext>
            </a:extLst>
          </p:cNvPr>
          <p:cNvPicPr preferRelativeResize="0"/>
          <p:nvPr/>
        </p:nvPicPr>
        <p:blipFill rotWithShape="1">
          <a:blip r:embed="rId10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2955" r="14030"/>
          <a:stretch/>
        </p:blipFill>
        <p:spPr>
          <a:xfrm>
            <a:off x="17052227" y="5553209"/>
            <a:ext cx="401974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72;p14">
            <a:extLst>
              <a:ext uri="{FF2B5EF4-FFF2-40B4-BE49-F238E27FC236}">
                <a16:creationId xmlns:a16="http://schemas.microsoft.com/office/drawing/2014/main" id="{145217D3-F2EB-4DB5-8AD4-5B7E669E3FBA}"/>
              </a:ext>
            </a:extLst>
          </p:cNvPr>
          <p:cNvSpPr/>
          <p:nvPr/>
        </p:nvSpPr>
        <p:spPr>
          <a:xfrm>
            <a:off x="17048887" y="5529340"/>
            <a:ext cx="639819" cy="380450"/>
          </a:xfrm>
          <a:prstGeom prst="rect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25" name="Google Shape;373;p14" descr="Vital Signs Icons - Download Free Vector Icons | Noun Project">
            <a:extLst>
              <a:ext uri="{FF2B5EF4-FFF2-40B4-BE49-F238E27FC236}">
                <a16:creationId xmlns:a16="http://schemas.microsoft.com/office/drawing/2014/main" id="{2A9D6EA0-A059-47C3-819D-639F319DB1CD}"/>
              </a:ext>
            </a:extLst>
          </p:cNvPr>
          <p:cNvPicPr preferRelativeResize="0"/>
          <p:nvPr/>
        </p:nvPicPr>
        <p:blipFill rotWithShape="1">
          <a:blip r:embed="rId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2955" r="43842"/>
          <a:stretch/>
        </p:blipFill>
        <p:spPr>
          <a:xfrm>
            <a:off x="17451784" y="5553144"/>
            <a:ext cx="237846" cy="36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74;p14" descr="Person icon - Free download on Iconfinder">
            <a:extLst>
              <a:ext uri="{FF2B5EF4-FFF2-40B4-BE49-F238E27FC236}">
                <a16:creationId xmlns:a16="http://schemas.microsoft.com/office/drawing/2014/main" id="{2F28DDAB-C934-4873-B478-9A1818C4C383}"/>
              </a:ext>
            </a:extLst>
          </p:cNvPr>
          <p:cNvPicPr preferRelativeResize="0"/>
          <p:nvPr/>
        </p:nvPicPr>
        <p:blipFill rotWithShape="1">
          <a:blip r:embed="rId1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" b="13719"/>
          <a:stretch/>
        </p:blipFill>
        <p:spPr>
          <a:xfrm>
            <a:off x="17041924" y="5029134"/>
            <a:ext cx="314305" cy="271178"/>
          </a:xfrm>
          <a:prstGeom prst="rect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7" name="Google Shape;375;p14">
            <a:extLst>
              <a:ext uri="{FF2B5EF4-FFF2-40B4-BE49-F238E27FC236}">
                <a16:creationId xmlns:a16="http://schemas.microsoft.com/office/drawing/2014/main" id="{4B2371EE-00AB-4E55-AE43-78BBA2506E14}"/>
              </a:ext>
            </a:extLst>
          </p:cNvPr>
          <p:cNvSpPr/>
          <p:nvPr/>
        </p:nvSpPr>
        <p:spPr>
          <a:xfrm>
            <a:off x="17252439" y="5020079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8" name="Google Shape;378;p14">
            <a:extLst>
              <a:ext uri="{FF2B5EF4-FFF2-40B4-BE49-F238E27FC236}">
                <a16:creationId xmlns:a16="http://schemas.microsoft.com/office/drawing/2014/main" id="{8F929218-480D-4F58-B3AD-53DBC74E4FA1}"/>
              </a:ext>
            </a:extLst>
          </p:cNvPr>
          <p:cNvCxnSpPr>
            <a:cxnSpLocks/>
          </p:cNvCxnSpPr>
          <p:nvPr/>
        </p:nvCxnSpPr>
        <p:spPr>
          <a:xfrm flipV="1">
            <a:off x="18713137" y="6228265"/>
            <a:ext cx="1" cy="2463001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29" name="Google Shape;379;p14" descr="Middle East - Political map | Geo Map - Asia | Political map of Asia | Middle  East Map In Blue Png Format">
            <a:extLst>
              <a:ext uri="{FF2B5EF4-FFF2-40B4-BE49-F238E27FC236}">
                <a16:creationId xmlns:a16="http://schemas.microsoft.com/office/drawing/2014/main" id="{7E86061D-AA49-45B9-97E1-A747E0A5BAA0}"/>
              </a:ext>
            </a:extLst>
          </p:cNvPr>
          <p:cNvPicPr preferRelativeResize="0"/>
          <p:nvPr/>
        </p:nvPicPr>
        <p:blipFill rotWithShape="1">
          <a:blip r:embed="rId12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8231029" y="4997510"/>
            <a:ext cx="1121282" cy="96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80;p14" descr="Pinpoint Icons - Download Free Vector Icons | Noun Project">
            <a:extLst>
              <a:ext uri="{FF2B5EF4-FFF2-40B4-BE49-F238E27FC236}">
                <a16:creationId xmlns:a16="http://schemas.microsoft.com/office/drawing/2014/main" id="{F4B47672-CCD8-4D90-8AE5-984BB29E91C5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8451026" y="5029773"/>
            <a:ext cx="189810" cy="174442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81;p14">
            <a:extLst>
              <a:ext uri="{FF2B5EF4-FFF2-40B4-BE49-F238E27FC236}">
                <a16:creationId xmlns:a16="http://schemas.microsoft.com/office/drawing/2014/main" id="{1CC9765C-C8B0-4047-A21D-FA174F60BA67}"/>
              </a:ext>
            </a:extLst>
          </p:cNvPr>
          <p:cNvSpPr/>
          <p:nvPr/>
        </p:nvSpPr>
        <p:spPr>
          <a:xfrm>
            <a:off x="18533828" y="5038702"/>
            <a:ext cx="441268" cy="103246"/>
          </a:xfrm>
          <a:prstGeom prst="rect">
            <a:avLst/>
          </a:prstGeom>
          <a:solidFill>
            <a:srgbClr val="979797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2" name="Google Shape;382;p14">
            <a:extLst>
              <a:ext uri="{FF2B5EF4-FFF2-40B4-BE49-F238E27FC236}">
                <a16:creationId xmlns:a16="http://schemas.microsoft.com/office/drawing/2014/main" id="{2E6C066E-D179-4057-9731-31CE41E26465}"/>
              </a:ext>
            </a:extLst>
          </p:cNvPr>
          <p:cNvSpPr/>
          <p:nvPr/>
        </p:nvSpPr>
        <p:spPr>
          <a:xfrm>
            <a:off x="18499868" y="5051900"/>
            <a:ext cx="91439" cy="8111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3" name="Google Shape;383;p14">
            <a:extLst>
              <a:ext uri="{FF2B5EF4-FFF2-40B4-BE49-F238E27FC236}">
                <a16:creationId xmlns:a16="http://schemas.microsoft.com/office/drawing/2014/main" id="{DD66FF94-4A3A-44FD-B198-34078A0883CE}"/>
              </a:ext>
            </a:extLst>
          </p:cNvPr>
          <p:cNvCxnSpPr/>
          <p:nvPr/>
        </p:nvCxnSpPr>
        <p:spPr>
          <a:xfrm>
            <a:off x="18611928" y="5069998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4" name="Google Shape;384;p14">
            <a:extLst>
              <a:ext uri="{FF2B5EF4-FFF2-40B4-BE49-F238E27FC236}">
                <a16:creationId xmlns:a16="http://schemas.microsoft.com/office/drawing/2014/main" id="{77445353-4AB1-4A66-BBEC-336ED2111BC2}"/>
              </a:ext>
            </a:extLst>
          </p:cNvPr>
          <p:cNvCxnSpPr/>
          <p:nvPr/>
        </p:nvCxnSpPr>
        <p:spPr>
          <a:xfrm>
            <a:off x="18611927" y="5107810"/>
            <a:ext cx="244174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5" name="Google Shape;385;p14">
            <a:extLst>
              <a:ext uri="{FF2B5EF4-FFF2-40B4-BE49-F238E27FC236}">
                <a16:creationId xmlns:a16="http://schemas.microsoft.com/office/drawing/2014/main" id="{1EB26B89-07C9-4E57-9406-71D9B2000206}"/>
              </a:ext>
            </a:extLst>
          </p:cNvPr>
          <p:cNvSpPr/>
          <p:nvPr/>
        </p:nvSpPr>
        <p:spPr>
          <a:xfrm rot="-8664357">
            <a:off x="17418002" y="5047301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6" name="Google Shape;386;p14">
            <a:extLst>
              <a:ext uri="{FF2B5EF4-FFF2-40B4-BE49-F238E27FC236}">
                <a16:creationId xmlns:a16="http://schemas.microsoft.com/office/drawing/2014/main" id="{30515CC3-03B9-49B6-BFE9-CDC1ED29672A}"/>
              </a:ext>
            </a:extLst>
          </p:cNvPr>
          <p:cNvCxnSpPr/>
          <p:nvPr/>
        </p:nvCxnSpPr>
        <p:spPr>
          <a:xfrm>
            <a:off x="17039570" y="5439040"/>
            <a:ext cx="749397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37" name="Google Shape;387;p14" descr="Middle East - Political map | Geo Map - Asia | Political map of Asia | Middle  East Map In Blue Png Format">
            <a:extLst>
              <a:ext uri="{FF2B5EF4-FFF2-40B4-BE49-F238E27FC236}">
                <a16:creationId xmlns:a16="http://schemas.microsoft.com/office/drawing/2014/main" id="{427DE628-8F56-4450-82C7-9B2295C7C8A6}"/>
              </a:ext>
            </a:extLst>
          </p:cNvPr>
          <p:cNvPicPr preferRelativeResize="0"/>
          <p:nvPr/>
        </p:nvPicPr>
        <p:blipFill rotWithShape="1">
          <a:blip r:embed="rId12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041"/>
          <a:stretch/>
        </p:blipFill>
        <p:spPr>
          <a:xfrm>
            <a:off x="20538645" y="9547010"/>
            <a:ext cx="1726860" cy="1271014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88;p14">
            <a:extLst>
              <a:ext uri="{FF2B5EF4-FFF2-40B4-BE49-F238E27FC236}">
                <a16:creationId xmlns:a16="http://schemas.microsoft.com/office/drawing/2014/main" id="{A289FDD3-A0FC-4021-8A54-5A71FD868216}"/>
              </a:ext>
            </a:extLst>
          </p:cNvPr>
          <p:cNvSpPr/>
          <p:nvPr/>
        </p:nvSpPr>
        <p:spPr>
          <a:xfrm>
            <a:off x="21646452" y="9783107"/>
            <a:ext cx="176702" cy="159795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9" name="Google Shape;389;p14">
            <a:extLst>
              <a:ext uri="{FF2B5EF4-FFF2-40B4-BE49-F238E27FC236}">
                <a16:creationId xmlns:a16="http://schemas.microsoft.com/office/drawing/2014/main" id="{75C8753D-4D96-4D78-8FFD-CE68DAA62A41}"/>
              </a:ext>
            </a:extLst>
          </p:cNvPr>
          <p:cNvSpPr/>
          <p:nvPr/>
        </p:nvSpPr>
        <p:spPr>
          <a:xfrm>
            <a:off x="21085594" y="9673513"/>
            <a:ext cx="560856" cy="183027"/>
          </a:xfrm>
          <a:custGeom>
            <a:avLst/>
            <a:gdLst/>
            <a:ahLst/>
            <a:cxnLst/>
            <a:rect l="l" t="t" r="r" b="b"/>
            <a:pathLst>
              <a:path w="572629" h="229023" extrusionOk="0">
                <a:moveTo>
                  <a:pt x="0" y="0"/>
                </a:moveTo>
                <a:cubicBezTo>
                  <a:pt x="1588" y="3969"/>
                  <a:pt x="2851" y="8083"/>
                  <a:pt x="4763" y="11906"/>
                </a:cubicBezTo>
                <a:cubicBezTo>
                  <a:pt x="8079" y="18539"/>
                  <a:pt x="11401" y="20926"/>
                  <a:pt x="16669" y="26194"/>
                </a:cubicBezTo>
                <a:cubicBezTo>
                  <a:pt x="21432" y="25400"/>
                  <a:pt x="26222" y="24759"/>
                  <a:pt x="30957" y="23812"/>
                </a:cubicBezTo>
                <a:cubicBezTo>
                  <a:pt x="34166" y="23170"/>
                  <a:pt x="37226" y="21105"/>
                  <a:pt x="40482" y="21431"/>
                </a:cubicBezTo>
                <a:cubicBezTo>
                  <a:pt x="50481" y="22431"/>
                  <a:pt x="54584" y="26071"/>
                  <a:pt x="61913" y="30956"/>
                </a:cubicBezTo>
                <a:cubicBezTo>
                  <a:pt x="63500" y="35719"/>
                  <a:pt x="65457" y="40374"/>
                  <a:pt x="66675" y="45244"/>
                </a:cubicBezTo>
                <a:cubicBezTo>
                  <a:pt x="67469" y="48419"/>
                  <a:pt x="67768" y="51761"/>
                  <a:pt x="69057" y="54769"/>
                </a:cubicBezTo>
                <a:cubicBezTo>
                  <a:pt x="70184" y="57399"/>
                  <a:pt x="71392" y="60395"/>
                  <a:pt x="73819" y="61912"/>
                </a:cubicBezTo>
                <a:cubicBezTo>
                  <a:pt x="80682" y="66201"/>
                  <a:pt x="94701" y="67774"/>
                  <a:pt x="102394" y="69056"/>
                </a:cubicBezTo>
                <a:cubicBezTo>
                  <a:pt x="103516" y="72422"/>
                  <a:pt x="107157" y="82739"/>
                  <a:pt x="107157" y="85725"/>
                </a:cubicBezTo>
                <a:cubicBezTo>
                  <a:pt x="107157" y="89772"/>
                  <a:pt x="105569" y="93662"/>
                  <a:pt x="104775" y="97631"/>
                </a:cubicBezTo>
                <a:cubicBezTo>
                  <a:pt x="105569" y="103981"/>
                  <a:pt x="106012" y="110385"/>
                  <a:pt x="107157" y="116681"/>
                </a:cubicBezTo>
                <a:cubicBezTo>
                  <a:pt x="107606" y="119151"/>
                  <a:pt x="107970" y="121865"/>
                  <a:pt x="109538" y="123825"/>
                </a:cubicBezTo>
                <a:cubicBezTo>
                  <a:pt x="111326" y="126060"/>
                  <a:pt x="114052" y="127460"/>
                  <a:pt x="116682" y="128587"/>
                </a:cubicBezTo>
                <a:cubicBezTo>
                  <a:pt x="119690" y="129876"/>
                  <a:pt x="123032" y="130175"/>
                  <a:pt x="126207" y="130969"/>
                </a:cubicBezTo>
                <a:cubicBezTo>
                  <a:pt x="127001" y="138906"/>
                  <a:pt x="125287" y="147519"/>
                  <a:pt x="128588" y="154781"/>
                </a:cubicBezTo>
                <a:cubicBezTo>
                  <a:pt x="129942" y="157760"/>
                  <a:pt x="134918" y="156452"/>
                  <a:pt x="138113" y="157162"/>
                </a:cubicBezTo>
                <a:cubicBezTo>
                  <a:pt x="142064" y="158040"/>
                  <a:pt x="146050" y="158750"/>
                  <a:pt x="150019" y="159544"/>
                </a:cubicBezTo>
                <a:cubicBezTo>
                  <a:pt x="141035" y="173020"/>
                  <a:pt x="143033" y="166784"/>
                  <a:pt x="147638" y="192881"/>
                </a:cubicBezTo>
                <a:cubicBezTo>
                  <a:pt x="148510" y="197825"/>
                  <a:pt x="147637" y="205582"/>
                  <a:pt x="152400" y="207169"/>
                </a:cubicBezTo>
                <a:cubicBezTo>
                  <a:pt x="162259" y="210455"/>
                  <a:pt x="157455" y="208158"/>
                  <a:pt x="166688" y="214312"/>
                </a:cubicBezTo>
                <a:cubicBezTo>
                  <a:pt x="170657" y="212725"/>
                  <a:pt x="175779" y="212767"/>
                  <a:pt x="178594" y="209550"/>
                </a:cubicBezTo>
                <a:cubicBezTo>
                  <a:pt x="181900" y="205772"/>
                  <a:pt x="181769" y="200025"/>
                  <a:pt x="183357" y="195262"/>
                </a:cubicBezTo>
                <a:cubicBezTo>
                  <a:pt x="184151" y="192881"/>
                  <a:pt x="183650" y="189511"/>
                  <a:pt x="185738" y="188119"/>
                </a:cubicBezTo>
                <a:cubicBezTo>
                  <a:pt x="188119" y="186531"/>
                  <a:pt x="190322" y="184636"/>
                  <a:pt x="192882" y="183356"/>
                </a:cubicBezTo>
                <a:cubicBezTo>
                  <a:pt x="195127" y="182234"/>
                  <a:pt x="197644" y="181769"/>
                  <a:pt x="200025" y="180975"/>
                </a:cubicBezTo>
                <a:lnTo>
                  <a:pt x="214313" y="171450"/>
                </a:lnTo>
                <a:lnTo>
                  <a:pt x="221457" y="166687"/>
                </a:lnTo>
                <a:cubicBezTo>
                  <a:pt x="223044" y="163512"/>
                  <a:pt x="225475" y="160633"/>
                  <a:pt x="226219" y="157162"/>
                </a:cubicBezTo>
                <a:cubicBezTo>
                  <a:pt x="227890" y="149362"/>
                  <a:pt x="224581" y="140240"/>
                  <a:pt x="228600" y="133350"/>
                </a:cubicBezTo>
                <a:cubicBezTo>
                  <a:pt x="231130" y="129014"/>
                  <a:pt x="238711" y="131372"/>
                  <a:pt x="242888" y="128587"/>
                </a:cubicBezTo>
                <a:cubicBezTo>
                  <a:pt x="245269" y="127000"/>
                  <a:pt x="247833" y="125657"/>
                  <a:pt x="250032" y="123825"/>
                </a:cubicBezTo>
                <a:cubicBezTo>
                  <a:pt x="257937" y="117237"/>
                  <a:pt x="255445" y="116356"/>
                  <a:pt x="264319" y="111919"/>
                </a:cubicBezTo>
                <a:cubicBezTo>
                  <a:pt x="266564" y="110796"/>
                  <a:pt x="269082" y="110331"/>
                  <a:pt x="271463" y="109537"/>
                </a:cubicBezTo>
                <a:lnTo>
                  <a:pt x="304800" y="111919"/>
                </a:lnTo>
                <a:cubicBezTo>
                  <a:pt x="310134" y="113994"/>
                  <a:pt x="309563" y="123031"/>
                  <a:pt x="314325" y="126206"/>
                </a:cubicBezTo>
                <a:lnTo>
                  <a:pt x="321469" y="130969"/>
                </a:lnTo>
                <a:cubicBezTo>
                  <a:pt x="330994" y="130175"/>
                  <a:pt x="340551" y="129704"/>
                  <a:pt x="350044" y="128587"/>
                </a:cubicBezTo>
                <a:cubicBezTo>
                  <a:pt x="354064" y="128114"/>
                  <a:pt x="357919" y="126572"/>
                  <a:pt x="361950" y="126206"/>
                </a:cubicBezTo>
                <a:cubicBezTo>
                  <a:pt x="375412" y="124982"/>
                  <a:pt x="388938" y="124619"/>
                  <a:pt x="402432" y="123825"/>
                </a:cubicBezTo>
                <a:cubicBezTo>
                  <a:pt x="410381" y="121175"/>
                  <a:pt x="410137" y="121054"/>
                  <a:pt x="419100" y="119062"/>
                </a:cubicBezTo>
                <a:cubicBezTo>
                  <a:pt x="423051" y="118184"/>
                  <a:pt x="427080" y="117663"/>
                  <a:pt x="431007" y="116681"/>
                </a:cubicBezTo>
                <a:cubicBezTo>
                  <a:pt x="433442" y="116072"/>
                  <a:pt x="435737" y="114989"/>
                  <a:pt x="438150" y="114300"/>
                </a:cubicBezTo>
                <a:cubicBezTo>
                  <a:pt x="441297" y="113401"/>
                  <a:pt x="444500" y="112713"/>
                  <a:pt x="447675" y="111919"/>
                </a:cubicBezTo>
                <a:lnTo>
                  <a:pt x="461963" y="114300"/>
                </a:lnTo>
                <a:cubicBezTo>
                  <a:pt x="465945" y="115024"/>
                  <a:pt x="470502" y="114436"/>
                  <a:pt x="473869" y="116681"/>
                </a:cubicBezTo>
                <a:cubicBezTo>
                  <a:pt x="475958" y="118073"/>
                  <a:pt x="475031" y="121631"/>
                  <a:pt x="476250" y="123825"/>
                </a:cubicBezTo>
                <a:cubicBezTo>
                  <a:pt x="479030" y="128828"/>
                  <a:pt x="482600" y="133350"/>
                  <a:pt x="485775" y="138112"/>
                </a:cubicBezTo>
                <a:lnTo>
                  <a:pt x="500063" y="159544"/>
                </a:lnTo>
                <a:cubicBezTo>
                  <a:pt x="501650" y="161925"/>
                  <a:pt x="503920" y="163972"/>
                  <a:pt x="504825" y="166687"/>
                </a:cubicBezTo>
                <a:lnTo>
                  <a:pt x="507207" y="173831"/>
                </a:lnTo>
                <a:cubicBezTo>
                  <a:pt x="506413" y="179387"/>
                  <a:pt x="504495" y="184897"/>
                  <a:pt x="504825" y="190500"/>
                </a:cubicBezTo>
                <a:cubicBezTo>
                  <a:pt x="505300" y="198581"/>
                  <a:pt x="507029" y="206633"/>
                  <a:pt x="509588" y="214312"/>
                </a:cubicBezTo>
                <a:cubicBezTo>
                  <a:pt x="510382" y="216693"/>
                  <a:pt x="510194" y="219681"/>
                  <a:pt x="511969" y="221456"/>
                </a:cubicBezTo>
                <a:cubicBezTo>
                  <a:pt x="513744" y="223231"/>
                  <a:pt x="516622" y="223526"/>
                  <a:pt x="519113" y="223837"/>
                </a:cubicBezTo>
                <a:cubicBezTo>
                  <a:pt x="529382" y="225121"/>
                  <a:pt x="539750" y="225425"/>
                  <a:pt x="550069" y="226219"/>
                </a:cubicBezTo>
                <a:cubicBezTo>
                  <a:pt x="555091" y="227474"/>
                  <a:pt x="566810" y="231848"/>
                  <a:pt x="571500" y="226219"/>
                </a:cubicBezTo>
                <a:cubicBezTo>
                  <a:pt x="574041" y="223170"/>
                  <a:pt x="571500" y="218281"/>
                  <a:pt x="571500" y="214312"/>
                </a:cubicBezTo>
              </a:path>
            </a:pathLst>
          </a:custGeom>
          <a:noFill/>
          <a:ln w="25400" cap="flat" cmpd="sng">
            <a:solidFill>
              <a:srgbClr val="C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0" name="Google Shape;390;p14" descr="Pinpoint Icons - Download Free Vector Icons | Noun Project">
            <a:extLst>
              <a:ext uri="{FF2B5EF4-FFF2-40B4-BE49-F238E27FC236}">
                <a16:creationId xmlns:a16="http://schemas.microsoft.com/office/drawing/2014/main" id="{98FC0233-993F-4564-90EB-3DC63E142D74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0942230" y="9488681"/>
            <a:ext cx="232384" cy="21357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91;p14">
            <a:extLst>
              <a:ext uri="{FF2B5EF4-FFF2-40B4-BE49-F238E27FC236}">
                <a16:creationId xmlns:a16="http://schemas.microsoft.com/office/drawing/2014/main" id="{24EC557A-E591-457B-ACF4-57C77FC91570}"/>
              </a:ext>
            </a:extLst>
          </p:cNvPr>
          <p:cNvSpPr/>
          <p:nvPr/>
        </p:nvSpPr>
        <p:spPr>
          <a:xfrm>
            <a:off x="21062746" y="9512507"/>
            <a:ext cx="540245" cy="1162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2" name="Google Shape;392;p14">
            <a:extLst>
              <a:ext uri="{FF2B5EF4-FFF2-40B4-BE49-F238E27FC236}">
                <a16:creationId xmlns:a16="http://schemas.microsoft.com/office/drawing/2014/main" id="{02276E58-182C-447D-BCA6-7E93D8190BAE}"/>
              </a:ext>
            </a:extLst>
          </p:cNvPr>
          <p:cNvSpPr/>
          <p:nvPr/>
        </p:nvSpPr>
        <p:spPr>
          <a:xfrm>
            <a:off x="21002448" y="9519224"/>
            <a:ext cx="111949" cy="10090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3" name="Google Shape;393;p14">
            <a:extLst>
              <a:ext uri="{FF2B5EF4-FFF2-40B4-BE49-F238E27FC236}">
                <a16:creationId xmlns:a16="http://schemas.microsoft.com/office/drawing/2014/main" id="{31B32283-D066-42C2-B1BB-E7E487E21BAE}"/>
              </a:ext>
            </a:extLst>
          </p:cNvPr>
          <p:cNvCxnSpPr/>
          <p:nvPr/>
        </p:nvCxnSpPr>
        <p:spPr>
          <a:xfrm>
            <a:off x="21140846" y="9543803"/>
            <a:ext cx="4151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4" name="Google Shape;394;p14">
            <a:extLst>
              <a:ext uri="{FF2B5EF4-FFF2-40B4-BE49-F238E27FC236}">
                <a16:creationId xmlns:a16="http://schemas.microsoft.com/office/drawing/2014/main" id="{DDAB90BD-ECB1-4843-9882-C8AF67E98876}"/>
              </a:ext>
            </a:extLst>
          </p:cNvPr>
          <p:cNvCxnSpPr/>
          <p:nvPr/>
        </p:nvCxnSpPr>
        <p:spPr>
          <a:xfrm>
            <a:off x="21140849" y="9581616"/>
            <a:ext cx="29894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45" name="Google Shape;395;p14" descr="Person icon - Free download on Iconfinder">
            <a:extLst>
              <a:ext uri="{FF2B5EF4-FFF2-40B4-BE49-F238E27FC236}">
                <a16:creationId xmlns:a16="http://schemas.microsoft.com/office/drawing/2014/main" id="{702FF29F-622B-4B1E-845E-3AEEF867218B}"/>
              </a:ext>
            </a:extLst>
          </p:cNvPr>
          <p:cNvPicPr preferRelativeResize="0"/>
          <p:nvPr/>
        </p:nvPicPr>
        <p:blipFill rotWithShape="1">
          <a:blip r:embed="rId1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" b="13719"/>
          <a:stretch/>
        </p:blipFill>
        <p:spPr>
          <a:xfrm>
            <a:off x="18541536" y="9619455"/>
            <a:ext cx="314305" cy="271178"/>
          </a:xfrm>
          <a:prstGeom prst="rect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6" name="Google Shape;396;p14">
            <a:extLst>
              <a:ext uri="{FF2B5EF4-FFF2-40B4-BE49-F238E27FC236}">
                <a16:creationId xmlns:a16="http://schemas.microsoft.com/office/drawing/2014/main" id="{5B5EB47F-8627-46C4-9E63-7C0160495907}"/>
              </a:ext>
            </a:extLst>
          </p:cNvPr>
          <p:cNvSpPr/>
          <p:nvPr/>
        </p:nvSpPr>
        <p:spPr>
          <a:xfrm>
            <a:off x="18752051" y="9610400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7" name="Google Shape;398;p14">
            <a:extLst>
              <a:ext uri="{FF2B5EF4-FFF2-40B4-BE49-F238E27FC236}">
                <a16:creationId xmlns:a16="http://schemas.microsoft.com/office/drawing/2014/main" id="{936ECB26-CDF6-4379-BFB6-8EE7D8B63CBE}"/>
              </a:ext>
            </a:extLst>
          </p:cNvPr>
          <p:cNvCxnSpPr>
            <a:cxnSpLocks/>
          </p:cNvCxnSpPr>
          <p:nvPr/>
        </p:nvCxnSpPr>
        <p:spPr>
          <a:xfrm>
            <a:off x="8722276" y="12441999"/>
            <a:ext cx="7069313" cy="1"/>
          </a:xfrm>
          <a:prstGeom prst="straightConnector1">
            <a:avLst/>
          </a:prstGeom>
          <a:noFill/>
          <a:ln w="38100" cap="flat" cmpd="sng">
            <a:solidFill>
              <a:srgbClr val="6F74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447;p14">
            <a:extLst>
              <a:ext uri="{FF2B5EF4-FFF2-40B4-BE49-F238E27FC236}">
                <a16:creationId xmlns:a16="http://schemas.microsoft.com/office/drawing/2014/main" id="{90BD8EB1-B68B-4201-864E-C3F34E2E8BC9}"/>
              </a:ext>
            </a:extLst>
          </p:cNvPr>
          <p:cNvCxnSpPr>
            <a:cxnSpLocks/>
          </p:cNvCxnSpPr>
          <p:nvPr/>
        </p:nvCxnSpPr>
        <p:spPr>
          <a:xfrm>
            <a:off x="15787902" y="4360775"/>
            <a:ext cx="18712" cy="8087960"/>
          </a:xfrm>
          <a:prstGeom prst="straightConnector1">
            <a:avLst/>
          </a:prstGeom>
          <a:noFill/>
          <a:ln w="38100" cap="flat" cmpd="sng">
            <a:solidFill>
              <a:srgbClr val="6F74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9" name="Google Shape;448;p14">
            <a:extLst>
              <a:ext uri="{FF2B5EF4-FFF2-40B4-BE49-F238E27FC236}">
                <a16:creationId xmlns:a16="http://schemas.microsoft.com/office/drawing/2014/main" id="{56164C85-AA40-4E51-AB90-CDEEA08062BC}"/>
              </a:ext>
            </a:extLst>
          </p:cNvPr>
          <p:cNvCxnSpPr>
            <a:cxnSpLocks/>
          </p:cNvCxnSpPr>
          <p:nvPr/>
        </p:nvCxnSpPr>
        <p:spPr>
          <a:xfrm>
            <a:off x="15785962" y="4383731"/>
            <a:ext cx="929581" cy="0"/>
          </a:xfrm>
          <a:prstGeom prst="straightConnector1">
            <a:avLst/>
          </a:prstGeom>
          <a:noFill/>
          <a:ln w="38100" cap="flat" cmpd="sng">
            <a:solidFill>
              <a:srgbClr val="6F745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0" name="Google Shape;450;p14">
            <a:extLst>
              <a:ext uri="{FF2B5EF4-FFF2-40B4-BE49-F238E27FC236}">
                <a16:creationId xmlns:a16="http://schemas.microsoft.com/office/drawing/2014/main" id="{37F4AAE2-54D6-4DE1-85CD-4E350B8D7DDE}"/>
              </a:ext>
            </a:extLst>
          </p:cNvPr>
          <p:cNvCxnSpPr>
            <a:cxnSpLocks/>
          </p:cNvCxnSpPr>
          <p:nvPr/>
        </p:nvCxnSpPr>
        <p:spPr>
          <a:xfrm flipV="1">
            <a:off x="5365495" y="347274"/>
            <a:ext cx="0" cy="4800509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52" name="Picture 2" descr="School Health Laerdal Pocket Mask - Soft Case">
            <a:extLst>
              <a:ext uri="{FF2B5EF4-FFF2-40B4-BE49-F238E27FC236}">
                <a16:creationId xmlns:a16="http://schemas.microsoft.com/office/drawing/2014/main" id="{4DD915D1-A8C0-4266-BBBC-1AB6F9FFA0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6500" b="81600" l="5500" r="52300">
                        <a14:foregroundMark x1="30600" y1="27500" x2="30600" y2="27500"/>
                        <a14:foregroundMark x1="29200" y1="26700" x2="29200" y2="26700"/>
                        <a14:foregroundMark x1="30500" y1="79600" x2="30500" y2="79600"/>
                        <a14:foregroundMark x1="52300" y1="72900" x2="52300" y2="72900"/>
                        <a14:foregroundMark x1="36000" y1="81600" x2="36000" y2="81600"/>
                        <a14:foregroundMark x1="28200" y1="26500" x2="28200" y2="26500"/>
                      </a14:backgroundRemoval>
                    </a14:imgEffect>
                    <a14:imgEffect>
                      <a14:artisticLineDrawing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15" r="44367" b="15611"/>
          <a:stretch/>
        </p:blipFill>
        <p:spPr bwMode="auto">
          <a:xfrm rot="1587310">
            <a:off x="4906333" y="9147400"/>
            <a:ext cx="665245" cy="7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3" name="Rectangle 352">
            <a:extLst>
              <a:ext uri="{FF2B5EF4-FFF2-40B4-BE49-F238E27FC236}">
                <a16:creationId xmlns:a16="http://schemas.microsoft.com/office/drawing/2014/main" id="{8B8C1ED8-9FEA-4503-9E2D-6296E3222B5D}"/>
              </a:ext>
            </a:extLst>
          </p:cNvPr>
          <p:cNvSpPr/>
          <p:nvPr/>
        </p:nvSpPr>
        <p:spPr>
          <a:xfrm>
            <a:off x="0" y="8766705"/>
            <a:ext cx="3498966" cy="4976840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1288AFAE-B86B-43D9-9CEC-5CA4D5F94442}"/>
              </a:ext>
            </a:extLst>
          </p:cNvPr>
          <p:cNvSpPr/>
          <p:nvPr/>
        </p:nvSpPr>
        <p:spPr>
          <a:xfrm>
            <a:off x="9724" y="1814080"/>
            <a:ext cx="3489244" cy="6964601"/>
          </a:xfrm>
          <a:prstGeom prst="rect">
            <a:avLst/>
          </a:prstGeom>
          <a:solidFill>
            <a:srgbClr val="C9C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55" name="Google Shape;94;p13">
            <a:extLst>
              <a:ext uri="{FF2B5EF4-FFF2-40B4-BE49-F238E27FC236}">
                <a16:creationId xmlns:a16="http://schemas.microsoft.com/office/drawing/2014/main" id="{096F258C-7B74-4F2F-8C83-2C757843238B}"/>
              </a:ext>
            </a:extLst>
          </p:cNvPr>
          <p:cNvPicPr preferRelativeResize="0"/>
          <p:nvPr/>
        </p:nvPicPr>
        <p:blipFill>
          <a:blip r:embed="rId16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798" y="3212339"/>
            <a:ext cx="582441" cy="40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74B4BF67-F542-4664-88F1-77C2A018F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>
                        <a14:foregroundMark x1="53444" y1="42173" x2="53444" y2="42173"/>
                        <a14:foregroundMark x1="47556" y1="29925" x2="47556" y2="29925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13" y="5029884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7" name="Google Shape;95;p13">
            <a:extLst>
              <a:ext uri="{FF2B5EF4-FFF2-40B4-BE49-F238E27FC236}">
                <a16:creationId xmlns:a16="http://schemas.microsoft.com/office/drawing/2014/main" id="{C7AF7A9F-3E67-4F0D-9CDE-E72D4EA5022F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6110" y="7134863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Picture 4" descr="Police elements walkie talkie - Transparent PNG &amp; SVG vector file">
            <a:extLst>
              <a:ext uri="{FF2B5EF4-FFF2-40B4-BE49-F238E27FC236}">
                <a16:creationId xmlns:a16="http://schemas.microsoft.com/office/drawing/2014/main" id="{7A8CFD07-E11F-4CCE-8A18-CC460118E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6" y="7939314"/>
            <a:ext cx="600670" cy="60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" name="Google Shape;83;p13">
            <a:extLst>
              <a:ext uri="{FF2B5EF4-FFF2-40B4-BE49-F238E27FC236}">
                <a16:creationId xmlns:a16="http://schemas.microsoft.com/office/drawing/2014/main" id="{BAE972A9-6A22-40A8-9F56-8502C4D421E7}"/>
              </a:ext>
            </a:extLst>
          </p:cNvPr>
          <p:cNvPicPr preferRelativeResize="0"/>
          <p:nvPr/>
        </p:nvPicPr>
        <p:blipFill>
          <a:blip r:embed="rId3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2483" y="4184309"/>
            <a:ext cx="323275" cy="26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107;p13">
            <a:extLst>
              <a:ext uri="{FF2B5EF4-FFF2-40B4-BE49-F238E27FC236}">
                <a16:creationId xmlns:a16="http://schemas.microsoft.com/office/drawing/2014/main" id="{0492796C-FA30-4893-88E4-7B4DB2B35948}"/>
              </a:ext>
            </a:extLst>
          </p:cNvPr>
          <p:cNvPicPr preferRelativeResize="0"/>
          <p:nvPr/>
        </p:nvPicPr>
        <p:blipFill>
          <a:blip r:embed="rId2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9587" y="6051280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TextBox 360">
            <a:extLst>
              <a:ext uri="{FF2B5EF4-FFF2-40B4-BE49-F238E27FC236}">
                <a16:creationId xmlns:a16="http://schemas.microsoft.com/office/drawing/2014/main" id="{56577366-6119-4D3F-960B-5AF8D314F38B}"/>
              </a:ext>
            </a:extLst>
          </p:cNvPr>
          <p:cNvSpPr txBox="1"/>
          <p:nvPr/>
        </p:nvSpPr>
        <p:spPr>
          <a:xfrm>
            <a:off x="786860" y="3267151"/>
            <a:ext cx="26952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patient scale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patient scale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Wired patient scale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vehicle or building scale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city scale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city scale</a:t>
            </a:r>
          </a:p>
          <a:p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7ACA364E-F67A-4015-B4DB-A4B5C4343361}"/>
              </a:ext>
            </a:extLst>
          </p:cNvPr>
          <p:cNvSpPr txBox="1"/>
          <p:nvPr/>
        </p:nvSpPr>
        <p:spPr>
          <a:xfrm>
            <a:off x="43517" y="2561583"/>
            <a:ext cx="3488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Connection Type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BA5B1CC0-DB54-4937-A89F-09ACC8A3A3FD}"/>
              </a:ext>
            </a:extLst>
          </p:cNvPr>
          <p:cNvSpPr txBox="1"/>
          <p:nvPr/>
        </p:nvSpPr>
        <p:spPr>
          <a:xfrm>
            <a:off x="892598" y="9924155"/>
            <a:ext cx="261786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Ground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Transport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Medical treatment facility (MTF)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Central Hub</a:t>
            </a:r>
          </a:p>
          <a:p>
            <a:endParaRPr lang="en-US" sz="18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28855ECF-4241-4593-B7C1-CB40D874A014}"/>
              </a:ext>
            </a:extLst>
          </p:cNvPr>
          <p:cNvSpPr/>
          <p:nvPr/>
        </p:nvSpPr>
        <p:spPr>
          <a:xfrm>
            <a:off x="276657" y="9935173"/>
            <a:ext cx="404446" cy="388523"/>
          </a:xfrm>
          <a:prstGeom prst="ellipse">
            <a:avLst/>
          </a:prstGeom>
          <a:solidFill>
            <a:srgbClr val="D6B4AA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B4A0FB74-4EED-40A0-A9D5-67A240FC47A5}"/>
              </a:ext>
            </a:extLst>
          </p:cNvPr>
          <p:cNvSpPr/>
          <p:nvPr/>
        </p:nvSpPr>
        <p:spPr>
          <a:xfrm>
            <a:off x="276657" y="10861236"/>
            <a:ext cx="404446" cy="388523"/>
          </a:xfrm>
          <a:prstGeom prst="ellipse">
            <a:avLst/>
          </a:prstGeom>
          <a:solidFill>
            <a:srgbClr val="E4A0A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50037210-F2D0-4B01-A5B6-4D15A83B4E41}"/>
              </a:ext>
            </a:extLst>
          </p:cNvPr>
          <p:cNvSpPr/>
          <p:nvPr/>
        </p:nvSpPr>
        <p:spPr>
          <a:xfrm>
            <a:off x="269768" y="11830191"/>
            <a:ext cx="404446" cy="388523"/>
          </a:xfrm>
          <a:prstGeom prst="ellipse">
            <a:avLst/>
          </a:prstGeom>
          <a:solidFill>
            <a:srgbClr val="B0B4A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AFE288A3-01F9-437C-BAF0-885EA04E8705}"/>
              </a:ext>
            </a:extLst>
          </p:cNvPr>
          <p:cNvSpPr txBox="1"/>
          <p:nvPr/>
        </p:nvSpPr>
        <p:spPr>
          <a:xfrm>
            <a:off x="50799" y="9148687"/>
            <a:ext cx="3459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Patient Status</a:t>
            </a:r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2FBBAFB1-F1B0-43E2-A510-212C3ABCAF16}"/>
              </a:ext>
            </a:extLst>
          </p:cNvPr>
          <p:cNvSpPr/>
          <p:nvPr/>
        </p:nvSpPr>
        <p:spPr>
          <a:xfrm>
            <a:off x="289424" y="12989688"/>
            <a:ext cx="404446" cy="388523"/>
          </a:xfrm>
          <a:prstGeom prst="ellipse">
            <a:avLst/>
          </a:prstGeom>
          <a:solidFill>
            <a:srgbClr val="AAC1E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4B1E3410-D7EB-46C1-A0FD-6DFA88CD58A3}"/>
              </a:ext>
            </a:extLst>
          </p:cNvPr>
          <p:cNvSpPr txBox="1"/>
          <p:nvPr/>
        </p:nvSpPr>
        <p:spPr>
          <a:xfrm>
            <a:off x="9161" y="-8965"/>
            <a:ext cx="3479810" cy="1384995"/>
          </a:xfrm>
          <a:prstGeom prst="rect">
            <a:avLst/>
          </a:prstGeom>
          <a:solidFill>
            <a:srgbClr val="BB3F4A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Automated Vitals Emergency Medical System (AVEMS) </a:t>
            </a:r>
          </a:p>
        </p:txBody>
      </p:sp>
      <p:sp>
        <p:nvSpPr>
          <p:cNvPr id="370" name="Google Shape;100;p13">
            <a:extLst>
              <a:ext uri="{FF2B5EF4-FFF2-40B4-BE49-F238E27FC236}">
                <a16:creationId xmlns:a16="http://schemas.microsoft.com/office/drawing/2014/main" id="{61764D11-5029-4CBE-B7CA-BCB935D7F6A1}"/>
              </a:ext>
            </a:extLst>
          </p:cNvPr>
          <p:cNvSpPr txBox="1"/>
          <p:nvPr/>
        </p:nvSpPr>
        <p:spPr>
          <a:xfrm>
            <a:off x="8608372" y="1381326"/>
            <a:ext cx="2148494" cy="753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Nett Warrior</a:t>
            </a:r>
          </a:p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4TDS</a:t>
            </a:r>
          </a:p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APPRAISE</a:t>
            </a:r>
          </a:p>
        </p:txBody>
      </p:sp>
      <p:pic>
        <p:nvPicPr>
          <p:cNvPr id="371" name="Google Shape;94;p13">
            <a:extLst>
              <a:ext uri="{FF2B5EF4-FFF2-40B4-BE49-F238E27FC236}">
                <a16:creationId xmlns:a16="http://schemas.microsoft.com/office/drawing/2014/main" id="{84BEEEF4-D267-4D71-99DA-CB512DE76EAA}"/>
              </a:ext>
            </a:extLst>
          </p:cNvPr>
          <p:cNvPicPr preferRelativeResize="0"/>
          <p:nvPr/>
        </p:nvPicPr>
        <p:blipFill>
          <a:blip r:embed="rId16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88073" y="2463755"/>
            <a:ext cx="582441" cy="40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95;p13">
            <a:extLst>
              <a:ext uri="{FF2B5EF4-FFF2-40B4-BE49-F238E27FC236}">
                <a16:creationId xmlns:a16="http://schemas.microsoft.com/office/drawing/2014/main" id="{DD1EF971-0A5C-4FB4-BAED-13C75E39F41D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813962" y="7497504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107;p13">
            <a:extLst>
              <a:ext uri="{FF2B5EF4-FFF2-40B4-BE49-F238E27FC236}">
                <a16:creationId xmlns:a16="http://schemas.microsoft.com/office/drawing/2014/main" id="{D2A4CA39-C40E-4F94-AE8F-61B122889A9B}"/>
              </a:ext>
            </a:extLst>
          </p:cNvPr>
          <p:cNvPicPr preferRelativeResize="0"/>
          <p:nvPr/>
        </p:nvPicPr>
        <p:blipFill>
          <a:blip r:embed="rId2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906933" y="7900530"/>
            <a:ext cx="324237" cy="34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95;p13">
            <a:extLst>
              <a:ext uri="{FF2B5EF4-FFF2-40B4-BE49-F238E27FC236}">
                <a16:creationId xmlns:a16="http://schemas.microsoft.com/office/drawing/2014/main" id="{C0117E02-9C98-4B89-A17B-77758A64CA3C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56297" y="11959862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107;p13">
            <a:extLst>
              <a:ext uri="{FF2B5EF4-FFF2-40B4-BE49-F238E27FC236}">
                <a16:creationId xmlns:a16="http://schemas.microsoft.com/office/drawing/2014/main" id="{11ADED65-90D5-429C-BFF3-C843B1EADD4D}"/>
              </a:ext>
            </a:extLst>
          </p:cNvPr>
          <p:cNvPicPr preferRelativeResize="0"/>
          <p:nvPr/>
        </p:nvPicPr>
        <p:blipFill>
          <a:blip r:embed="rId2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64240" y="12014357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100;p13">
            <a:extLst>
              <a:ext uri="{FF2B5EF4-FFF2-40B4-BE49-F238E27FC236}">
                <a16:creationId xmlns:a16="http://schemas.microsoft.com/office/drawing/2014/main" id="{5B8C4EA0-2BD8-492A-BB52-866E86AC2EF5}"/>
              </a:ext>
            </a:extLst>
          </p:cNvPr>
          <p:cNvSpPr txBox="1"/>
          <p:nvPr/>
        </p:nvSpPr>
        <p:spPr>
          <a:xfrm>
            <a:off x="9191790" y="7634225"/>
            <a:ext cx="2742045" cy="192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MEDHUB, ViSi Mobile, or other vitals collection devices</a:t>
            </a:r>
          </a:p>
        </p:txBody>
      </p:sp>
      <p:sp>
        <p:nvSpPr>
          <p:cNvPr id="377" name="Google Shape;98;p13">
            <a:extLst>
              <a:ext uri="{FF2B5EF4-FFF2-40B4-BE49-F238E27FC236}">
                <a16:creationId xmlns:a16="http://schemas.microsoft.com/office/drawing/2014/main" id="{C1A595A0-2D6E-4CD1-AA9C-D325E52F9C92}"/>
              </a:ext>
            </a:extLst>
          </p:cNvPr>
          <p:cNvSpPr txBox="1"/>
          <p:nvPr/>
        </p:nvSpPr>
        <p:spPr>
          <a:xfrm>
            <a:off x="7530971" y="2584563"/>
            <a:ext cx="4303296" cy="2509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App 1 Field Medic app 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Patient(s) profile: uploaded </a:t>
            </a:r>
            <a:r>
              <a:rPr lang="en-US" sz="2400" u="sng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images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and </a:t>
            </a:r>
            <a:r>
              <a:rPr lang="en-US" sz="2400" u="sng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videos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2400" u="sng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location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2400" u="sng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vitals, and PCR/ DD1380</a:t>
            </a:r>
          </a:p>
        </p:txBody>
      </p:sp>
      <p:sp>
        <p:nvSpPr>
          <p:cNvPr id="378" name="Google Shape;99;p13">
            <a:extLst>
              <a:ext uri="{FF2B5EF4-FFF2-40B4-BE49-F238E27FC236}">
                <a16:creationId xmlns:a16="http://schemas.microsoft.com/office/drawing/2014/main" id="{436B9A2A-759B-4FF3-AE01-B06695B55DD7}"/>
              </a:ext>
            </a:extLst>
          </p:cNvPr>
          <p:cNvSpPr txBox="1"/>
          <p:nvPr/>
        </p:nvSpPr>
        <p:spPr>
          <a:xfrm>
            <a:off x="16047949" y="324587"/>
            <a:ext cx="6629826" cy="3847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App 2 Data Processing and Subscription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Hosts patient profile (instantaneous + historical)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Maps route/destination from BFT informed decision support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Recommends drone medical supply delivery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Triages patients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Sequences patients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Performs other data processing if necessary</a:t>
            </a:r>
          </a:p>
        </p:txBody>
      </p:sp>
      <p:sp>
        <p:nvSpPr>
          <p:cNvPr id="379" name="Google Shape;100;p13">
            <a:extLst>
              <a:ext uri="{FF2B5EF4-FFF2-40B4-BE49-F238E27FC236}">
                <a16:creationId xmlns:a16="http://schemas.microsoft.com/office/drawing/2014/main" id="{E65F20C2-76D5-416D-BC4D-A434A7416982}"/>
              </a:ext>
            </a:extLst>
          </p:cNvPr>
          <p:cNvSpPr txBox="1"/>
          <p:nvPr/>
        </p:nvSpPr>
        <p:spPr>
          <a:xfrm>
            <a:off x="19653933" y="4214104"/>
            <a:ext cx="838928" cy="51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-US" sz="200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BFT</a:t>
            </a:r>
          </a:p>
        </p:txBody>
      </p:sp>
      <p:sp>
        <p:nvSpPr>
          <p:cNvPr id="380" name="Google Shape;100;p13">
            <a:extLst>
              <a:ext uri="{FF2B5EF4-FFF2-40B4-BE49-F238E27FC236}">
                <a16:creationId xmlns:a16="http://schemas.microsoft.com/office/drawing/2014/main" id="{C24E51A2-C5A0-49DE-A2C3-12061F923865}"/>
              </a:ext>
            </a:extLst>
          </p:cNvPr>
          <p:cNvSpPr txBox="1"/>
          <p:nvPr/>
        </p:nvSpPr>
        <p:spPr>
          <a:xfrm>
            <a:off x="17980109" y="11090734"/>
            <a:ext cx="1539429" cy="753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-US" sz="200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MEDHUB</a:t>
            </a:r>
          </a:p>
        </p:txBody>
      </p:sp>
      <p:cxnSp>
        <p:nvCxnSpPr>
          <p:cNvPr id="381" name="Google Shape;450;p14">
            <a:extLst>
              <a:ext uri="{FF2B5EF4-FFF2-40B4-BE49-F238E27FC236}">
                <a16:creationId xmlns:a16="http://schemas.microsoft.com/office/drawing/2014/main" id="{AC1F02B1-D87F-4E54-8F0B-4094E2802900}"/>
              </a:ext>
            </a:extLst>
          </p:cNvPr>
          <p:cNvCxnSpPr>
            <a:cxnSpLocks/>
          </p:cNvCxnSpPr>
          <p:nvPr/>
        </p:nvCxnSpPr>
        <p:spPr>
          <a:xfrm flipH="1">
            <a:off x="6138474" y="2937282"/>
            <a:ext cx="3850" cy="2199774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2" name="Google Shape;310;p14">
            <a:extLst>
              <a:ext uri="{FF2B5EF4-FFF2-40B4-BE49-F238E27FC236}">
                <a16:creationId xmlns:a16="http://schemas.microsoft.com/office/drawing/2014/main" id="{35F24E3C-A220-4D45-9387-4A965CE39D63}"/>
              </a:ext>
            </a:extLst>
          </p:cNvPr>
          <p:cNvCxnSpPr>
            <a:cxnSpLocks/>
          </p:cNvCxnSpPr>
          <p:nvPr/>
        </p:nvCxnSpPr>
        <p:spPr>
          <a:xfrm>
            <a:off x="6142324" y="2938520"/>
            <a:ext cx="1292647" cy="1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3" name="Google Shape;310;p14">
            <a:extLst>
              <a:ext uri="{FF2B5EF4-FFF2-40B4-BE49-F238E27FC236}">
                <a16:creationId xmlns:a16="http://schemas.microsoft.com/office/drawing/2014/main" id="{E03EAB1D-A11C-40A2-A21B-46DEE04BB816}"/>
              </a:ext>
            </a:extLst>
          </p:cNvPr>
          <p:cNvCxnSpPr>
            <a:cxnSpLocks/>
          </p:cNvCxnSpPr>
          <p:nvPr/>
        </p:nvCxnSpPr>
        <p:spPr>
          <a:xfrm flipH="1">
            <a:off x="12770546" y="8404755"/>
            <a:ext cx="1573121" cy="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4" name="Google Shape;93;p13">
            <a:extLst>
              <a:ext uri="{FF2B5EF4-FFF2-40B4-BE49-F238E27FC236}">
                <a16:creationId xmlns:a16="http://schemas.microsoft.com/office/drawing/2014/main" id="{24AFD97D-5E5B-43E0-BC85-A286010BD288}"/>
              </a:ext>
            </a:extLst>
          </p:cNvPr>
          <p:cNvSpPr txBox="1"/>
          <p:nvPr/>
        </p:nvSpPr>
        <p:spPr>
          <a:xfrm>
            <a:off x="3602042" y="5147783"/>
            <a:ext cx="4155461" cy="2199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Data pooling device</a:t>
            </a:r>
          </a:p>
          <a:p>
            <a:pPr marL="342907" indent="-342907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Sensors – vitals collection</a:t>
            </a:r>
          </a:p>
          <a:p>
            <a:pPr marL="342907" indent="-342907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Imbedded NFC – ID label</a:t>
            </a:r>
          </a:p>
        </p:txBody>
      </p:sp>
      <p:sp>
        <p:nvSpPr>
          <p:cNvPr id="385" name="Google Shape;112;p13">
            <a:extLst>
              <a:ext uri="{FF2B5EF4-FFF2-40B4-BE49-F238E27FC236}">
                <a16:creationId xmlns:a16="http://schemas.microsoft.com/office/drawing/2014/main" id="{D8574329-3F4D-4694-ABC0-B656F6EF16CF}"/>
              </a:ext>
            </a:extLst>
          </p:cNvPr>
          <p:cNvSpPr txBox="1"/>
          <p:nvPr/>
        </p:nvSpPr>
        <p:spPr>
          <a:xfrm>
            <a:off x="12308589" y="434321"/>
            <a:ext cx="3708188" cy="1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SD Card</a:t>
            </a:r>
          </a:p>
          <a:p>
            <a:pPr marL="342907" indent="-342907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Records vitals history backing up all other communication links</a:t>
            </a:r>
            <a:endParaRPr sz="2400" dirty="0">
              <a:solidFill>
                <a:schemeClr val="tx2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86" name="Google Shape;112;p13">
            <a:extLst>
              <a:ext uri="{FF2B5EF4-FFF2-40B4-BE49-F238E27FC236}">
                <a16:creationId xmlns:a16="http://schemas.microsoft.com/office/drawing/2014/main" id="{2686FF4E-A2E4-479F-BD21-56D456163EF8}"/>
              </a:ext>
            </a:extLst>
          </p:cNvPr>
          <p:cNvSpPr txBox="1"/>
          <p:nvPr/>
        </p:nvSpPr>
        <p:spPr>
          <a:xfrm>
            <a:off x="8096416" y="4827458"/>
            <a:ext cx="4429644" cy="2509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Supply Drone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Drops off medical supplies if needed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Collects and sends images and videos of patient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Routes patient updates</a:t>
            </a:r>
          </a:p>
        </p:txBody>
      </p:sp>
      <p:cxnSp>
        <p:nvCxnSpPr>
          <p:cNvPr id="387" name="Google Shape;450;p14">
            <a:extLst>
              <a:ext uri="{FF2B5EF4-FFF2-40B4-BE49-F238E27FC236}">
                <a16:creationId xmlns:a16="http://schemas.microsoft.com/office/drawing/2014/main" id="{BF49C7CC-72A0-49C2-820C-4F61296A60B3}"/>
              </a:ext>
            </a:extLst>
          </p:cNvPr>
          <p:cNvCxnSpPr>
            <a:cxnSpLocks/>
          </p:cNvCxnSpPr>
          <p:nvPr/>
        </p:nvCxnSpPr>
        <p:spPr>
          <a:xfrm flipH="1">
            <a:off x="14328164" y="6023483"/>
            <a:ext cx="2349736" cy="13386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8" name="Google Shape;450;p14">
            <a:extLst>
              <a:ext uri="{FF2B5EF4-FFF2-40B4-BE49-F238E27FC236}">
                <a16:creationId xmlns:a16="http://schemas.microsoft.com/office/drawing/2014/main" id="{1BF13FE8-1483-4389-8CF7-BA04CC9EFE57}"/>
              </a:ext>
            </a:extLst>
          </p:cNvPr>
          <p:cNvCxnSpPr>
            <a:cxnSpLocks/>
          </p:cNvCxnSpPr>
          <p:nvPr/>
        </p:nvCxnSpPr>
        <p:spPr>
          <a:xfrm>
            <a:off x="14328164" y="6020116"/>
            <a:ext cx="15506" cy="2383401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9" name="Google Shape;450;p14">
            <a:extLst>
              <a:ext uri="{FF2B5EF4-FFF2-40B4-BE49-F238E27FC236}">
                <a16:creationId xmlns:a16="http://schemas.microsoft.com/office/drawing/2014/main" id="{41F08965-DB33-4C2D-BBC2-D5E26F9CC070}"/>
              </a:ext>
            </a:extLst>
          </p:cNvPr>
          <p:cNvCxnSpPr>
            <a:cxnSpLocks/>
          </p:cNvCxnSpPr>
          <p:nvPr/>
        </p:nvCxnSpPr>
        <p:spPr>
          <a:xfrm flipH="1">
            <a:off x="12190828" y="8842619"/>
            <a:ext cx="7234" cy="591351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0" name="Google Shape;310;p14">
            <a:extLst>
              <a:ext uri="{FF2B5EF4-FFF2-40B4-BE49-F238E27FC236}">
                <a16:creationId xmlns:a16="http://schemas.microsoft.com/office/drawing/2014/main" id="{0E503E92-5110-4EC8-9AF4-45472A09C1FC}"/>
              </a:ext>
            </a:extLst>
          </p:cNvPr>
          <p:cNvCxnSpPr>
            <a:cxnSpLocks/>
          </p:cNvCxnSpPr>
          <p:nvPr/>
        </p:nvCxnSpPr>
        <p:spPr>
          <a:xfrm flipH="1" flipV="1">
            <a:off x="5878286" y="9421282"/>
            <a:ext cx="6338275" cy="2468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91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F966C205-2500-40F1-AD31-D1FDD2A05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>
                        <a14:foregroundMark x1="53444" y1="42173" x2="53444" y2="42173"/>
                        <a14:foregroundMark x1="47556" y1="29925" x2="47556" y2="29925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685" y="2512207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4" name="Google Shape;95;p13">
            <a:extLst>
              <a:ext uri="{FF2B5EF4-FFF2-40B4-BE49-F238E27FC236}">
                <a16:creationId xmlns:a16="http://schemas.microsoft.com/office/drawing/2014/main" id="{D14D6001-3BA6-454E-9416-A9E92E7A1DFB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398165" y="6613387"/>
            <a:ext cx="531195" cy="4380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5" name="Google Shape;450;p14">
            <a:extLst>
              <a:ext uri="{FF2B5EF4-FFF2-40B4-BE49-F238E27FC236}">
                <a16:creationId xmlns:a16="http://schemas.microsoft.com/office/drawing/2014/main" id="{DB13C136-EDA1-4315-892F-249870B0F6F9}"/>
              </a:ext>
            </a:extLst>
          </p:cNvPr>
          <p:cNvCxnSpPr>
            <a:cxnSpLocks/>
          </p:cNvCxnSpPr>
          <p:nvPr/>
        </p:nvCxnSpPr>
        <p:spPr>
          <a:xfrm flipH="1">
            <a:off x="12767297" y="2943268"/>
            <a:ext cx="1568620" cy="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6" name="Google Shape;450;p14">
            <a:extLst>
              <a:ext uri="{FF2B5EF4-FFF2-40B4-BE49-F238E27FC236}">
                <a16:creationId xmlns:a16="http://schemas.microsoft.com/office/drawing/2014/main" id="{A4F6D114-ACBE-47D0-A993-B36095E889DD}"/>
              </a:ext>
            </a:extLst>
          </p:cNvPr>
          <p:cNvCxnSpPr>
            <a:cxnSpLocks/>
          </p:cNvCxnSpPr>
          <p:nvPr/>
        </p:nvCxnSpPr>
        <p:spPr>
          <a:xfrm>
            <a:off x="14326346" y="2937282"/>
            <a:ext cx="9571" cy="2092602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7" name="Google Shape;364;p14">
            <a:extLst>
              <a:ext uri="{FF2B5EF4-FFF2-40B4-BE49-F238E27FC236}">
                <a16:creationId xmlns:a16="http://schemas.microsoft.com/office/drawing/2014/main" id="{92729D96-8074-4C60-B02C-3C0065A604A0}"/>
              </a:ext>
            </a:extLst>
          </p:cNvPr>
          <p:cNvCxnSpPr>
            <a:cxnSpLocks/>
          </p:cNvCxnSpPr>
          <p:nvPr/>
        </p:nvCxnSpPr>
        <p:spPr>
          <a:xfrm>
            <a:off x="14326346" y="5039017"/>
            <a:ext cx="2389197" cy="4065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98" name="Google Shape;95;p13">
            <a:extLst>
              <a:ext uri="{FF2B5EF4-FFF2-40B4-BE49-F238E27FC236}">
                <a16:creationId xmlns:a16="http://schemas.microsoft.com/office/drawing/2014/main" id="{E89D0926-C968-4DAA-8C33-B3504471F721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395033" y="3204934"/>
            <a:ext cx="531195" cy="43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Picture 4" descr="Police elements walkie talkie - Transparent PNG &amp; SVG vector file">
            <a:extLst>
              <a:ext uri="{FF2B5EF4-FFF2-40B4-BE49-F238E27FC236}">
                <a16:creationId xmlns:a16="http://schemas.microsoft.com/office/drawing/2014/main" id="{85A5D609-BCDB-4529-A2C2-A34F5300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0460" y="3650757"/>
            <a:ext cx="600670" cy="60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0" name="Google Shape;107;p13">
            <a:extLst>
              <a:ext uri="{FF2B5EF4-FFF2-40B4-BE49-F238E27FC236}">
                <a16:creationId xmlns:a16="http://schemas.microsoft.com/office/drawing/2014/main" id="{CE3FB590-BEBD-4C60-8C6B-C1870516ED00}"/>
              </a:ext>
            </a:extLst>
          </p:cNvPr>
          <p:cNvPicPr preferRelativeResize="0"/>
          <p:nvPr/>
        </p:nvPicPr>
        <p:blipFill>
          <a:blip r:embed="rId2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494477" y="4348135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93;p13">
            <a:extLst>
              <a:ext uri="{FF2B5EF4-FFF2-40B4-BE49-F238E27FC236}">
                <a16:creationId xmlns:a16="http://schemas.microsoft.com/office/drawing/2014/main" id="{C9B8ABFE-7F43-48EC-B876-877F61ED6E65}"/>
              </a:ext>
            </a:extLst>
          </p:cNvPr>
          <p:cNvSpPr txBox="1"/>
          <p:nvPr/>
        </p:nvSpPr>
        <p:spPr>
          <a:xfrm>
            <a:off x="7145579" y="12060358"/>
            <a:ext cx="1754278" cy="180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Hospital</a:t>
            </a:r>
          </a:p>
        </p:txBody>
      </p:sp>
      <p:sp>
        <p:nvSpPr>
          <p:cNvPr id="402" name="Google Shape;93;p13">
            <a:extLst>
              <a:ext uri="{FF2B5EF4-FFF2-40B4-BE49-F238E27FC236}">
                <a16:creationId xmlns:a16="http://schemas.microsoft.com/office/drawing/2014/main" id="{38109AA1-9710-4F45-83A2-BCC4B9531088}"/>
              </a:ext>
            </a:extLst>
          </p:cNvPr>
          <p:cNvSpPr txBox="1"/>
          <p:nvPr/>
        </p:nvSpPr>
        <p:spPr>
          <a:xfrm>
            <a:off x="18223435" y="8666893"/>
            <a:ext cx="1754278" cy="180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EMS</a:t>
            </a:r>
          </a:p>
        </p:txBody>
      </p:sp>
      <p:sp>
        <p:nvSpPr>
          <p:cNvPr id="403" name="Google Shape;355;p14">
            <a:extLst>
              <a:ext uri="{FF2B5EF4-FFF2-40B4-BE49-F238E27FC236}">
                <a16:creationId xmlns:a16="http://schemas.microsoft.com/office/drawing/2014/main" id="{A84EC1AF-35B6-4D68-80C7-C9AD2AA42D18}"/>
              </a:ext>
            </a:extLst>
          </p:cNvPr>
          <p:cNvSpPr/>
          <p:nvPr/>
        </p:nvSpPr>
        <p:spPr>
          <a:xfrm>
            <a:off x="19692280" y="5127369"/>
            <a:ext cx="2865664" cy="1765680"/>
          </a:xfrm>
          <a:prstGeom prst="rect">
            <a:avLst/>
          </a:prstGeom>
          <a:solidFill>
            <a:srgbClr val="592528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4" name="Google Shape;88;p13">
            <a:extLst>
              <a:ext uri="{FF2B5EF4-FFF2-40B4-BE49-F238E27FC236}">
                <a16:creationId xmlns:a16="http://schemas.microsoft.com/office/drawing/2014/main" id="{5F6AF052-1B1C-4DBB-9278-E531843E0837}"/>
              </a:ext>
            </a:extLst>
          </p:cNvPr>
          <p:cNvSpPr/>
          <p:nvPr/>
        </p:nvSpPr>
        <p:spPr>
          <a:xfrm>
            <a:off x="19742143" y="5181446"/>
            <a:ext cx="2739027" cy="165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5" name="Rectangle: Rounded Corners 404">
            <a:extLst>
              <a:ext uri="{FF2B5EF4-FFF2-40B4-BE49-F238E27FC236}">
                <a16:creationId xmlns:a16="http://schemas.microsoft.com/office/drawing/2014/main" id="{AD7F0323-3979-4A8E-B2F3-33604EF6E406}"/>
              </a:ext>
            </a:extLst>
          </p:cNvPr>
          <p:cNvSpPr/>
          <p:nvPr/>
        </p:nvSpPr>
        <p:spPr>
          <a:xfrm>
            <a:off x="19864851" y="5314889"/>
            <a:ext cx="2535267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2576619C-ED9F-41E3-905F-876C2F81FD0B}"/>
              </a:ext>
            </a:extLst>
          </p:cNvPr>
          <p:cNvSpPr/>
          <p:nvPr/>
        </p:nvSpPr>
        <p:spPr>
          <a:xfrm>
            <a:off x="19802184" y="5279325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ABE811EE-BBA2-4A78-9DDA-F49C93FF86C9}"/>
              </a:ext>
            </a:extLst>
          </p:cNvPr>
          <p:cNvSpPr txBox="1"/>
          <p:nvPr/>
        </p:nvSpPr>
        <p:spPr>
          <a:xfrm>
            <a:off x="19821054" y="5308076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408" name="Arrow: Pentagon 407">
            <a:extLst>
              <a:ext uri="{FF2B5EF4-FFF2-40B4-BE49-F238E27FC236}">
                <a16:creationId xmlns:a16="http://schemas.microsoft.com/office/drawing/2014/main" id="{5A9CF8C4-0D69-4558-92BF-9EF4CBFF4922}"/>
              </a:ext>
            </a:extLst>
          </p:cNvPr>
          <p:cNvSpPr/>
          <p:nvPr/>
        </p:nvSpPr>
        <p:spPr>
          <a:xfrm rot="12935643">
            <a:off x="20123636" y="5369252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B5539149-89FC-4AC0-AB3B-D3F2FA51562D}"/>
              </a:ext>
            </a:extLst>
          </p:cNvPr>
          <p:cNvCxnSpPr/>
          <p:nvPr/>
        </p:nvCxnSpPr>
        <p:spPr>
          <a:xfrm>
            <a:off x="20343653" y="5379544"/>
            <a:ext cx="423863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B9BAEF5C-8344-4A4F-A38C-45F8D3611701}"/>
              </a:ext>
            </a:extLst>
          </p:cNvPr>
          <p:cNvCxnSpPr>
            <a:cxnSpLocks/>
          </p:cNvCxnSpPr>
          <p:nvPr/>
        </p:nvCxnSpPr>
        <p:spPr>
          <a:xfrm>
            <a:off x="20352019" y="5426693"/>
            <a:ext cx="1006265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1" name="Oval 410">
            <a:extLst>
              <a:ext uri="{FF2B5EF4-FFF2-40B4-BE49-F238E27FC236}">
                <a16:creationId xmlns:a16="http://schemas.microsoft.com/office/drawing/2014/main" id="{D3B92336-8155-4111-8870-7DEB737EF167}"/>
              </a:ext>
            </a:extLst>
          </p:cNvPr>
          <p:cNvSpPr/>
          <p:nvPr/>
        </p:nvSpPr>
        <p:spPr>
          <a:xfrm>
            <a:off x="19843139" y="5328593"/>
            <a:ext cx="216733" cy="19477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1F88A48D-6118-43C2-AAD0-D06702DB8FE7}"/>
              </a:ext>
            </a:extLst>
          </p:cNvPr>
          <p:cNvSpPr txBox="1"/>
          <p:nvPr/>
        </p:nvSpPr>
        <p:spPr>
          <a:xfrm>
            <a:off x="19823066" y="5318118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743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413" name="Rectangle: Rounded Corners 412">
            <a:extLst>
              <a:ext uri="{FF2B5EF4-FFF2-40B4-BE49-F238E27FC236}">
                <a16:creationId xmlns:a16="http://schemas.microsoft.com/office/drawing/2014/main" id="{79F178E3-669B-4287-A21F-339AB099CC66}"/>
              </a:ext>
            </a:extLst>
          </p:cNvPr>
          <p:cNvSpPr/>
          <p:nvPr/>
        </p:nvSpPr>
        <p:spPr>
          <a:xfrm>
            <a:off x="19884111" y="5701443"/>
            <a:ext cx="2516007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33DF186D-2695-42F6-B1F3-5D8CC33FBC72}"/>
              </a:ext>
            </a:extLst>
          </p:cNvPr>
          <p:cNvSpPr/>
          <p:nvPr/>
        </p:nvSpPr>
        <p:spPr>
          <a:xfrm>
            <a:off x="19821444" y="5665879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1EEEE78C-B621-4F12-A59F-413CBA73DCFC}"/>
              </a:ext>
            </a:extLst>
          </p:cNvPr>
          <p:cNvSpPr txBox="1"/>
          <p:nvPr/>
        </p:nvSpPr>
        <p:spPr>
          <a:xfrm>
            <a:off x="19840315" y="5694629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416" name="Arrow: Pentagon 415">
            <a:extLst>
              <a:ext uri="{FF2B5EF4-FFF2-40B4-BE49-F238E27FC236}">
                <a16:creationId xmlns:a16="http://schemas.microsoft.com/office/drawing/2014/main" id="{FF06F994-AAC3-46ED-AB72-ACE8DED0A2D5}"/>
              </a:ext>
            </a:extLst>
          </p:cNvPr>
          <p:cNvSpPr/>
          <p:nvPr/>
        </p:nvSpPr>
        <p:spPr>
          <a:xfrm rot="12935643">
            <a:off x="20142898" y="5755806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21C8ED08-0780-47E0-BAD7-9EF48109B136}"/>
              </a:ext>
            </a:extLst>
          </p:cNvPr>
          <p:cNvCxnSpPr/>
          <p:nvPr/>
        </p:nvCxnSpPr>
        <p:spPr>
          <a:xfrm>
            <a:off x="20362914" y="5766098"/>
            <a:ext cx="423863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1B4F3E41-E98F-43E6-89A8-EDD71913266F}"/>
              </a:ext>
            </a:extLst>
          </p:cNvPr>
          <p:cNvCxnSpPr>
            <a:cxnSpLocks/>
          </p:cNvCxnSpPr>
          <p:nvPr/>
        </p:nvCxnSpPr>
        <p:spPr>
          <a:xfrm>
            <a:off x="20371280" y="5813247"/>
            <a:ext cx="1006265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9" name="Oval 418">
            <a:extLst>
              <a:ext uri="{FF2B5EF4-FFF2-40B4-BE49-F238E27FC236}">
                <a16:creationId xmlns:a16="http://schemas.microsoft.com/office/drawing/2014/main" id="{B85E6491-10AC-47F7-81CE-887209256BC8}"/>
              </a:ext>
            </a:extLst>
          </p:cNvPr>
          <p:cNvSpPr/>
          <p:nvPr/>
        </p:nvSpPr>
        <p:spPr>
          <a:xfrm>
            <a:off x="19862401" y="5715147"/>
            <a:ext cx="216733" cy="19477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E20753B7-290D-4128-824C-E1F077B7863D}"/>
              </a:ext>
            </a:extLst>
          </p:cNvPr>
          <p:cNvSpPr txBox="1"/>
          <p:nvPr/>
        </p:nvSpPr>
        <p:spPr>
          <a:xfrm>
            <a:off x="19838158" y="5709193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743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21" name="Rectangle: Rounded Corners 420">
            <a:extLst>
              <a:ext uri="{FF2B5EF4-FFF2-40B4-BE49-F238E27FC236}">
                <a16:creationId xmlns:a16="http://schemas.microsoft.com/office/drawing/2014/main" id="{5854237E-A1E4-4010-918E-E599059E808C}"/>
              </a:ext>
            </a:extLst>
          </p:cNvPr>
          <p:cNvSpPr/>
          <p:nvPr/>
        </p:nvSpPr>
        <p:spPr>
          <a:xfrm>
            <a:off x="19879006" y="6088894"/>
            <a:ext cx="2516007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191941A2-C27A-4EFE-BC73-C00AB6215200}"/>
              </a:ext>
            </a:extLst>
          </p:cNvPr>
          <p:cNvSpPr/>
          <p:nvPr/>
        </p:nvSpPr>
        <p:spPr>
          <a:xfrm>
            <a:off x="19816339" y="6053330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1647089F-1122-41AD-AE2A-6A5918E8B41E}"/>
              </a:ext>
            </a:extLst>
          </p:cNvPr>
          <p:cNvSpPr txBox="1"/>
          <p:nvPr/>
        </p:nvSpPr>
        <p:spPr>
          <a:xfrm>
            <a:off x="19835209" y="6082081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424" name="Arrow: Pentagon 423">
            <a:extLst>
              <a:ext uri="{FF2B5EF4-FFF2-40B4-BE49-F238E27FC236}">
                <a16:creationId xmlns:a16="http://schemas.microsoft.com/office/drawing/2014/main" id="{D8ADCE1E-DC78-458C-B6C6-CB85C68F2940}"/>
              </a:ext>
            </a:extLst>
          </p:cNvPr>
          <p:cNvSpPr/>
          <p:nvPr/>
        </p:nvSpPr>
        <p:spPr>
          <a:xfrm rot="12935643">
            <a:off x="20137792" y="6143257"/>
            <a:ext cx="136083" cy="59711"/>
          </a:xfrm>
          <a:prstGeom prst="homePlate">
            <a:avLst/>
          </a:prstGeom>
          <a:solidFill>
            <a:srgbClr val="33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58AC8156-DA1C-4167-B8C8-52A354B6920B}"/>
              </a:ext>
            </a:extLst>
          </p:cNvPr>
          <p:cNvCxnSpPr/>
          <p:nvPr/>
        </p:nvCxnSpPr>
        <p:spPr>
          <a:xfrm>
            <a:off x="20357808" y="6153549"/>
            <a:ext cx="423863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42882BBD-9BBB-4263-8D6B-8F9F93DDE314}"/>
              </a:ext>
            </a:extLst>
          </p:cNvPr>
          <p:cNvCxnSpPr>
            <a:cxnSpLocks/>
          </p:cNvCxnSpPr>
          <p:nvPr/>
        </p:nvCxnSpPr>
        <p:spPr>
          <a:xfrm>
            <a:off x="20366174" y="6200698"/>
            <a:ext cx="1006265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7" name="Oval 426">
            <a:extLst>
              <a:ext uri="{FF2B5EF4-FFF2-40B4-BE49-F238E27FC236}">
                <a16:creationId xmlns:a16="http://schemas.microsoft.com/office/drawing/2014/main" id="{C6635CF8-BEE6-445E-ABF9-32DEEA803933}"/>
              </a:ext>
            </a:extLst>
          </p:cNvPr>
          <p:cNvSpPr/>
          <p:nvPr/>
        </p:nvSpPr>
        <p:spPr>
          <a:xfrm>
            <a:off x="19857295" y="6102598"/>
            <a:ext cx="216733" cy="19477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F9347DA0-DFA4-4A2B-A34A-5A5801BF5AB2}"/>
              </a:ext>
            </a:extLst>
          </p:cNvPr>
          <p:cNvSpPr txBox="1"/>
          <p:nvPr/>
        </p:nvSpPr>
        <p:spPr>
          <a:xfrm>
            <a:off x="19846322" y="6101839"/>
            <a:ext cx="246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743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429" name="Rectangle: Rounded Corners 428">
            <a:extLst>
              <a:ext uri="{FF2B5EF4-FFF2-40B4-BE49-F238E27FC236}">
                <a16:creationId xmlns:a16="http://schemas.microsoft.com/office/drawing/2014/main" id="{339EBFDD-EC60-4E07-83C3-0CCF174AC330}"/>
              </a:ext>
            </a:extLst>
          </p:cNvPr>
          <p:cNvSpPr/>
          <p:nvPr/>
        </p:nvSpPr>
        <p:spPr>
          <a:xfrm>
            <a:off x="19884111" y="6469738"/>
            <a:ext cx="2510902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A57EA4F2-5F55-4123-8C6D-AC5C1592804B}"/>
              </a:ext>
            </a:extLst>
          </p:cNvPr>
          <p:cNvSpPr/>
          <p:nvPr/>
        </p:nvSpPr>
        <p:spPr>
          <a:xfrm>
            <a:off x="19821444" y="6434173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D6726989-D325-41D8-9647-3BA6DB0079C7}"/>
              </a:ext>
            </a:extLst>
          </p:cNvPr>
          <p:cNvSpPr txBox="1"/>
          <p:nvPr/>
        </p:nvSpPr>
        <p:spPr>
          <a:xfrm>
            <a:off x="19840315" y="6462924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432" name="Arrow: Pentagon 431">
            <a:extLst>
              <a:ext uri="{FF2B5EF4-FFF2-40B4-BE49-F238E27FC236}">
                <a16:creationId xmlns:a16="http://schemas.microsoft.com/office/drawing/2014/main" id="{AC79128E-7042-43F0-B4FB-F2421270AE7B}"/>
              </a:ext>
            </a:extLst>
          </p:cNvPr>
          <p:cNvSpPr/>
          <p:nvPr/>
        </p:nvSpPr>
        <p:spPr>
          <a:xfrm rot="12935643">
            <a:off x="20142897" y="6524100"/>
            <a:ext cx="136083" cy="59711"/>
          </a:xfrm>
          <a:prstGeom prst="homePlate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B561CA7E-40E5-422D-9BCD-CD820EBAC7E3}"/>
              </a:ext>
            </a:extLst>
          </p:cNvPr>
          <p:cNvCxnSpPr/>
          <p:nvPr/>
        </p:nvCxnSpPr>
        <p:spPr>
          <a:xfrm>
            <a:off x="20362913" y="6534393"/>
            <a:ext cx="423863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1ACEC766-5AC8-43C4-B531-9575B65B224E}"/>
              </a:ext>
            </a:extLst>
          </p:cNvPr>
          <p:cNvCxnSpPr>
            <a:cxnSpLocks/>
          </p:cNvCxnSpPr>
          <p:nvPr/>
        </p:nvCxnSpPr>
        <p:spPr>
          <a:xfrm>
            <a:off x="20371279" y="6581542"/>
            <a:ext cx="1006265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5" name="Oval 434">
            <a:extLst>
              <a:ext uri="{FF2B5EF4-FFF2-40B4-BE49-F238E27FC236}">
                <a16:creationId xmlns:a16="http://schemas.microsoft.com/office/drawing/2014/main" id="{3E54F100-B380-4F65-85CE-C9F139749365}"/>
              </a:ext>
            </a:extLst>
          </p:cNvPr>
          <p:cNvSpPr/>
          <p:nvPr/>
        </p:nvSpPr>
        <p:spPr>
          <a:xfrm>
            <a:off x="19862400" y="6483442"/>
            <a:ext cx="216733" cy="19477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FDAD6B6F-7B5D-4D45-BFA6-FA352D1756FD}"/>
              </a:ext>
            </a:extLst>
          </p:cNvPr>
          <p:cNvSpPr txBox="1"/>
          <p:nvPr/>
        </p:nvSpPr>
        <p:spPr>
          <a:xfrm>
            <a:off x="19844485" y="6470221"/>
            <a:ext cx="241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743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cxnSp>
        <p:nvCxnSpPr>
          <p:cNvPr id="437" name="Google Shape;450;p14">
            <a:extLst>
              <a:ext uri="{FF2B5EF4-FFF2-40B4-BE49-F238E27FC236}">
                <a16:creationId xmlns:a16="http://schemas.microsoft.com/office/drawing/2014/main" id="{6907C478-1D78-4F04-B908-1DAE3339E01D}"/>
              </a:ext>
            </a:extLst>
          </p:cNvPr>
          <p:cNvCxnSpPr>
            <a:cxnSpLocks/>
          </p:cNvCxnSpPr>
          <p:nvPr/>
        </p:nvCxnSpPr>
        <p:spPr>
          <a:xfrm flipV="1">
            <a:off x="22677775" y="347275"/>
            <a:ext cx="0" cy="7534202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8" name="Google Shape;450;p14">
            <a:extLst>
              <a:ext uri="{FF2B5EF4-FFF2-40B4-BE49-F238E27FC236}">
                <a16:creationId xmlns:a16="http://schemas.microsoft.com/office/drawing/2014/main" id="{06C14052-317A-4D8A-B279-52BBF08C51BC}"/>
              </a:ext>
            </a:extLst>
          </p:cNvPr>
          <p:cNvCxnSpPr>
            <a:cxnSpLocks/>
          </p:cNvCxnSpPr>
          <p:nvPr/>
        </p:nvCxnSpPr>
        <p:spPr>
          <a:xfrm flipH="1">
            <a:off x="21555995" y="7881477"/>
            <a:ext cx="1121781" cy="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9" name="Google Shape;95;p13">
            <a:extLst>
              <a:ext uri="{FF2B5EF4-FFF2-40B4-BE49-F238E27FC236}">
                <a16:creationId xmlns:a16="http://schemas.microsoft.com/office/drawing/2014/main" id="{7321BBAA-DE5B-4014-8718-AD91FB59FE52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007330" y="5098607"/>
            <a:ext cx="531195" cy="43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07;p13">
            <a:extLst>
              <a:ext uri="{FF2B5EF4-FFF2-40B4-BE49-F238E27FC236}">
                <a16:creationId xmlns:a16="http://schemas.microsoft.com/office/drawing/2014/main" id="{A0F2A775-D7EF-48C7-BDAB-201C21A7A3E8}"/>
              </a:ext>
            </a:extLst>
          </p:cNvPr>
          <p:cNvPicPr preferRelativeResize="0"/>
          <p:nvPr/>
        </p:nvPicPr>
        <p:blipFill>
          <a:blip r:embed="rId2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572829" y="5208357"/>
            <a:ext cx="324237" cy="3431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364;p14">
            <a:extLst>
              <a:ext uri="{FF2B5EF4-FFF2-40B4-BE49-F238E27FC236}">
                <a16:creationId xmlns:a16="http://schemas.microsoft.com/office/drawing/2014/main" id="{6D486D0E-0F37-4F93-9D3A-0475B94803A1}"/>
              </a:ext>
            </a:extLst>
          </p:cNvPr>
          <p:cNvCxnSpPr>
            <a:cxnSpLocks/>
          </p:cNvCxnSpPr>
          <p:nvPr/>
        </p:nvCxnSpPr>
        <p:spPr>
          <a:xfrm>
            <a:off x="6980748" y="5548950"/>
            <a:ext cx="1122121" cy="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6" name="Google Shape;100;p13">
            <a:extLst>
              <a:ext uri="{FF2B5EF4-FFF2-40B4-BE49-F238E27FC236}">
                <a16:creationId xmlns:a16="http://schemas.microsoft.com/office/drawing/2014/main" id="{523A4B61-9AA7-462E-944C-F3967BE1A522}"/>
              </a:ext>
            </a:extLst>
          </p:cNvPr>
          <p:cNvSpPr txBox="1"/>
          <p:nvPr/>
        </p:nvSpPr>
        <p:spPr>
          <a:xfrm>
            <a:off x="5360824" y="337884"/>
            <a:ext cx="2742045" cy="192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Vitals can also be routed through military vehicles if available</a:t>
            </a:r>
          </a:p>
        </p:txBody>
      </p:sp>
      <p:pic>
        <p:nvPicPr>
          <p:cNvPr id="189" name="Google Shape;95;p13">
            <a:extLst>
              <a:ext uri="{FF2B5EF4-FFF2-40B4-BE49-F238E27FC236}">
                <a16:creationId xmlns:a16="http://schemas.microsoft.com/office/drawing/2014/main" id="{7D4C8AA4-AA58-46CD-8072-458D6C689C57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63361" y="5089176"/>
            <a:ext cx="531195" cy="43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326;p14" descr="Drone Png Transparent Images - Archos Drone Vr, Png Download - kindpng">
            <a:extLst>
              <a:ext uri="{FF2B5EF4-FFF2-40B4-BE49-F238E27FC236}">
                <a16:creationId xmlns:a16="http://schemas.microsoft.com/office/drawing/2014/main" id="{715E952E-0DC5-40E9-A91F-8B56C9A66378}"/>
              </a:ext>
            </a:extLst>
          </p:cNvPr>
          <p:cNvPicPr preferRelativeResize="0"/>
          <p:nvPr/>
        </p:nvPicPr>
        <p:blipFill rotWithShape="1">
          <a:blip r:embed="rId22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0965567" y="6651617"/>
            <a:ext cx="2472841" cy="1384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1826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3" name="TextBox 262">
            <a:extLst>
              <a:ext uri="{FF2B5EF4-FFF2-40B4-BE49-F238E27FC236}">
                <a16:creationId xmlns:a16="http://schemas.microsoft.com/office/drawing/2014/main" id="{E01334B3-AE60-4EE1-9552-8E3874EEF89F}"/>
              </a:ext>
            </a:extLst>
          </p:cNvPr>
          <p:cNvSpPr txBox="1"/>
          <p:nvPr/>
        </p:nvSpPr>
        <p:spPr>
          <a:xfrm>
            <a:off x="296465" y="0"/>
            <a:ext cx="1299717" cy="769441"/>
          </a:xfrm>
          <a:prstGeom prst="rect">
            <a:avLst/>
          </a:prstGeom>
          <a:solidFill>
            <a:srgbClr val="BB3F4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Advanced Response Medical Emergency System (ARMES) 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0F090494-B4DE-4791-8FD6-1D380AE113A4}"/>
              </a:ext>
            </a:extLst>
          </p:cNvPr>
          <p:cNvSpPr/>
          <p:nvPr/>
        </p:nvSpPr>
        <p:spPr>
          <a:xfrm>
            <a:off x="3390502" y="0"/>
            <a:ext cx="13184324" cy="11036017"/>
          </a:xfrm>
          <a:prstGeom prst="rect">
            <a:avLst/>
          </a:prstGeom>
          <a:solidFill>
            <a:srgbClr val="D6B4AA"/>
          </a:solidFill>
          <a:ln>
            <a:solidFill>
              <a:srgbClr val="D6B4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5" name="Google Shape;327;p14">
            <a:extLst>
              <a:ext uri="{FF2B5EF4-FFF2-40B4-BE49-F238E27FC236}">
                <a16:creationId xmlns:a16="http://schemas.microsoft.com/office/drawing/2014/main" id="{39904742-A5FE-4FC4-A608-6A0130155F37}"/>
              </a:ext>
            </a:extLst>
          </p:cNvPr>
          <p:cNvSpPr/>
          <p:nvPr/>
        </p:nvSpPr>
        <p:spPr>
          <a:xfrm>
            <a:off x="11738088" y="8177221"/>
            <a:ext cx="822960" cy="4821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" name="Google Shape;352;p14">
            <a:extLst>
              <a:ext uri="{FF2B5EF4-FFF2-40B4-BE49-F238E27FC236}">
                <a16:creationId xmlns:a16="http://schemas.microsoft.com/office/drawing/2014/main" id="{3E73D028-B046-4B22-B4E9-A7BAD0406CA3}"/>
              </a:ext>
            </a:extLst>
          </p:cNvPr>
          <p:cNvSpPr/>
          <p:nvPr/>
        </p:nvSpPr>
        <p:spPr>
          <a:xfrm>
            <a:off x="11958934" y="8235848"/>
            <a:ext cx="389040" cy="36301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67" name="Picture 4" descr="Man Face Silhouette Png PNG Image | Transparent PNG Free Download on SeekPNG">
            <a:extLst>
              <a:ext uri="{FF2B5EF4-FFF2-40B4-BE49-F238E27FC236}">
                <a16:creationId xmlns:a16="http://schemas.microsoft.com/office/drawing/2014/main" id="{8A613155-778E-4EA3-A74A-31815D6D4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542" b="91753" l="10000" r="90000">
                        <a14:foregroundMark x1="57927" y1="8542" x2="57927" y2="8542"/>
                        <a14:foregroundMark x1="50488" y1="91753" x2="50488" y2="9175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3814">
            <a:off x="3568097" y="9091491"/>
            <a:ext cx="2252551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8" name="Rectangle 267">
            <a:extLst>
              <a:ext uri="{FF2B5EF4-FFF2-40B4-BE49-F238E27FC236}">
                <a16:creationId xmlns:a16="http://schemas.microsoft.com/office/drawing/2014/main" id="{274C5CCD-2E96-429E-9B1B-78286E414B2E}"/>
              </a:ext>
            </a:extLst>
          </p:cNvPr>
          <p:cNvSpPr/>
          <p:nvPr/>
        </p:nvSpPr>
        <p:spPr>
          <a:xfrm>
            <a:off x="16017160" y="-8965"/>
            <a:ext cx="6851874" cy="7196960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28F47F79-FF7E-4104-875C-0369D579021C}"/>
              </a:ext>
            </a:extLst>
          </p:cNvPr>
          <p:cNvSpPr/>
          <p:nvPr/>
        </p:nvSpPr>
        <p:spPr>
          <a:xfrm>
            <a:off x="3394125" y="11037255"/>
            <a:ext cx="13178610" cy="2705052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ED7BCCF6-2E81-4587-9E1B-637F26C572AD}"/>
              </a:ext>
            </a:extLst>
          </p:cNvPr>
          <p:cNvSpPr/>
          <p:nvPr/>
        </p:nvSpPr>
        <p:spPr>
          <a:xfrm>
            <a:off x="16016393" y="7189233"/>
            <a:ext cx="6851831" cy="6554312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1" name="Google Shape;310;p14">
            <a:extLst>
              <a:ext uri="{FF2B5EF4-FFF2-40B4-BE49-F238E27FC236}">
                <a16:creationId xmlns:a16="http://schemas.microsoft.com/office/drawing/2014/main" id="{0D8FC465-F3D9-41D9-A332-71E2DA7AC70C}"/>
              </a:ext>
            </a:extLst>
          </p:cNvPr>
          <p:cNvCxnSpPr>
            <a:cxnSpLocks/>
          </p:cNvCxnSpPr>
          <p:nvPr/>
        </p:nvCxnSpPr>
        <p:spPr>
          <a:xfrm>
            <a:off x="5348505" y="386879"/>
            <a:ext cx="8282626" cy="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72" name="Google Shape;315;p14" descr="Free Hand 1199486 PNG with Transparent Background">
            <a:extLst>
              <a:ext uri="{FF2B5EF4-FFF2-40B4-BE49-F238E27FC236}">
                <a16:creationId xmlns:a16="http://schemas.microsoft.com/office/drawing/2014/main" id="{55BB1C52-4FCD-4C47-8BB8-C166E9492F3B}"/>
              </a:ext>
            </a:extLst>
          </p:cNvPr>
          <p:cNvPicPr preferRelativeResize="0"/>
          <p:nvPr/>
        </p:nvPicPr>
        <p:blipFill rotWithShape="1">
          <a:blip r:embed="rId6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488970" y="7623248"/>
            <a:ext cx="2597662" cy="1831242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316;p14">
            <a:extLst>
              <a:ext uri="{FF2B5EF4-FFF2-40B4-BE49-F238E27FC236}">
                <a16:creationId xmlns:a16="http://schemas.microsoft.com/office/drawing/2014/main" id="{635247E8-FF7D-49DC-BBBB-2BB4E32DD482}"/>
              </a:ext>
            </a:extLst>
          </p:cNvPr>
          <p:cNvSpPr/>
          <p:nvPr/>
        </p:nvSpPr>
        <p:spPr>
          <a:xfrm rot="3509072">
            <a:off x="3959693" y="8300056"/>
            <a:ext cx="715452" cy="664843"/>
          </a:xfrm>
          <a:prstGeom prst="blockArc">
            <a:avLst>
              <a:gd name="adj1" fmla="val 10752262"/>
              <a:gd name="adj2" fmla="val 0"/>
              <a:gd name="adj3" fmla="val 25000"/>
            </a:avLst>
          </a:prstGeom>
          <a:solidFill>
            <a:srgbClr val="AAC1E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4" name="Google Shape;317;p14">
            <a:extLst>
              <a:ext uri="{FF2B5EF4-FFF2-40B4-BE49-F238E27FC236}">
                <a16:creationId xmlns:a16="http://schemas.microsoft.com/office/drawing/2014/main" id="{5D9CCD5A-A61B-4B30-B201-D314CB7B5F7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3509072">
            <a:off x="4219851" y="8285465"/>
            <a:ext cx="125776" cy="145628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318;p14">
            <a:extLst>
              <a:ext uri="{FF2B5EF4-FFF2-40B4-BE49-F238E27FC236}">
                <a16:creationId xmlns:a16="http://schemas.microsoft.com/office/drawing/2014/main" id="{AE1DDC70-88FD-43F6-80F1-69A317CC4BA1}"/>
              </a:ext>
            </a:extLst>
          </p:cNvPr>
          <p:cNvSpPr/>
          <p:nvPr/>
        </p:nvSpPr>
        <p:spPr>
          <a:xfrm>
            <a:off x="11760983" y="2871090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592528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6" name="Google Shape;319;p14">
            <a:extLst>
              <a:ext uri="{FF2B5EF4-FFF2-40B4-BE49-F238E27FC236}">
                <a16:creationId xmlns:a16="http://schemas.microsoft.com/office/drawing/2014/main" id="{5A7B6661-DFB5-40CB-B659-A4715D45807D}"/>
              </a:ext>
            </a:extLst>
          </p:cNvPr>
          <p:cNvSpPr/>
          <p:nvPr/>
        </p:nvSpPr>
        <p:spPr>
          <a:xfrm>
            <a:off x="11856983" y="2985494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7" name="Google Shape;320;p14">
            <a:extLst>
              <a:ext uri="{FF2B5EF4-FFF2-40B4-BE49-F238E27FC236}">
                <a16:creationId xmlns:a16="http://schemas.microsoft.com/office/drawing/2014/main" id="{9A9D0619-4CAD-478B-996D-7C205411AECE}"/>
              </a:ext>
            </a:extLst>
          </p:cNvPr>
          <p:cNvPicPr preferRelativeResize="0"/>
          <p:nvPr/>
        </p:nvPicPr>
        <p:blipFill rotWithShape="1">
          <a:blip r:embed="rId8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3736227" y="136949"/>
            <a:ext cx="1214881" cy="79368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322;p14">
            <a:extLst>
              <a:ext uri="{FF2B5EF4-FFF2-40B4-BE49-F238E27FC236}">
                <a16:creationId xmlns:a16="http://schemas.microsoft.com/office/drawing/2014/main" id="{F95CAB92-6285-418D-96D2-DF0928751D3C}"/>
              </a:ext>
            </a:extLst>
          </p:cNvPr>
          <p:cNvSpPr/>
          <p:nvPr/>
        </p:nvSpPr>
        <p:spPr>
          <a:xfrm>
            <a:off x="5726538" y="11690265"/>
            <a:ext cx="1536000" cy="1493684"/>
          </a:xfrm>
          <a:prstGeom prst="mathPlus">
            <a:avLst>
              <a:gd name="adj1" fmla="val 23520"/>
            </a:avLst>
          </a:prstGeom>
          <a:solidFill>
            <a:srgbClr val="BB3F4A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0" name="Google Shape;328;p14">
            <a:extLst>
              <a:ext uri="{FF2B5EF4-FFF2-40B4-BE49-F238E27FC236}">
                <a16:creationId xmlns:a16="http://schemas.microsoft.com/office/drawing/2014/main" id="{8856BE2C-C065-4BAB-89E1-A3463BE23D62}"/>
              </a:ext>
            </a:extLst>
          </p:cNvPr>
          <p:cNvCxnSpPr/>
          <p:nvPr/>
        </p:nvCxnSpPr>
        <p:spPr>
          <a:xfrm rot="10800000" flipH="1">
            <a:off x="11738088" y="7594714"/>
            <a:ext cx="394789" cy="588998"/>
          </a:xfrm>
          <a:prstGeom prst="straightConnector1">
            <a:avLst/>
          </a:prstGeom>
          <a:noFill/>
          <a:ln w="28575" cap="flat" cmpd="sng">
            <a:solidFill>
              <a:srgbClr val="3D000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1" name="Google Shape;329;p14">
            <a:extLst>
              <a:ext uri="{FF2B5EF4-FFF2-40B4-BE49-F238E27FC236}">
                <a16:creationId xmlns:a16="http://schemas.microsoft.com/office/drawing/2014/main" id="{CA69FAE2-23C3-49BB-A0B0-AF0FD0085E14}"/>
              </a:ext>
            </a:extLst>
          </p:cNvPr>
          <p:cNvCxnSpPr/>
          <p:nvPr/>
        </p:nvCxnSpPr>
        <p:spPr>
          <a:xfrm rot="10800000">
            <a:off x="12270898" y="7594714"/>
            <a:ext cx="299284" cy="588998"/>
          </a:xfrm>
          <a:prstGeom prst="straightConnector1">
            <a:avLst/>
          </a:prstGeom>
          <a:noFill/>
          <a:ln w="28575" cap="flat" cmpd="sng">
            <a:solidFill>
              <a:srgbClr val="3D000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2" name="Google Shape;330;p14">
            <a:extLst>
              <a:ext uri="{FF2B5EF4-FFF2-40B4-BE49-F238E27FC236}">
                <a16:creationId xmlns:a16="http://schemas.microsoft.com/office/drawing/2014/main" id="{76D1F717-7420-47BE-9338-C8C1F7E29A01}"/>
              </a:ext>
            </a:extLst>
          </p:cNvPr>
          <p:cNvSpPr/>
          <p:nvPr/>
        </p:nvSpPr>
        <p:spPr>
          <a:xfrm>
            <a:off x="18310659" y="9347143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592528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3" name="Google Shape;331;p14">
            <a:extLst>
              <a:ext uri="{FF2B5EF4-FFF2-40B4-BE49-F238E27FC236}">
                <a16:creationId xmlns:a16="http://schemas.microsoft.com/office/drawing/2014/main" id="{BA4E1957-7792-4C5A-9AAB-671EEC1BA1C3}"/>
              </a:ext>
            </a:extLst>
          </p:cNvPr>
          <p:cNvSpPr/>
          <p:nvPr/>
        </p:nvSpPr>
        <p:spPr>
          <a:xfrm>
            <a:off x="18406659" y="9461546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4" name="Google Shape;332;p14">
            <a:extLst>
              <a:ext uri="{FF2B5EF4-FFF2-40B4-BE49-F238E27FC236}">
                <a16:creationId xmlns:a16="http://schemas.microsoft.com/office/drawing/2014/main" id="{B818474C-9D2C-413B-95AC-6918D9378394}"/>
              </a:ext>
            </a:extLst>
          </p:cNvPr>
          <p:cNvSpPr/>
          <p:nvPr/>
        </p:nvSpPr>
        <p:spPr>
          <a:xfrm>
            <a:off x="18650113" y="10804749"/>
            <a:ext cx="110456" cy="107077"/>
          </a:xfrm>
          <a:prstGeom prst="ellipse">
            <a:avLst/>
          </a:prstGeom>
          <a:solidFill>
            <a:srgbClr val="74303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5" name="Google Shape;333;p14">
            <a:extLst>
              <a:ext uri="{FF2B5EF4-FFF2-40B4-BE49-F238E27FC236}">
                <a16:creationId xmlns:a16="http://schemas.microsoft.com/office/drawing/2014/main" id="{FFDBA766-51BF-4ABE-B1D5-424E0AF376B6}"/>
              </a:ext>
            </a:extLst>
          </p:cNvPr>
          <p:cNvSpPr/>
          <p:nvPr/>
        </p:nvSpPr>
        <p:spPr>
          <a:xfrm>
            <a:off x="20041555" y="9255970"/>
            <a:ext cx="2701950" cy="1734891"/>
          </a:xfrm>
          <a:prstGeom prst="rect">
            <a:avLst/>
          </a:prstGeom>
          <a:solidFill>
            <a:srgbClr val="59252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6" name="Google Shape;334;p14">
            <a:extLst>
              <a:ext uri="{FF2B5EF4-FFF2-40B4-BE49-F238E27FC236}">
                <a16:creationId xmlns:a16="http://schemas.microsoft.com/office/drawing/2014/main" id="{680BC8F3-7C06-45F0-A4A3-C116ECBFCFEB}"/>
              </a:ext>
            </a:extLst>
          </p:cNvPr>
          <p:cNvSpPr/>
          <p:nvPr/>
        </p:nvSpPr>
        <p:spPr>
          <a:xfrm>
            <a:off x="20110267" y="9356374"/>
            <a:ext cx="2526115" cy="1544498"/>
          </a:xfrm>
          <a:prstGeom prst="rect">
            <a:avLst/>
          </a:prstGeom>
          <a:solidFill>
            <a:srgbClr val="FFFFF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7" name="Google Shape;335;p14">
            <a:extLst>
              <a:ext uri="{FF2B5EF4-FFF2-40B4-BE49-F238E27FC236}">
                <a16:creationId xmlns:a16="http://schemas.microsoft.com/office/drawing/2014/main" id="{0C31E92F-8BF3-44F2-BC4F-EABE8EC55AD4}"/>
              </a:ext>
            </a:extLst>
          </p:cNvPr>
          <p:cNvSpPr/>
          <p:nvPr/>
        </p:nvSpPr>
        <p:spPr>
          <a:xfrm>
            <a:off x="19864851" y="10993517"/>
            <a:ext cx="2878651" cy="714946"/>
          </a:xfrm>
          <a:prstGeom prst="parallelogram">
            <a:avLst>
              <a:gd name="adj" fmla="val 25000"/>
            </a:avLst>
          </a:prstGeom>
          <a:solidFill>
            <a:srgbClr val="592528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8" name="Google Shape;336;p14">
            <a:extLst>
              <a:ext uri="{FF2B5EF4-FFF2-40B4-BE49-F238E27FC236}">
                <a16:creationId xmlns:a16="http://schemas.microsoft.com/office/drawing/2014/main" id="{67749500-C517-4685-A0E0-CBF7A6E53814}"/>
              </a:ext>
            </a:extLst>
          </p:cNvPr>
          <p:cNvSpPr/>
          <p:nvPr/>
        </p:nvSpPr>
        <p:spPr>
          <a:xfrm>
            <a:off x="12093136" y="4321478"/>
            <a:ext cx="110456" cy="107077"/>
          </a:xfrm>
          <a:prstGeom prst="ellipse">
            <a:avLst/>
          </a:prstGeom>
          <a:solidFill>
            <a:srgbClr val="74303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9" name="Google Shape;337;p14">
            <a:extLst>
              <a:ext uri="{FF2B5EF4-FFF2-40B4-BE49-F238E27FC236}">
                <a16:creationId xmlns:a16="http://schemas.microsoft.com/office/drawing/2014/main" id="{73D81C76-D652-4D47-B17B-6D3476329EBA}"/>
              </a:ext>
            </a:extLst>
          </p:cNvPr>
          <p:cNvSpPr/>
          <p:nvPr/>
        </p:nvSpPr>
        <p:spPr>
          <a:xfrm>
            <a:off x="11919905" y="3483072"/>
            <a:ext cx="512688" cy="712032"/>
          </a:xfrm>
          <a:prstGeom prst="rect">
            <a:avLst/>
          </a:prstGeom>
          <a:solidFill>
            <a:schemeClr val="tx2"/>
          </a:solidFill>
          <a:ln w="25400" cap="flat" cmpd="sng">
            <a:solidFill>
              <a:srgbClr val="DDDD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90" name="Google Shape;338;p14">
            <a:extLst>
              <a:ext uri="{FF2B5EF4-FFF2-40B4-BE49-F238E27FC236}">
                <a16:creationId xmlns:a16="http://schemas.microsoft.com/office/drawing/2014/main" id="{BC1B3B4F-5796-43F2-A589-8C69BB5476DA}"/>
              </a:ext>
            </a:extLst>
          </p:cNvPr>
          <p:cNvCxnSpPr/>
          <p:nvPr/>
        </p:nvCxnSpPr>
        <p:spPr>
          <a:xfrm>
            <a:off x="11993222" y="3561975"/>
            <a:ext cx="33909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1" name="Google Shape;339;p14">
            <a:extLst>
              <a:ext uri="{FF2B5EF4-FFF2-40B4-BE49-F238E27FC236}">
                <a16:creationId xmlns:a16="http://schemas.microsoft.com/office/drawing/2014/main" id="{C2FA04D7-13F1-4DA0-9870-FDDCACC987BE}"/>
              </a:ext>
            </a:extLst>
          </p:cNvPr>
          <p:cNvCxnSpPr/>
          <p:nvPr/>
        </p:nvCxnSpPr>
        <p:spPr>
          <a:xfrm>
            <a:off x="11993221" y="3618427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2" name="Google Shape;340;p14">
            <a:extLst>
              <a:ext uri="{FF2B5EF4-FFF2-40B4-BE49-F238E27FC236}">
                <a16:creationId xmlns:a16="http://schemas.microsoft.com/office/drawing/2014/main" id="{B2B615F0-3CE9-4130-9E9A-8E6ACCD227DD}"/>
              </a:ext>
            </a:extLst>
          </p:cNvPr>
          <p:cNvCxnSpPr/>
          <p:nvPr/>
        </p:nvCxnSpPr>
        <p:spPr>
          <a:xfrm>
            <a:off x="11993221" y="3678180"/>
            <a:ext cx="33909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3" name="Google Shape;341;p14">
            <a:extLst>
              <a:ext uri="{FF2B5EF4-FFF2-40B4-BE49-F238E27FC236}">
                <a16:creationId xmlns:a16="http://schemas.microsoft.com/office/drawing/2014/main" id="{98237E2A-B805-446F-88EE-2A56D764F8F5}"/>
              </a:ext>
            </a:extLst>
          </p:cNvPr>
          <p:cNvCxnSpPr/>
          <p:nvPr/>
        </p:nvCxnSpPr>
        <p:spPr>
          <a:xfrm>
            <a:off x="11999793" y="3730822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4" name="Google Shape;342;p14">
            <a:extLst>
              <a:ext uri="{FF2B5EF4-FFF2-40B4-BE49-F238E27FC236}">
                <a16:creationId xmlns:a16="http://schemas.microsoft.com/office/drawing/2014/main" id="{ED2F423F-0A02-4116-8887-5A6FEAF1E42C}"/>
              </a:ext>
            </a:extLst>
          </p:cNvPr>
          <p:cNvCxnSpPr/>
          <p:nvPr/>
        </p:nvCxnSpPr>
        <p:spPr>
          <a:xfrm>
            <a:off x="11999793" y="3786066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5" name="Google Shape;343;p14">
            <a:extLst>
              <a:ext uri="{FF2B5EF4-FFF2-40B4-BE49-F238E27FC236}">
                <a16:creationId xmlns:a16="http://schemas.microsoft.com/office/drawing/2014/main" id="{F2FADBB0-DFEB-4308-9289-3801F506ABC1}"/>
              </a:ext>
            </a:extLst>
          </p:cNvPr>
          <p:cNvCxnSpPr/>
          <p:nvPr/>
        </p:nvCxnSpPr>
        <p:spPr>
          <a:xfrm>
            <a:off x="11999792" y="3838389"/>
            <a:ext cx="222030" cy="699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6" name="Google Shape;344;p14">
            <a:extLst>
              <a:ext uri="{FF2B5EF4-FFF2-40B4-BE49-F238E27FC236}">
                <a16:creationId xmlns:a16="http://schemas.microsoft.com/office/drawing/2014/main" id="{D220D1BE-32B4-4F96-97DD-06CADE372C7E}"/>
              </a:ext>
            </a:extLst>
          </p:cNvPr>
          <p:cNvCxnSpPr/>
          <p:nvPr/>
        </p:nvCxnSpPr>
        <p:spPr>
          <a:xfrm>
            <a:off x="11999792" y="3901066"/>
            <a:ext cx="33909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7" name="Google Shape;345;p14">
            <a:extLst>
              <a:ext uri="{FF2B5EF4-FFF2-40B4-BE49-F238E27FC236}">
                <a16:creationId xmlns:a16="http://schemas.microsoft.com/office/drawing/2014/main" id="{8B573406-95F7-4A10-BAD1-0E54092C15FE}"/>
              </a:ext>
            </a:extLst>
          </p:cNvPr>
          <p:cNvCxnSpPr/>
          <p:nvPr/>
        </p:nvCxnSpPr>
        <p:spPr>
          <a:xfrm>
            <a:off x="18534470" y="9988228"/>
            <a:ext cx="33909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8" name="Google Shape;346;p14">
            <a:extLst>
              <a:ext uri="{FF2B5EF4-FFF2-40B4-BE49-F238E27FC236}">
                <a16:creationId xmlns:a16="http://schemas.microsoft.com/office/drawing/2014/main" id="{4633D7A7-1106-41B2-93F3-80CEA7E52734}"/>
              </a:ext>
            </a:extLst>
          </p:cNvPr>
          <p:cNvCxnSpPr/>
          <p:nvPr/>
        </p:nvCxnSpPr>
        <p:spPr>
          <a:xfrm>
            <a:off x="18534469" y="10044680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9" name="Google Shape;347;p14">
            <a:extLst>
              <a:ext uri="{FF2B5EF4-FFF2-40B4-BE49-F238E27FC236}">
                <a16:creationId xmlns:a16="http://schemas.microsoft.com/office/drawing/2014/main" id="{E17ECC6B-EC1F-4046-96F8-74AFB0E3F072}"/>
              </a:ext>
            </a:extLst>
          </p:cNvPr>
          <p:cNvCxnSpPr/>
          <p:nvPr/>
        </p:nvCxnSpPr>
        <p:spPr>
          <a:xfrm>
            <a:off x="18534469" y="10104432"/>
            <a:ext cx="33909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0" name="Google Shape;348;p14">
            <a:extLst>
              <a:ext uri="{FF2B5EF4-FFF2-40B4-BE49-F238E27FC236}">
                <a16:creationId xmlns:a16="http://schemas.microsoft.com/office/drawing/2014/main" id="{C6DF05BC-A3F9-4E58-B33B-2874168C0DDD}"/>
              </a:ext>
            </a:extLst>
          </p:cNvPr>
          <p:cNvCxnSpPr/>
          <p:nvPr/>
        </p:nvCxnSpPr>
        <p:spPr>
          <a:xfrm>
            <a:off x="18541041" y="10157074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1" name="Google Shape;349;p14">
            <a:extLst>
              <a:ext uri="{FF2B5EF4-FFF2-40B4-BE49-F238E27FC236}">
                <a16:creationId xmlns:a16="http://schemas.microsoft.com/office/drawing/2014/main" id="{02303188-DB83-446C-96A0-039C8D2E46E6}"/>
              </a:ext>
            </a:extLst>
          </p:cNvPr>
          <p:cNvCxnSpPr/>
          <p:nvPr/>
        </p:nvCxnSpPr>
        <p:spPr>
          <a:xfrm>
            <a:off x="18541041" y="10212319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2" name="Google Shape;350;p14">
            <a:extLst>
              <a:ext uri="{FF2B5EF4-FFF2-40B4-BE49-F238E27FC236}">
                <a16:creationId xmlns:a16="http://schemas.microsoft.com/office/drawing/2014/main" id="{E1546C87-8C1C-4CF3-AFC5-AEEA760B6560}"/>
              </a:ext>
            </a:extLst>
          </p:cNvPr>
          <p:cNvCxnSpPr/>
          <p:nvPr/>
        </p:nvCxnSpPr>
        <p:spPr>
          <a:xfrm>
            <a:off x="18541040" y="10264641"/>
            <a:ext cx="222030" cy="699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3" name="Google Shape;351;p14">
            <a:extLst>
              <a:ext uri="{FF2B5EF4-FFF2-40B4-BE49-F238E27FC236}">
                <a16:creationId xmlns:a16="http://schemas.microsoft.com/office/drawing/2014/main" id="{C4C0A67A-97D4-4D3F-9882-8B8419229D06}"/>
              </a:ext>
            </a:extLst>
          </p:cNvPr>
          <p:cNvSpPr/>
          <p:nvPr/>
        </p:nvSpPr>
        <p:spPr>
          <a:xfrm>
            <a:off x="11968849" y="3047407"/>
            <a:ext cx="389040" cy="36301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4" name="Google Shape;353;p14" descr="Vital Signs Icons - Download Free Vector Icons | Noun Project">
            <a:extLst>
              <a:ext uri="{FF2B5EF4-FFF2-40B4-BE49-F238E27FC236}">
                <a16:creationId xmlns:a16="http://schemas.microsoft.com/office/drawing/2014/main" id="{2CAF7E7E-BE46-43D3-902D-C457ED1B30EE}"/>
              </a:ext>
            </a:extLst>
          </p:cNvPr>
          <p:cNvPicPr preferRelativeResize="0"/>
          <p:nvPr/>
        </p:nvPicPr>
        <p:blipFill rotWithShape="1">
          <a:blip r:embed="rId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2955" r="14030"/>
          <a:stretch/>
        </p:blipFill>
        <p:spPr>
          <a:xfrm>
            <a:off x="18541537" y="10328541"/>
            <a:ext cx="388206" cy="349876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54;p14">
            <a:extLst>
              <a:ext uri="{FF2B5EF4-FFF2-40B4-BE49-F238E27FC236}">
                <a16:creationId xmlns:a16="http://schemas.microsoft.com/office/drawing/2014/main" id="{EA6AACF7-6332-44D5-9432-5CA886F833EE}"/>
              </a:ext>
            </a:extLst>
          </p:cNvPr>
          <p:cNvSpPr/>
          <p:nvPr/>
        </p:nvSpPr>
        <p:spPr>
          <a:xfrm>
            <a:off x="18541537" y="10372606"/>
            <a:ext cx="389040" cy="258930"/>
          </a:xfrm>
          <a:prstGeom prst="rect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6" name="Google Shape;355;p14">
            <a:extLst>
              <a:ext uri="{FF2B5EF4-FFF2-40B4-BE49-F238E27FC236}">
                <a16:creationId xmlns:a16="http://schemas.microsoft.com/office/drawing/2014/main" id="{DC27C099-722C-4573-B6FF-FC82069C147B}"/>
              </a:ext>
            </a:extLst>
          </p:cNvPr>
          <p:cNvSpPr/>
          <p:nvPr/>
        </p:nvSpPr>
        <p:spPr>
          <a:xfrm>
            <a:off x="16882783" y="4343501"/>
            <a:ext cx="2619600" cy="1765680"/>
          </a:xfrm>
          <a:prstGeom prst="rect">
            <a:avLst/>
          </a:prstGeom>
          <a:solidFill>
            <a:srgbClr val="592528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" name="Google Shape;356;p14">
            <a:extLst>
              <a:ext uri="{FF2B5EF4-FFF2-40B4-BE49-F238E27FC236}">
                <a16:creationId xmlns:a16="http://schemas.microsoft.com/office/drawing/2014/main" id="{BA06F218-C297-4A57-A858-28DB0DA8A1CF}"/>
              </a:ext>
            </a:extLst>
          </p:cNvPr>
          <p:cNvSpPr/>
          <p:nvPr/>
        </p:nvSpPr>
        <p:spPr>
          <a:xfrm>
            <a:off x="16951390" y="4343501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74303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8" name="Google Shape;357;p14">
            <a:extLst>
              <a:ext uri="{FF2B5EF4-FFF2-40B4-BE49-F238E27FC236}">
                <a16:creationId xmlns:a16="http://schemas.microsoft.com/office/drawing/2014/main" id="{E7A457D0-3FA5-4011-8F45-C0EA3C389340}"/>
              </a:ext>
            </a:extLst>
          </p:cNvPr>
          <p:cNvSpPr/>
          <p:nvPr/>
        </p:nvSpPr>
        <p:spPr>
          <a:xfrm>
            <a:off x="16882783" y="4520597"/>
            <a:ext cx="2619600" cy="436080"/>
          </a:xfrm>
          <a:prstGeom prst="rect">
            <a:avLst/>
          </a:prstGeom>
          <a:solidFill>
            <a:srgbClr val="74303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9" name="Google Shape;358;p14">
            <a:extLst>
              <a:ext uri="{FF2B5EF4-FFF2-40B4-BE49-F238E27FC236}">
                <a16:creationId xmlns:a16="http://schemas.microsoft.com/office/drawing/2014/main" id="{325723EB-A826-4672-8A77-025672B656DC}"/>
              </a:ext>
            </a:extLst>
          </p:cNvPr>
          <p:cNvSpPr/>
          <p:nvPr/>
        </p:nvSpPr>
        <p:spPr>
          <a:xfrm>
            <a:off x="17431423" y="4587407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0" name="Google Shape;359;p14">
            <a:extLst>
              <a:ext uri="{FF2B5EF4-FFF2-40B4-BE49-F238E27FC236}">
                <a16:creationId xmlns:a16="http://schemas.microsoft.com/office/drawing/2014/main" id="{C03EF643-9DFD-4DE4-B854-A9522A680262}"/>
              </a:ext>
            </a:extLst>
          </p:cNvPr>
          <p:cNvSpPr/>
          <p:nvPr/>
        </p:nvSpPr>
        <p:spPr>
          <a:xfrm>
            <a:off x="17225758" y="4587407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2" name="Google Shape;360;p14">
            <a:extLst>
              <a:ext uri="{FF2B5EF4-FFF2-40B4-BE49-F238E27FC236}">
                <a16:creationId xmlns:a16="http://schemas.microsoft.com/office/drawing/2014/main" id="{36B1CD8F-25A0-49F1-812D-517864CFA431}"/>
              </a:ext>
            </a:extLst>
          </p:cNvPr>
          <p:cNvSpPr/>
          <p:nvPr/>
        </p:nvSpPr>
        <p:spPr>
          <a:xfrm>
            <a:off x="17690270" y="4779604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3" name="Google Shape;361;p14">
            <a:extLst>
              <a:ext uri="{FF2B5EF4-FFF2-40B4-BE49-F238E27FC236}">
                <a16:creationId xmlns:a16="http://schemas.microsoft.com/office/drawing/2014/main" id="{69317DDA-B05A-499B-9771-4C77A96C4714}"/>
              </a:ext>
            </a:extLst>
          </p:cNvPr>
          <p:cNvSpPr/>
          <p:nvPr/>
        </p:nvSpPr>
        <p:spPr>
          <a:xfrm>
            <a:off x="17376446" y="4779604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4" name="Google Shape;362;p14">
            <a:extLst>
              <a:ext uri="{FF2B5EF4-FFF2-40B4-BE49-F238E27FC236}">
                <a16:creationId xmlns:a16="http://schemas.microsoft.com/office/drawing/2014/main" id="{040385B2-DD43-411F-83B9-D0622EA710DD}"/>
              </a:ext>
            </a:extLst>
          </p:cNvPr>
          <p:cNvSpPr/>
          <p:nvPr/>
        </p:nvSpPr>
        <p:spPr>
          <a:xfrm>
            <a:off x="17062622" y="4779604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5" name="Google Shape;363;p14">
            <a:extLst>
              <a:ext uri="{FF2B5EF4-FFF2-40B4-BE49-F238E27FC236}">
                <a16:creationId xmlns:a16="http://schemas.microsoft.com/office/drawing/2014/main" id="{2FD65A20-3D2F-473A-A889-3EB02CE9A017}"/>
              </a:ext>
            </a:extLst>
          </p:cNvPr>
          <p:cNvSpPr/>
          <p:nvPr/>
        </p:nvSpPr>
        <p:spPr>
          <a:xfrm>
            <a:off x="16951390" y="4944879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6" name="Google Shape;364;p14">
            <a:extLst>
              <a:ext uri="{FF2B5EF4-FFF2-40B4-BE49-F238E27FC236}">
                <a16:creationId xmlns:a16="http://schemas.microsoft.com/office/drawing/2014/main" id="{E15938CA-9A8D-48FC-AB93-BD33201F2C47}"/>
              </a:ext>
            </a:extLst>
          </p:cNvPr>
          <p:cNvCxnSpPr>
            <a:cxnSpLocks/>
          </p:cNvCxnSpPr>
          <p:nvPr/>
        </p:nvCxnSpPr>
        <p:spPr>
          <a:xfrm flipV="1">
            <a:off x="12432593" y="5539230"/>
            <a:ext cx="4282950" cy="972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7" name="Google Shape;365;p14">
            <a:extLst>
              <a:ext uri="{FF2B5EF4-FFF2-40B4-BE49-F238E27FC236}">
                <a16:creationId xmlns:a16="http://schemas.microsoft.com/office/drawing/2014/main" id="{10DB466F-5F4A-4C90-A66B-522566766406}"/>
              </a:ext>
            </a:extLst>
          </p:cNvPr>
          <p:cNvCxnSpPr>
            <a:cxnSpLocks/>
          </p:cNvCxnSpPr>
          <p:nvPr/>
        </p:nvCxnSpPr>
        <p:spPr>
          <a:xfrm flipV="1">
            <a:off x="15127405" y="333872"/>
            <a:ext cx="7577129" cy="26931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8" name="Google Shape;366;p14">
            <a:extLst>
              <a:ext uri="{FF2B5EF4-FFF2-40B4-BE49-F238E27FC236}">
                <a16:creationId xmlns:a16="http://schemas.microsoft.com/office/drawing/2014/main" id="{1880453E-A74E-47AE-A427-DD64C94FEB24}"/>
              </a:ext>
            </a:extLst>
          </p:cNvPr>
          <p:cNvCxnSpPr>
            <a:cxnSpLocks/>
          </p:cNvCxnSpPr>
          <p:nvPr/>
        </p:nvCxnSpPr>
        <p:spPr>
          <a:xfrm>
            <a:off x="21541840" y="7884684"/>
            <a:ext cx="0" cy="1104089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9" name="Google Shape;367;p14">
            <a:extLst>
              <a:ext uri="{FF2B5EF4-FFF2-40B4-BE49-F238E27FC236}">
                <a16:creationId xmlns:a16="http://schemas.microsoft.com/office/drawing/2014/main" id="{8E343C35-5AD5-4335-93B2-385A7E1AA339}"/>
              </a:ext>
            </a:extLst>
          </p:cNvPr>
          <p:cNvCxnSpPr/>
          <p:nvPr/>
        </p:nvCxnSpPr>
        <p:spPr>
          <a:xfrm>
            <a:off x="17404327" y="5165474"/>
            <a:ext cx="365334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0" name="Google Shape;368;p14">
            <a:extLst>
              <a:ext uri="{FF2B5EF4-FFF2-40B4-BE49-F238E27FC236}">
                <a16:creationId xmlns:a16="http://schemas.microsoft.com/office/drawing/2014/main" id="{7C150D94-BEE7-482C-9247-F2288B01E7F9}"/>
              </a:ext>
            </a:extLst>
          </p:cNvPr>
          <p:cNvCxnSpPr/>
          <p:nvPr/>
        </p:nvCxnSpPr>
        <p:spPr>
          <a:xfrm>
            <a:off x="17404327" y="5225226"/>
            <a:ext cx="422268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1" name="Google Shape;369;p14">
            <a:extLst>
              <a:ext uri="{FF2B5EF4-FFF2-40B4-BE49-F238E27FC236}">
                <a16:creationId xmlns:a16="http://schemas.microsoft.com/office/drawing/2014/main" id="{3290878B-C0F2-4B24-8B0B-BC28EF9B09EB}"/>
              </a:ext>
            </a:extLst>
          </p:cNvPr>
          <p:cNvCxnSpPr/>
          <p:nvPr/>
        </p:nvCxnSpPr>
        <p:spPr>
          <a:xfrm>
            <a:off x="17404327" y="5298259"/>
            <a:ext cx="365334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2" name="Google Shape;370;p14">
            <a:extLst>
              <a:ext uri="{FF2B5EF4-FFF2-40B4-BE49-F238E27FC236}">
                <a16:creationId xmlns:a16="http://schemas.microsoft.com/office/drawing/2014/main" id="{2578BDD2-7A3D-4776-B38E-4BF13668C761}"/>
              </a:ext>
            </a:extLst>
          </p:cNvPr>
          <p:cNvCxnSpPr/>
          <p:nvPr/>
        </p:nvCxnSpPr>
        <p:spPr>
          <a:xfrm>
            <a:off x="17042974" y="5370460"/>
            <a:ext cx="78362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23" name="Google Shape;371;p14" descr="Vital Signs Icons - Download Free Vector Icons | Noun Project">
            <a:extLst>
              <a:ext uri="{FF2B5EF4-FFF2-40B4-BE49-F238E27FC236}">
                <a16:creationId xmlns:a16="http://schemas.microsoft.com/office/drawing/2014/main" id="{4CC1C316-8B94-49B0-BF35-3638950BAB39}"/>
              </a:ext>
            </a:extLst>
          </p:cNvPr>
          <p:cNvPicPr preferRelativeResize="0"/>
          <p:nvPr/>
        </p:nvPicPr>
        <p:blipFill rotWithShape="1">
          <a:blip r:embed="rId10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2955" r="14030"/>
          <a:stretch/>
        </p:blipFill>
        <p:spPr>
          <a:xfrm>
            <a:off x="17052227" y="5553209"/>
            <a:ext cx="401974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72;p14">
            <a:extLst>
              <a:ext uri="{FF2B5EF4-FFF2-40B4-BE49-F238E27FC236}">
                <a16:creationId xmlns:a16="http://schemas.microsoft.com/office/drawing/2014/main" id="{145217D3-F2EB-4DB5-8AD4-5B7E669E3FBA}"/>
              </a:ext>
            </a:extLst>
          </p:cNvPr>
          <p:cNvSpPr/>
          <p:nvPr/>
        </p:nvSpPr>
        <p:spPr>
          <a:xfrm>
            <a:off x="17048887" y="5529340"/>
            <a:ext cx="639819" cy="380450"/>
          </a:xfrm>
          <a:prstGeom prst="rect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25" name="Google Shape;373;p14" descr="Vital Signs Icons - Download Free Vector Icons | Noun Project">
            <a:extLst>
              <a:ext uri="{FF2B5EF4-FFF2-40B4-BE49-F238E27FC236}">
                <a16:creationId xmlns:a16="http://schemas.microsoft.com/office/drawing/2014/main" id="{2A9D6EA0-A059-47C3-819D-639F319DB1CD}"/>
              </a:ext>
            </a:extLst>
          </p:cNvPr>
          <p:cNvPicPr preferRelativeResize="0"/>
          <p:nvPr/>
        </p:nvPicPr>
        <p:blipFill rotWithShape="1">
          <a:blip r:embed="rId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2955" r="43842"/>
          <a:stretch/>
        </p:blipFill>
        <p:spPr>
          <a:xfrm>
            <a:off x="17451784" y="5553144"/>
            <a:ext cx="237846" cy="36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74;p14" descr="Person icon - Free download on Iconfinder">
            <a:extLst>
              <a:ext uri="{FF2B5EF4-FFF2-40B4-BE49-F238E27FC236}">
                <a16:creationId xmlns:a16="http://schemas.microsoft.com/office/drawing/2014/main" id="{2F28DDAB-C934-4873-B478-9A1818C4C383}"/>
              </a:ext>
            </a:extLst>
          </p:cNvPr>
          <p:cNvPicPr preferRelativeResize="0"/>
          <p:nvPr/>
        </p:nvPicPr>
        <p:blipFill rotWithShape="1">
          <a:blip r:embed="rId1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" b="13719"/>
          <a:stretch/>
        </p:blipFill>
        <p:spPr>
          <a:xfrm>
            <a:off x="17041924" y="5029134"/>
            <a:ext cx="314305" cy="271178"/>
          </a:xfrm>
          <a:prstGeom prst="rect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7" name="Google Shape;375;p14">
            <a:extLst>
              <a:ext uri="{FF2B5EF4-FFF2-40B4-BE49-F238E27FC236}">
                <a16:creationId xmlns:a16="http://schemas.microsoft.com/office/drawing/2014/main" id="{4B2371EE-00AB-4E55-AE43-78BBA2506E14}"/>
              </a:ext>
            </a:extLst>
          </p:cNvPr>
          <p:cNvSpPr/>
          <p:nvPr/>
        </p:nvSpPr>
        <p:spPr>
          <a:xfrm>
            <a:off x="17252439" y="5020079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8" name="Google Shape;378;p14">
            <a:extLst>
              <a:ext uri="{FF2B5EF4-FFF2-40B4-BE49-F238E27FC236}">
                <a16:creationId xmlns:a16="http://schemas.microsoft.com/office/drawing/2014/main" id="{8F929218-480D-4F58-B3AD-53DBC74E4FA1}"/>
              </a:ext>
            </a:extLst>
          </p:cNvPr>
          <p:cNvCxnSpPr>
            <a:cxnSpLocks/>
          </p:cNvCxnSpPr>
          <p:nvPr/>
        </p:nvCxnSpPr>
        <p:spPr>
          <a:xfrm flipV="1">
            <a:off x="18713137" y="6228265"/>
            <a:ext cx="1" cy="2463001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29" name="Google Shape;379;p14" descr="Middle East - Political map | Geo Map - Asia | Political map of Asia | Middle  East Map In Blue Png Format">
            <a:extLst>
              <a:ext uri="{FF2B5EF4-FFF2-40B4-BE49-F238E27FC236}">
                <a16:creationId xmlns:a16="http://schemas.microsoft.com/office/drawing/2014/main" id="{7E86061D-AA49-45B9-97E1-A747E0A5BAA0}"/>
              </a:ext>
            </a:extLst>
          </p:cNvPr>
          <p:cNvPicPr preferRelativeResize="0"/>
          <p:nvPr/>
        </p:nvPicPr>
        <p:blipFill rotWithShape="1">
          <a:blip r:embed="rId12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8231029" y="4997510"/>
            <a:ext cx="1121282" cy="96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80;p14" descr="Pinpoint Icons - Download Free Vector Icons | Noun Project">
            <a:extLst>
              <a:ext uri="{FF2B5EF4-FFF2-40B4-BE49-F238E27FC236}">
                <a16:creationId xmlns:a16="http://schemas.microsoft.com/office/drawing/2014/main" id="{F4B47672-CCD8-4D90-8AE5-984BB29E91C5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8451026" y="5029773"/>
            <a:ext cx="189810" cy="174442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81;p14">
            <a:extLst>
              <a:ext uri="{FF2B5EF4-FFF2-40B4-BE49-F238E27FC236}">
                <a16:creationId xmlns:a16="http://schemas.microsoft.com/office/drawing/2014/main" id="{1CC9765C-C8B0-4047-A21D-FA174F60BA67}"/>
              </a:ext>
            </a:extLst>
          </p:cNvPr>
          <p:cNvSpPr/>
          <p:nvPr/>
        </p:nvSpPr>
        <p:spPr>
          <a:xfrm>
            <a:off x="18533828" y="5038702"/>
            <a:ext cx="441268" cy="103246"/>
          </a:xfrm>
          <a:prstGeom prst="rect">
            <a:avLst/>
          </a:prstGeom>
          <a:solidFill>
            <a:srgbClr val="979797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2" name="Google Shape;382;p14">
            <a:extLst>
              <a:ext uri="{FF2B5EF4-FFF2-40B4-BE49-F238E27FC236}">
                <a16:creationId xmlns:a16="http://schemas.microsoft.com/office/drawing/2014/main" id="{2E6C066E-D179-4057-9731-31CE41E26465}"/>
              </a:ext>
            </a:extLst>
          </p:cNvPr>
          <p:cNvSpPr/>
          <p:nvPr/>
        </p:nvSpPr>
        <p:spPr>
          <a:xfrm>
            <a:off x="18499868" y="5051900"/>
            <a:ext cx="91439" cy="8111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3" name="Google Shape;383;p14">
            <a:extLst>
              <a:ext uri="{FF2B5EF4-FFF2-40B4-BE49-F238E27FC236}">
                <a16:creationId xmlns:a16="http://schemas.microsoft.com/office/drawing/2014/main" id="{DD66FF94-4A3A-44FD-B198-34078A0883CE}"/>
              </a:ext>
            </a:extLst>
          </p:cNvPr>
          <p:cNvCxnSpPr/>
          <p:nvPr/>
        </p:nvCxnSpPr>
        <p:spPr>
          <a:xfrm>
            <a:off x="18611928" y="5069998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4" name="Google Shape;384;p14">
            <a:extLst>
              <a:ext uri="{FF2B5EF4-FFF2-40B4-BE49-F238E27FC236}">
                <a16:creationId xmlns:a16="http://schemas.microsoft.com/office/drawing/2014/main" id="{77445353-4AB1-4A66-BBEC-336ED2111BC2}"/>
              </a:ext>
            </a:extLst>
          </p:cNvPr>
          <p:cNvCxnSpPr/>
          <p:nvPr/>
        </p:nvCxnSpPr>
        <p:spPr>
          <a:xfrm>
            <a:off x="18611927" y="5107810"/>
            <a:ext cx="244174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5" name="Google Shape;385;p14">
            <a:extLst>
              <a:ext uri="{FF2B5EF4-FFF2-40B4-BE49-F238E27FC236}">
                <a16:creationId xmlns:a16="http://schemas.microsoft.com/office/drawing/2014/main" id="{1EB26B89-07C9-4E57-9406-71D9B2000206}"/>
              </a:ext>
            </a:extLst>
          </p:cNvPr>
          <p:cNvSpPr/>
          <p:nvPr/>
        </p:nvSpPr>
        <p:spPr>
          <a:xfrm rot="-8664357">
            <a:off x="17418002" y="5047301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6" name="Google Shape;386;p14">
            <a:extLst>
              <a:ext uri="{FF2B5EF4-FFF2-40B4-BE49-F238E27FC236}">
                <a16:creationId xmlns:a16="http://schemas.microsoft.com/office/drawing/2014/main" id="{30515CC3-03B9-49B6-BFE9-CDC1ED29672A}"/>
              </a:ext>
            </a:extLst>
          </p:cNvPr>
          <p:cNvCxnSpPr/>
          <p:nvPr/>
        </p:nvCxnSpPr>
        <p:spPr>
          <a:xfrm>
            <a:off x="17039570" y="5439040"/>
            <a:ext cx="749397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37" name="Google Shape;387;p14" descr="Middle East - Political map | Geo Map - Asia | Political map of Asia | Middle  East Map In Blue Png Format">
            <a:extLst>
              <a:ext uri="{FF2B5EF4-FFF2-40B4-BE49-F238E27FC236}">
                <a16:creationId xmlns:a16="http://schemas.microsoft.com/office/drawing/2014/main" id="{427DE628-8F56-4450-82C7-9B2295C7C8A6}"/>
              </a:ext>
            </a:extLst>
          </p:cNvPr>
          <p:cNvPicPr preferRelativeResize="0"/>
          <p:nvPr/>
        </p:nvPicPr>
        <p:blipFill rotWithShape="1">
          <a:blip r:embed="rId12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041"/>
          <a:stretch/>
        </p:blipFill>
        <p:spPr>
          <a:xfrm>
            <a:off x="20538645" y="9547010"/>
            <a:ext cx="1726860" cy="1271014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88;p14">
            <a:extLst>
              <a:ext uri="{FF2B5EF4-FFF2-40B4-BE49-F238E27FC236}">
                <a16:creationId xmlns:a16="http://schemas.microsoft.com/office/drawing/2014/main" id="{A289FDD3-A0FC-4021-8A54-5A71FD868216}"/>
              </a:ext>
            </a:extLst>
          </p:cNvPr>
          <p:cNvSpPr/>
          <p:nvPr/>
        </p:nvSpPr>
        <p:spPr>
          <a:xfrm>
            <a:off x="21646452" y="9783107"/>
            <a:ext cx="176702" cy="159795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9" name="Google Shape;389;p14">
            <a:extLst>
              <a:ext uri="{FF2B5EF4-FFF2-40B4-BE49-F238E27FC236}">
                <a16:creationId xmlns:a16="http://schemas.microsoft.com/office/drawing/2014/main" id="{75C8753D-4D96-4D78-8FFD-CE68DAA62A41}"/>
              </a:ext>
            </a:extLst>
          </p:cNvPr>
          <p:cNvSpPr/>
          <p:nvPr/>
        </p:nvSpPr>
        <p:spPr>
          <a:xfrm>
            <a:off x="21085594" y="9673513"/>
            <a:ext cx="560856" cy="183027"/>
          </a:xfrm>
          <a:custGeom>
            <a:avLst/>
            <a:gdLst/>
            <a:ahLst/>
            <a:cxnLst/>
            <a:rect l="l" t="t" r="r" b="b"/>
            <a:pathLst>
              <a:path w="572629" h="229023" extrusionOk="0">
                <a:moveTo>
                  <a:pt x="0" y="0"/>
                </a:moveTo>
                <a:cubicBezTo>
                  <a:pt x="1588" y="3969"/>
                  <a:pt x="2851" y="8083"/>
                  <a:pt x="4763" y="11906"/>
                </a:cubicBezTo>
                <a:cubicBezTo>
                  <a:pt x="8079" y="18539"/>
                  <a:pt x="11401" y="20926"/>
                  <a:pt x="16669" y="26194"/>
                </a:cubicBezTo>
                <a:cubicBezTo>
                  <a:pt x="21432" y="25400"/>
                  <a:pt x="26222" y="24759"/>
                  <a:pt x="30957" y="23812"/>
                </a:cubicBezTo>
                <a:cubicBezTo>
                  <a:pt x="34166" y="23170"/>
                  <a:pt x="37226" y="21105"/>
                  <a:pt x="40482" y="21431"/>
                </a:cubicBezTo>
                <a:cubicBezTo>
                  <a:pt x="50481" y="22431"/>
                  <a:pt x="54584" y="26071"/>
                  <a:pt x="61913" y="30956"/>
                </a:cubicBezTo>
                <a:cubicBezTo>
                  <a:pt x="63500" y="35719"/>
                  <a:pt x="65457" y="40374"/>
                  <a:pt x="66675" y="45244"/>
                </a:cubicBezTo>
                <a:cubicBezTo>
                  <a:pt x="67469" y="48419"/>
                  <a:pt x="67768" y="51761"/>
                  <a:pt x="69057" y="54769"/>
                </a:cubicBezTo>
                <a:cubicBezTo>
                  <a:pt x="70184" y="57399"/>
                  <a:pt x="71392" y="60395"/>
                  <a:pt x="73819" y="61912"/>
                </a:cubicBezTo>
                <a:cubicBezTo>
                  <a:pt x="80682" y="66201"/>
                  <a:pt x="94701" y="67774"/>
                  <a:pt x="102394" y="69056"/>
                </a:cubicBezTo>
                <a:cubicBezTo>
                  <a:pt x="103516" y="72422"/>
                  <a:pt x="107157" y="82739"/>
                  <a:pt x="107157" y="85725"/>
                </a:cubicBezTo>
                <a:cubicBezTo>
                  <a:pt x="107157" y="89772"/>
                  <a:pt x="105569" y="93662"/>
                  <a:pt x="104775" y="97631"/>
                </a:cubicBezTo>
                <a:cubicBezTo>
                  <a:pt x="105569" y="103981"/>
                  <a:pt x="106012" y="110385"/>
                  <a:pt x="107157" y="116681"/>
                </a:cubicBezTo>
                <a:cubicBezTo>
                  <a:pt x="107606" y="119151"/>
                  <a:pt x="107970" y="121865"/>
                  <a:pt x="109538" y="123825"/>
                </a:cubicBezTo>
                <a:cubicBezTo>
                  <a:pt x="111326" y="126060"/>
                  <a:pt x="114052" y="127460"/>
                  <a:pt x="116682" y="128587"/>
                </a:cubicBezTo>
                <a:cubicBezTo>
                  <a:pt x="119690" y="129876"/>
                  <a:pt x="123032" y="130175"/>
                  <a:pt x="126207" y="130969"/>
                </a:cubicBezTo>
                <a:cubicBezTo>
                  <a:pt x="127001" y="138906"/>
                  <a:pt x="125287" y="147519"/>
                  <a:pt x="128588" y="154781"/>
                </a:cubicBezTo>
                <a:cubicBezTo>
                  <a:pt x="129942" y="157760"/>
                  <a:pt x="134918" y="156452"/>
                  <a:pt x="138113" y="157162"/>
                </a:cubicBezTo>
                <a:cubicBezTo>
                  <a:pt x="142064" y="158040"/>
                  <a:pt x="146050" y="158750"/>
                  <a:pt x="150019" y="159544"/>
                </a:cubicBezTo>
                <a:cubicBezTo>
                  <a:pt x="141035" y="173020"/>
                  <a:pt x="143033" y="166784"/>
                  <a:pt x="147638" y="192881"/>
                </a:cubicBezTo>
                <a:cubicBezTo>
                  <a:pt x="148510" y="197825"/>
                  <a:pt x="147637" y="205582"/>
                  <a:pt x="152400" y="207169"/>
                </a:cubicBezTo>
                <a:cubicBezTo>
                  <a:pt x="162259" y="210455"/>
                  <a:pt x="157455" y="208158"/>
                  <a:pt x="166688" y="214312"/>
                </a:cubicBezTo>
                <a:cubicBezTo>
                  <a:pt x="170657" y="212725"/>
                  <a:pt x="175779" y="212767"/>
                  <a:pt x="178594" y="209550"/>
                </a:cubicBezTo>
                <a:cubicBezTo>
                  <a:pt x="181900" y="205772"/>
                  <a:pt x="181769" y="200025"/>
                  <a:pt x="183357" y="195262"/>
                </a:cubicBezTo>
                <a:cubicBezTo>
                  <a:pt x="184151" y="192881"/>
                  <a:pt x="183650" y="189511"/>
                  <a:pt x="185738" y="188119"/>
                </a:cubicBezTo>
                <a:cubicBezTo>
                  <a:pt x="188119" y="186531"/>
                  <a:pt x="190322" y="184636"/>
                  <a:pt x="192882" y="183356"/>
                </a:cubicBezTo>
                <a:cubicBezTo>
                  <a:pt x="195127" y="182234"/>
                  <a:pt x="197644" y="181769"/>
                  <a:pt x="200025" y="180975"/>
                </a:cubicBezTo>
                <a:lnTo>
                  <a:pt x="214313" y="171450"/>
                </a:lnTo>
                <a:lnTo>
                  <a:pt x="221457" y="166687"/>
                </a:lnTo>
                <a:cubicBezTo>
                  <a:pt x="223044" y="163512"/>
                  <a:pt x="225475" y="160633"/>
                  <a:pt x="226219" y="157162"/>
                </a:cubicBezTo>
                <a:cubicBezTo>
                  <a:pt x="227890" y="149362"/>
                  <a:pt x="224581" y="140240"/>
                  <a:pt x="228600" y="133350"/>
                </a:cubicBezTo>
                <a:cubicBezTo>
                  <a:pt x="231130" y="129014"/>
                  <a:pt x="238711" y="131372"/>
                  <a:pt x="242888" y="128587"/>
                </a:cubicBezTo>
                <a:cubicBezTo>
                  <a:pt x="245269" y="127000"/>
                  <a:pt x="247833" y="125657"/>
                  <a:pt x="250032" y="123825"/>
                </a:cubicBezTo>
                <a:cubicBezTo>
                  <a:pt x="257937" y="117237"/>
                  <a:pt x="255445" y="116356"/>
                  <a:pt x="264319" y="111919"/>
                </a:cubicBezTo>
                <a:cubicBezTo>
                  <a:pt x="266564" y="110796"/>
                  <a:pt x="269082" y="110331"/>
                  <a:pt x="271463" y="109537"/>
                </a:cubicBezTo>
                <a:lnTo>
                  <a:pt x="304800" y="111919"/>
                </a:lnTo>
                <a:cubicBezTo>
                  <a:pt x="310134" y="113994"/>
                  <a:pt x="309563" y="123031"/>
                  <a:pt x="314325" y="126206"/>
                </a:cubicBezTo>
                <a:lnTo>
                  <a:pt x="321469" y="130969"/>
                </a:lnTo>
                <a:cubicBezTo>
                  <a:pt x="330994" y="130175"/>
                  <a:pt x="340551" y="129704"/>
                  <a:pt x="350044" y="128587"/>
                </a:cubicBezTo>
                <a:cubicBezTo>
                  <a:pt x="354064" y="128114"/>
                  <a:pt x="357919" y="126572"/>
                  <a:pt x="361950" y="126206"/>
                </a:cubicBezTo>
                <a:cubicBezTo>
                  <a:pt x="375412" y="124982"/>
                  <a:pt x="388938" y="124619"/>
                  <a:pt x="402432" y="123825"/>
                </a:cubicBezTo>
                <a:cubicBezTo>
                  <a:pt x="410381" y="121175"/>
                  <a:pt x="410137" y="121054"/>
                  <a:pt x="419100" y="119062"/>
                </a:cubicBezTo>
                <a:cubicBezTo>
                  <a:pt x="423051" y="118184"/>
                  <a:pt x="427080" y="117663"/>
                  <a:pt x="431007" y="116681"/>
                </a:cubicBezTo>
                <a:cubicBezTo>
                  <a:pt x="433442" y="116072"/>
                  <a:pt x="435737" y="114989"/>
                  <a:pt x="438150" y="114300"/>
                </a:cubicBezTo>
                <a:cubicBezTo>
                  <a:pt x="441297" y="113401"/>
                  <a:pt x="444500" y="112713"/>
                  <a:pt x="447675" y="111919"/>
                </a:cubicBezTo>
                <a:lnTo>
                  <a:pt x="461963" y="114300"/>
                </a:lnTo>
                <a:cubicBezTo>
                  <a:pt x="465945" y="115024"/>
                  <a:pt x="470502" y="114436"/>
                  <a:pt x="473869" y="116681"/>
                </a:cubicBezTo>
                <a:cubicBezTo>
                  <a:pt x="475958" y="118073"/>
                  <a:pt x="475031" y="121631"/>
                  <a:pt x="476250" y="123825"/>
                </a:cubicBezTo>
                <a:cubicBezTo>
                  <a:pt x="479030" y="128828"/>
                  <a:pt x="482600" y="133350"/>
                  <a:pt x="485775" y="138112"/>
                </a:cubicBezTo>
                <a:lnTo>
                  <a:pt x="500063" y="159544"/>
                </a:lnTo>
                <a:cubicBezTo>
                  <a:pt x="501650" y="161925"/>
                  <a:pt x="503920" y="163972"/>
                  <a:pt x="504825" y="166687"/>
                </a:cubicBezTo>
                <a:lnTo>
                  <a:pt x="507207" y="173831"/>
                </a:lnTo>
                <a:cubicBezTo>
                  <a:pt x="506413" y="179387"/>
                  <a:pt x="504495" y="184897"/>
                  <a:pt x="504825" y="190500"/>
                </a:cubicBezTo>
                <a:cubicBezTo>
                  <a:pt x="505300" y="198581"/>
                  <a:pt x="507029" y="206633"/>
                  <a:pt x="509588" y="214312"/>
                </a:cubicBezTo>
                <a:cubicBezTo>
                  <a:pt x="510382" y="216693"/>
                  <a:pt x="510194" y="219681"/>
                  <a:pt x="511969" y="221456"/>
                </a:cubicBezTo>
                <a:cubicBezTo>
                  <a:pt x="513744" y="223231"/>
                  <a:pt x="516622" y="223526"/>
                  <a:pt x="519113" y="223837"/>
                </a:cubicBezTo>
                <a:cubicBezTo>
                  <a:pt x="529382" y="225121"/>
                  <a:pt x="539750" y="225425"/>
                  <a:pt x="550069" y="226219"/>
                </a:cubicBezTo>
                <a:cubicBezTo>
                  <a:pt x="555091" y="227474"/>
                  <a:pt x="566810" y="231848"/>
                  <a:pt x="571500" y="226219"/>
                </a:cubicBezTo>
                <a:cubicBezTo>
                  <a:pt x="574041" y="223170"/>
                  <a:pt x="571500" y="218281"/>
                  <a:pt x="571500" y="214312"/>
                </a:cubicBezTo>
              </a:path>
            </a:pathLst>
          </a:custGeom>
          <a:noFill/>
          <a:ln w="25400" cap="flat" cmpd="sng">
            <a:solidFill>
              <a:srgbClr val="C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0" name="Google Shape;390;p14" descr="Pinpoint Icons - Download Free Vector Icons | Noun Project">
            <a:extLst>
              <a:ext uri="{FF2B5EF4-FFF2-40B4-BE49-F238E27FC236}">
                <a16:creationId xmlns:a16="http://schemas.microsoft.com/office/drawing/2014/main" id="{98FC0233-993F-4564-90EB-3DC63E142D74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0942230" y="9488681"/>
            <a:ext cx="232384" cy="21357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91;p14">
            <a:extLst>
              <a:ext uri="{FF2B5EF4-FFF2-40B4-BE49-F238E27FC236}">
                <a16:creationId xmlns:a16="http://schemas.microsoft.com/office/drawing/2014/main" id="{24EC557A-E591-457B-ACF4-57C77FC91570}"/>
              </a:ext>
            </a:extLst>
          </p:cNvPr>
          <p:cNvSpPr/>
          <p:nvPr/>
        </p:nvSpPr>
        <p:spPr>
          <a:xfrm>
            <a:off x="21062746" y="9512507"/>
            <a:ext cx="540245" cy="1162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2" name="Google Shape;392;p14">
            <a:extLst>
              <a:ext uri="{FF2B5EF4-FFF2-40B4-BE49-F238E27FC236}">
                <a16:creationId xmlns:a16="http://schemas.microsoft.com/office/drawing/2014/main" id="{02276E58-182C-447D-BCA6-7E93D8190BAE}"/>
              </a:ext>
            </a:extLst>
          </p:cNvPr>
          <p:cNvSpPr/>
          <p:nvPr/>
        </p:nvSpPr>
        <p:spPr>
          <a:xfrm>
            <a:off x="21002448" y="9519224"/>
            <a:ext cx="111949" cy="10090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3" name="Google Shape;393;p14">
            <a:extLst>
              <a:ext uri="{FF2B5EF4-FFF2-40B4-BE49-F238E27FC236}">
                <a16:creationId xmlns:a16="http://schemas.microsoft.com/office/drawing/2014/main" id="{31B32283-D066-42C2-B1BB-E7E487E21BAE}"/>
              </a:ext>
            </a:extLst>
          </p:cNvPr>
          <p:cNvCxnSpPr/>
          <p:nvPr/>
        </p:nvCxnSpPr>
        <p:spPr>
          <a:xfrm>
            <a:off x="21140846" y="9543803"/>
            <a:ext cx="4151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4" name="Google Shape;394;p14">
            <a:extLst>
              <a:ext uri="{FF2B5EF4-FFF2-40B4-BE49-F238E27FC236}">
                <a16:creationId xmlns:a16="http://schemas.microsoft.com/office/drawing/2014/main" id="{DDAB90BD-ECB1-4843-9882-C8AF67E98876}"/>
              </a:ext>
            </a:extLst>
          </p:cNvPr>
          <p:cNvCxnSpPr/>
          <p:nvPr/>
        </p:nvCxnSpPr>
        <p:spPr>
          <a:xfrm>
            <a:off x="21140849" y="9581616"/>
            <a:ext cx="29894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45" name="Google Shape;395;p14" descr="Person icon - Free download on Iconfinder">
            <a:extLst>
              <a:ext uri="{FF2B5EF4-FFF2-40B4-BE49-F238E27FC236}">
                <a16:creationId xmlns:a16="http://schemas.microsoft.com/office/drawing/2014/main" id="{702FF29F-622B-4B1E-845E-3AEEF867218B}"/>
              </a:ext>
            </a:extLst>
          </p:cNvPr>
          <p:cNvPicPr preferRelativeResize="0"/>
          <p:nvPr/>
        </p:nvPicPr>
        <p:blipFill rotWithShape="1">
          <a:blip r:embed="rId1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" b="13719"/>
          <a:stretch/>
        </p:blipFill>
        <p:spPr>
          <a:xfrm>
            <a:off x="18541536" y="9619455"/>
            <a:ext cx="314305" cy="271178"/>
          </a:xfrm>
          <a:prstGeom prst="rect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6" name="Google Shape;396;p14">
            <a:extLst>
              <a:ext uri="{FF2B5EF4-FFF2-40B4-BE49-F238E27FC236}">
                <a16:creationId xmlns:a16="http://schemas.microsoft.com/office/drawing/2014/main" id="{5B5EB47F-8627-46C4-9E63-7C0160495907}"/>
              </a:ext>
            </a:extLst>
          </p:cNvPr>
          <p:cNvSpPr/>
          <p:nvPr/>
        </p:nvSpPr>
        <p:spPr>
          <a:xfrm>
            <a:off x="18752051" y="9610400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7" name="Google Shape;398;p14">
            <a:extLst>
              <a:ext uri="{FF2B5EF4-FFF2-40B4-BE49-F238E27FC236}">
                <a16:creationId xmlns:a16="http://schemas.microsoft.com/office/drawing/2014/main" id="{936ECB26-CDF6-4379-BFB6-8EE7D8B63CBE}"/>
              </a:ext>
            </a:extLst>
          </p:cNvPr>
          <p:cNvCxnSpPr>
            <a:cxnSpLocks/>
          </p:cNvCxnSpPr>
          <p:nvPr/>
        </p:nvCxnSpPr>
        <p:spPr>
          <a:xfrm>
            <a:off x="8722276" y="12441999"/>
            <a:ext cx="7069313" cy="1"/>
          </a:xfrm>
          <a:prstGeom prst="straightConnector1">
            <a:avLst/>
          </a:prstGeom>
          <a:noFill/>
          <a:ln w="38100" cap="flat" cmpd="sng">
            <a:solidFill>
              <a:srgbClr val="6F74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447;p14">
            <a:extLst>
              <a:ext uri="{FF2B5EF4-FFF2-40B4-BE49-F238E27FC236}">
                <a16:creationId xmlns:a16="http://schemas.microsoft.com/office/drawing/2014/main" id="{90BD8EB1-B68B-4201-864E-C3F34E2E8BC9}"/>
              </a:ext>
            </a:extLst>
          </p:cNvPr>
          <p:cNvCxnSpPr>
            <a:cxnSpLocks/>
          </p:cNvCxnSpPr>
          <p:nvPr/>
        </p:nvCxnSpPr>
        <p:spPr>
          <a:xfrm>
            <a:off x="15787902" y="4360775"/>
            <a:ext cx="18712" cy="8087960"/>
          </a:xfrm>
          <a:prstGeom prst="straightConnector1">
            <a:avLst/>
          </a:prstGeom>
          <a:noFill/>
          <a:ln w="38100" cap="flat" cmpd="sng">
            <a:solidFill>
              <a:srgbClr val="6F74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9" name="Google Shape;448;p14">
            <a:extLst>
              <a:ext uri="{FF2B5EF4-FFF2-40B4-BE49-F238E27FC236}">
                <a16:creationId xmlns:a16="http://schemas.microsoft.com/office/drawing/2014/main" id="{56164C85-AA40-4E51-AB90-CDEEA08062BC}"/>
              </a:ext>
            </a:extLst>
          </p:cNvPr>
          <p:cNvCxnSpPr>
            <a:cxnSpLocks/>
          </p:cNvCxnSpPr>
          <p:nvPr/>
        </p:nvCxnSpPr>
        <p:spPr>
          <a:xfrm>
            <a:off x="15785962" y="4383731"/>
            <a:ext cx="929581" cy="0"/>
          </a:xfrm>
          <a:prstGeom prst="straightConnector1">
            <a:avLst/>
          </a:prstGeom>
          <a:noFill/>
          <a:ln w="38100" cap="flat" cmpd="sng">
            <a:solidFill>
              <a:srgbClr val="6F745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0" name="Google Shape;450;p14">
            <a:extLst>
              <a:ext uri="{FF2B5EF4-FFF2-40B4-BE49-F238E27FC236}">
                <a16:creationId xmlns:a16="http://schemas.microsoft.com/office/drawing/2014/main" id="{37F4AAE2-54D6-4DE1-85CD-4E350B8D7DDE}"/>
              </a:ext>
            </a:extLst>
          </p:cNvPr>
          <p:cNvCxnSpPr>
            <a:cxnSpLocks/>
          </p:cNvCxnSpPr>
          <p:nvPr/>
        </p:nvCxnSpPr>
        <p:spPr>
          <a:xfrm flipV="1">
            <a:off x="5365495" y="347274"/>
            <a:ext cx="0" cy="4800509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52" name="Picture 2" descr="School Health Laerdal Pocket Mask - Soft Case">
            <a:extLst>
              <a:ext uri="{FF2B5EF4-FFF2-40B4-BE49-F238E27FC236}">
                <a16:creationId xmlns:a16="http://schemas.microsoft.com/office/drawing/2014/main" id="{4DD915D1-A8C0-4266-BBBC-1AB6F9FFA0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6500" b="81600" l="5500" r="52300">
                        <a14:foregroundMark x1="30600" y1="27500" x2="30600" y2="27500"/>
                        <a14:foregroundMark x1="29200" y1="26700" x2="29200" y2="26700"/>
                        <a14:foregroundMark x1="30500" y1="79600" x2="30500" y2="79600"/>
                        <a14:foregroundMark x1="52300" y1="72900" x2="52300" y2="72900"/>
                        <a14:foregroundMark x1="36000" y1="81600" x2="36000" y2="81600"/>
                        <a14:foregroundMark x1="28200" y1="26500" x2="28200" y2="26500"/>
                      </a14:backgroundRemoval>
                    </a14:imgEffect>
                    <a14:imgEffect>
                      <a14:artisticLineDrawing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15" r="44367" b="15611"/>
          <a:stretch/>
        </p:blipFill>
        <p:spPr bwMode="auto">
          <a:xfrm rot="1587310">
            <a:off x="4906333" y="9147400"/>
            <a:ext cx="665245" cy="7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3" name="Rectangle 352">
            <a:extLst>
              <a:ext uri="{FF2B5EF4-FFF2-40B4-BE49-F238E27FC236}">
                <a16:creationId xmlns:a16="http://schemas.microsoft.com/office/drawing/2014/main" id="{8B8C1ED8-9FEA-4503-9E2D-6296E3222B5D}"/>
              </a:ext>
            </a:extLst>
          </p:cNvPr>
          <p:cNvSpPr/>
          <p:nvPr/>
        </p:nvSpPr>
        <p:spPr>
          <a:xfrm>
            <a:off x="0" y="8766705"/>
            <a:ext cx="3498966" cy="4976840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1288AFAE-B86B-43D9-9CEC-5CA4D5F94442}"/>
              </a:ext>
            </a:extLst>
          </p:cNvPr>
          <p:cNvSpPr/>
          <p:nvPr/>
        </p:nvSpPr>
        <p:spPr>
          <a:xfrm>
            <a:off x="9724" y="1814080"/>
            <a:ext cx="3489244" cy="6964601"/>
          </a:xfrm>
          <a:prstGeom prst="rect">
            <a:avLst/>
          </a:prstGeom>
          <a:solidFill>
            <a:srgbClr val="C9C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55" name="Google Shape;94;p13">
            <a:extLst>
              <a:ext uri="{FF2B5EF4-FFF2-40B4-BE49-F238E27FC236}">
                <a16:creationId xmlns:a16="http://schemas.microsoft.com/office/drawing/2014/main" id="{096F258C-7B74-4F2F-8C83-2C757843238B}"/>
              </a:ext>
            </a:extLst>
          </p:cNvPr>
          <p:cNvPicPr preferRelativeResize="0"/>
          <p:nvPr/>
        </p:nvPicPr>
        <p:blipFill>
          <a:blip r:embed="rId16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798" y="3212339"/>
            <a:ext cx="582441" cy="40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74B4BF67-F542-4664-88F1-77C2A018F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>
                        <a14:foregroundMark x1="53444" y1="42173" x2="53444" y2="42173"/>
                        <a14:foregroundMark x1="47556" y1="29925" x2="47556" y2="29925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13" y="5029884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7" name="Google Shape;95;p13">
            <a:extLst>
              <a:ext uri="{FF2B5EF4-FFF2-40B4-BE49-F238E27FC236}">
                <a16:creationId xmlns:a16="http://schemas.microsoft.com/office/drawing/2014/main" id="{C7AF7A9F-3E67-4F0D-9CDE-E72D4EA5022F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6110" y="7134863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Picture 4" descr="Police elements walkie talkie - Transparent PNG &amp; SVG vector file">
            <a:extLst>
              <a:ext uri="{FF2B5EF4-FFF2-40B4-BE49-F238E27FC236}">
                <a16:creationId xmlns:a16="http://schemas.microsoft.com/office/drawing/2014/main" id="{7A8CFD07-E11F-4CCE-8A18-CC460118E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6" y="7939314"/>
            <a:ext cx="600670" cy="60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" name="Google Shape;83;p13">
            <a:extLst>
              <a:ext uri="{FF2B5EF4-FFF2-40B4-BE49-F238E27FC236}">
                <a16:creationId xmlns:a16="http://schemas.microsoft.com/office/drawing/2014/main" id="{BAE972A9-6A22-40A8-9F56-8502C4D421E7}"/>
              </a:ext>
            </a:extLst>
          </p:cNvPr>
          <p:cNvPicPr preferRelativeResize="0"/>
          <p:nvPr/>
        </p:nvPicPr>
        <p:blipFill>
          <a:blip r:embed="rId3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2483" y="4184309"/>
            <a:ext cx="323275" cy="26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107;p13">
            <a:extLst>
              <a:ext uri="{FF2B5EF4-FFF2-40B4-BE49-F238E27FC236}">
                <a16:creationId xmlns:a16="http://schemas.microsoft.com/office/drawing/2014/main" id="{0492796C-FA30-4893-88E4-7B4DB2B35948}"/>
              </a:ext>
            </a:extLst>
          </p:cNvPr>
          <p:cNvPicPr preferRelativeResize="0"/>
          <p:nvPr/>
        </p:nvPicPr>
        <p:blipFill>
          <a:blip r:embed="rId2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9587" y="6051280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TextBox 360">
            <a:extLst>
              <a:ext uri="{FF2B5EF4-FFF2-40B4-BE49-F238E27FC236}">
                <a16:creationId xmlns:a16="http://schemas.microsoft.com/office/drawing/2014/main" id="{56577366-6119-4D3F-960B-5AF8D314F38B}"/>
              </a:ext>
            </a:extLst>
          </p:cNvPr>
          <p:cNvSpPr txBox="1"/>
          <p:nvPr/>
        </p:nvSpPr>
        <p:spPr>
          <a:xfrm>
            <a:off x="786860" y="3267151"/>
            <a:ext cx="26952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patient scale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patient scale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Wired patient scale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vehicle or building scale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city scale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city scale</a:t>
            </a:r>
          </a:p>
          <a:p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7ACA364E-F67A-4015-B4DB-A4B5C4343361}"/>
              </a:ext>
            </a:extLst>
          </p:cNvPr>
          <p:cNvSpPr txBox="1"/>
          <p:nvPr/>
        </p:nvSpPr>
        <p:spPr>
          <a:xfrm>
            <a:off x="43517" y="2561583"/>
            <a:ext cx="3488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Connection Type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BA5B1CC0-DB54-4937-A89F-09ACC8A3A3FD}"/>
              </a:ext>
            </a:extLst>
          </p:cNvPr>
          <p:cNvSpPr txBox="1"/>
          <p:nvPr/>
        </p:nvSpPr>
        <p:spPr>
          <a:xfrm>
            <a:off x="892598" y="9924155"/>
            <a:ext cx="261786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Ground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Transport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Medical treatment facility (MTF)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Central Hub</a:t>
            </a:r>
          </a:p>
          <a:p>
            <a:endParaRPr lang="en-US" sz="18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28855ECF-4241-4593-B7C1-CB40D874A014}"/>
              </a:ext>
            </a:extLst>
          </p:cNvPr>
          <p:cNvSpPr/>
          <p:nvPr/>
        </p:nvSpPr>
        <p:spPr>
          <a:xfrm>
            <a:off x="276657" y="9935173"/>
            <a:ext cx="404446" cy="388523"/>
          </a:xfrm>
          <a:prstGeom prst="ellipse">
            <a:avLst/>
          </a:prstGeom>
          <a:solidFill>
            <a:srgbClr val="D6B4AA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B4A0FB74-4EED-40A0-A9D5-67A240FC47A5}"/>
              </a:ext>
            </a:extLst>
          </p:cNvPr>
          <p:cNvSpPr/>
          <p:nvPr/>
        </p:nvSpPr>
        <p:spPr>
          <a:xfrm>
            <a:off x="276657" y="10861236"/>
            <a:ext cx="404446" cy="388523"/>
          </a:xfrm>
          <a:prstGeom prst="ellipse">
            <a:avLst/>
          </a:prstGeom>
          <a:solidFill>
            <a:srgbClr val="E4A0A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50037210-F2D0-4B01-A5B6-4D15A83B4E41}"/>
              </a:ext>
            </a:extLst>
          </p:cNvPr>
          <p:cNvSpPr/>
          <p:nvPr/>
        </p:nvSpPr>
        <p:spPr>
          <a:xfrm>
            <a:off x="269768" y="11830191"/>
            <a:ext cx="404446" cy="388523"/>
          </a:xfrm>
          <a:prstGeom prst="ellipse">
            <a:avLst/>
          </a:prstGeom>
          <a:solidFill>
            <a:srgbClr val="B0B4A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AFE288A3-01F9-437C-BAF0-885EA04E8705}"/>
              </a:ext>
            </a:extLst>
          </p:cNvPr>
          <p:cNvSpPr txBox="1"/>
          <p:nvPr/>
        </p:nvSpPr>
        <p:spPr>
          <a:xfrm>
            <a:off x="50799" y="9148687"/>
            <a:ext cx="3459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Patient Status</a:t>
            </a:r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2FBBAFB1-F1B0-43E2-A510-212C3ABCAF16}"/>
              </a:ext>
            </a:extLst>
          </p:cNvPr>
          <p:cNvSpPr/>
          <p:nvPr/>
        </p:nvSpPr>
        <p:spPr>
          <a:xfrm>
            <a:off x="289424" y="12989688"/>
            <a:ext cx="404446" cy="388523"/>
          </a:xfrm>
          <a:prstGeom prst="ellipse">
            <a:avLst/>
          </a:prstGeom>
          <a:solidFill>
            <a:srgbClr val="AAC1E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4B1E3410-D7EB-46C1-A0FD-6DFA88CD58A3}"/>
              </a:ext>
            </a:extLst>
          </p:cNvPr>
          <p:cNvSpPr txBox="1"/>
          <p:nvPr/>
        </p:nvSpPr>
        <p:spPr>
          <a:xfrm>
            <a:off x="9161" y="-8965"/>
            <a:ext cx="3479810" cy="1815882"/>
          </a:xfrm>
          <a:prstGeom prst="rect">
            <a:avLst/>
          </a:prstGeom>
          <a:solidFill>
            <a:srgbClr val="BB3F4A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Advanced Response Medical Emergency System (ARMES) </a:t>
            </a:r>
          </a:p>
        </p:txBody>
      </p:sp>
      <p:pic>
        <p:nvPicPr>
          <p:cNvPr id="371" name="Google Shape;94;p13">
            <a:extLst>
              <a:ext uri="{FF2B5EF4-FFF2-40B4-BE49-F238E27FC236}">
                <a16:creationId xmlns:a16="http://schemas.microsoft.com/office/drawing/2014/main" id="{84BEEEF4-D267-4D71-99DA-CB512DE76EAA}"/>
              </a:ext>
            </a:extLst>
          </p:cNvPr>
          <p:cNvPicPr preferRelativeResize="0"/>
          <p:nvPr/>
        </p:nvPicPr>
        <p:blipFill>
          <a:blip r:embed="rId16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88073" y="2463755"/>
            <a:ext cx="582441" cy="40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95;p13">
            <a:extLst>
              <a:ext uri="{FF2B5EF4-FFF2-40B4-BE49-F238E27FC236}">
                <a16:creationId xmlns:a16="http://schemas.microsoft.com/office/drawing/2014/main" id="{DD1EF971-0A5C-4FB4-BAED-13C75E39F41D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813962" y="7497504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107;p13">
            <a:extLst>
              <a:ext uri="{FF2B5EF4-FFF2-40B4-BE49-F238E27FC236}">
                <a16:creationId xmlns:a16="http://schemas.microsoft.com/office/drawing/2014/main" id="{D2A4CA39-C40E-4F94-AE8F-61B122889A9B}"/>
              </a:ext>
            </a:extLst>
          </p:cNvPr>
          <p:cNvPicPr preferRelativeResize="0"/>
          <p:nvPr/>
        </p:nvPicPr>
        <p:blipFill>
          <a:blip r:embed="rId2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906933" y="7900530"/>
            <a:ext cx="324237" cy="34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95;p13">
            <a:extLst>
              <a:ext uri="{FF2B5EF4-FFF2-40B4-BE49-F238E27FC236}">
                <a16:creationId xmlns:a16="http://schemas.microsoft.com/office/drawing/2014/main" id="{C0117E02-9C98-4B89-A17B-77758A64CA3C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56297" y="11959862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107;p13">
            <a:extLst>
              <a:ext uri="{FF2B5EF4-FFF2-40B4-BE49-F238E27FC236}">
                <a16:creationId xmlns:a16="http://schemas.microsoft.com/office/drawing/2014/main" id="{11ADED65-90D5-429C-BFF3-C843B1EADD4D}"/>
              </a:ext>
            </a:extLst>
          </p:cNvPr>
          <p:cNvPicPr preferRelativeResize="0"/>
          <p:nvPr/>
        </p:nvPicPr>
        <p:blipFill>
          <a:blip r:embed="rId2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64240" y="12014357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98;p13">
            <a:extLst>
              <a:ext uri="{FF2B5EF4-FFF2-40B4-BE49-F238E27FC236}">
                <a16:creationId xmlns:a16="http://schemas.microsoft.com/office/drawing/2014/main" id="{C1A595A0-2D6E-4CD1-AA9C-D325E52F9C92}"/>
              </a:ext>
            </a:extLst>
          </p:cNvPr>
          <p:cNvSpPr txBox="1"/>
          <p:nvPr/>
        </p:nvSpPr>
        <p:spPr>
          <a:xfrm>
            <a:off x="7530971" y="2584563"/>
            <a:ext cx="4303296" cy="2509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App 1 Field Medic app 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Patient(s) profile: uploaded </a:t>
            </a:r>
            <a:r>
              <a:rPr lang="en-US" sz="2400" u="sng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images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and </a:t>
            </a:r>
            <a:r>
              <a:rPr lang="en-US" sz="2400" u="sng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videos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2400" u="sng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location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2400" u="sng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vitals, and PCR</a:t>
            </a:r>
          </a:p>
        </p:txBody>
      </p:sp>
      <p:sp>
        <p:nvSpPr>
          <p:cNvPr id="378" name="Google Shape;99;p13">
            <a:extLst>
              <a:ext uri="{FF2B5EF4-FFF2-40B4-BE49-F238E27FC236}">
                <a16:creationId xmlns:a16="http://schemas.microsoft.com/office/drawing/2014/main" id="{436B9A2A-759B-4FF3-AE01-B06695B55DD7}"/>
              </a:ext>
            </a:extLst>
          </p:cNvPr>
          <p:cNvSpPr txBox="1"/>
          <p:nvPr/>
        </p:nvSpPr>
        <p:spPr>
          <a:xfrm>
            <a:off x="16047949" y="324587"/>
            <a:ext cx="6629826" cy="3847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App 2 Data Processing and Subscription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Hosts patient profile (instantaneous + historical)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Maps route/destination to the patient and to the ideal hospital given the patient’s condition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Recommends drone medical supply delivery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Triages patients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Sequences patients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Performs other data processing if necessary</a:t>
            </a:r>
          </a:p>
        </p:txBody>
      </p:sp>
      <p:cxnSp>
        <p:nvCxnSpPr>
          <p:cNvPr id="381" name="Google Shape;450;p14">
            <a:extLst>
              <a:ext uri="{FF2B5EF4-FFF2-40B4-BE49-F238E27FC236}">
                <a16:creationId xmlns:a16="http://schemas.microsoft.com/office/drawing/2014/main" id="{AC1F02B1-D87F-4E54-8F0B-4094E2802900}"/>
              </a:ext>
            </a:extLst>
          </p:cNvPr>
          <p:cNvCxnSpPr>
            <a:cxnSpLocks/>
          </p:cNvCxnSpPr>
          <p:nvPr/>
        </p:nvCxnSpPr>
        <p:spPr>
          <a:xfrm flipH="1">
            <a:off x="6138474" y="2937282"/>
            <a:ext cx="3850" cy="2199774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2" name="Google Shape;310;p14">
            <a:extLst>
              <a:ext uri="{FF2B5EF4-FFF2-40B4-BE49-F238E27FC236}">
                <a16:creationId xmlns:a16="http://schemas.microsoft.com/office/drawing/2014/main" id="{35F24E3C-A220-4D45-9387-4A965CE39D63}"/>
              </a:ext>
            </a:extLst>
          </p:cNvPr>
          <p:cNvCxnSpPr>
            <a:cxnSpLocks/>
          </p:cNvCxnSpPr>
          <p:nvPr/>
        </p:nvCxnSpPr>
        <p:spPr>
          <a:xfrm>
            <a:off x="6142324" y="2938520"/>
            <a:ext cx="1292647" cy="1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3" name="Google Shape;310;p14">
            <a:extLst>
              <a:ext uri="{FF2B5EF4-FFF2-40B4-BE49-F238E27FC236}">
                <a16:creationId xmlns:a16="http://schemas.microsoft.com/office/drawing/2014/main" id="{E03EAB1D-A11C-40A2-A21B-46DEE04BB816}"/>
              </a:ext>
            </a:extLst>
          </p:cNvPr>
          <p:cNvCxnSpPr>
            <a:cxnSpLocks/>
          </p:cNvCxnSpPr>
          <p:nvPr/>
        </p:nvCxnSpPr>
        <p:spPr>
          <a:xfrm flipH="1">
            <a:off x="12770546" y="8404755"/>
            <a:ext cx="1573121" cy="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4" name="Google Shape;93;p13">
            <a:extLst>
              <a:ext uri="{FF2B5EF4-FFF2-40B4-BE49-F238E27FC236}">
                <a16:creationId xmlns:a16="http://schemas.microsoft.com/office/drawing/2014/main" id="{24AFD97D-5E5B-43E0-BC85-A286010BD288}"/>
              </a:ext>
            </a:extLst>
          </p:cNvPr>
          <p:cNvSpPr txBox="1"/>
          <p:nvPr/>
        </p:nvSpPr>
        <p:spPr>
          <a:xfrm>
            <a:off x="3602042" y="5147783"/>
            <a:ext cx="4155461" cy="2199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Data pooling device(s)</a:t>
            </a:r>
          </a:p>
          <a:p>
            <a:pPr marL="342907" indent="-342907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Sensors – vitals collection</a:t>
            </a:r>
          </a:p>
        </p:txBody>
      </p:sp>
      <p:sp>
        <p:nvSpPr>
          <p:cNvPr id="385" name="Google Shape;112;p13">
            <a:extLst>
              <a:ext uri="{FF2B5EF4-FFF2-40B4-BE49-F238E27FC236}">
                <a16:creationId xmlns:a16="http://schemas.microsoft.com/office/drawing/2014/main" id="{D8574329-3F4D-4694-ABC0-B656F6EF16CF}"/>
              </a:ext>
            </a:extLst>
          </p:cNvPr>
          <p:cNvSpPr txBox="1"/>
          <p:nvPr/>
        </p:nvSpPr>
        <p:spPr>
          <a:xfrm>
            <a:off x="12308589" y="434321"/>
            <a:ext cx="3708188" cy="1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SD Card</a:t>
            </a:r>
          </a:p>
          <a:p>
            <a:pPr marL="342907" indent="-342907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Records vitals history backing up all other communication links</a:t>
            </a:r>
            <a:endParaRPr sz="2400" dirty="0">
              <a:solidFill>
                <a:schemeClr val="tx2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86" name="Google Shape;112;p13">
            <a:extLst>
              <a:ext uri="{FF2B5EF4-FFF2-40B4-BE49-F238E27FC236}">
                <a16:creationId xmlns:a16="http://schemas.microsoft.com/office/drawing/2014/main" id="{2686FF4E-A2E4-479F-BD21-56D456163EF8}"/>
              </a:ext>
            </a:extLst>
          </p:cNvPr>
          <p:cNvSpPr txBox="1"/>
          <p:nvPr/>
        </p:nvSpPr>
        <p:spPr>
          <a:xfrm>
            <a:off x="8096416" y="4827458"/>
            <a:ext cx="4429644" cy="2509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Supply Drone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Drops off medical supplies if needed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Collects and sends images and videos of patient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Routes patient updates</a:t>
            </a:r>
          </a:p>
        </p:txBody>
      </p:sp>
      <p:cxnSp>
        <p:nvCxnSpPr>
          <p:cNvPr id="387" name="Google Shape;450;p14">
            <a:extLst>
              <a:ext uri="{FF2B5EF4-FFF2-40B4-BE49-F238E27FC236}">
                <a16:creationId xmlns:a16="http://schemas.microsoft.com/office/drawing/2014/main" id="{BF49C7CC-72A0-49C2-820C-4F61296A60B3}"/>
              </a:ext>
            </a:extLst>
          </p:cNvPr>
          <p:cNvCxnSpPr>
            <a:cxnSpLocks/>
          </p:cNvCxnSpPr>
          <p:nvPr/>
        </p:nvCxnSpPr>
        <p:spPr>
          <a:xfrm flipH="1">
            <a:off x="14328164" y="6023483"/>
            <a:ext cx="2349736" cy="13386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8" name="Google Shape;450;p14">
            <a:extLst>
              <a:ext uri="{FF2B5EF4-FFF2-40B4-BE49-F238E27FC236}">
                <a16:creationId xmlns:a16="http://schemas.microsoft.com/office/drawing/2014/main" id="{1BF13FE8-1483-4389-8CF7-BA04CC9EFE57}"/>
              </a:ext>
            </a:extLst>
          </p:cNvPr>
          <p:cNvCxnSpPr>
            <a:cxnSpLocks/>
          </p:cNvCxnSpPr>
          <p:nvPr/>
        </p:nvCxnSpPr>
        <p:spPr>
          <a:xfrm>
            <a:off x="14328164" y="6020116"/>
            <a:ext cx="15506" cy="2383401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9" name="Google Shape;450;p14">
            <a:extLst>
              <a:ext uri="{FF2B5EF4-FFF2-40B4-BE49-F238E27FC236}">
                <a16:creationId xmlns:a16="http://schemas.microsoft.com/office/drawing/2014/main" id="{41F08965-DB33-4C2D-BBC2-D5E26F9CC070}"/>
              </a:ext>
            </a:extLst>
          </p:cNvPr>
          <p:cNvCxnSpPr>
            <a:cxnSpLocks/>
          </p:cNvCxnSpPr>
          <p:nvPr/>
        </p:nvCxnSpPr>
        <p:spPr>
          <a:xfrm flipH="1">
            <a:off x="12190828" y="8842619"/>
            <a:ext cx="7234" cy="591351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0" name="Google Shape;310;p14">
            <a:extLst>
              <a:ext uri="{FF2B5EF4-FFF2-40B4-BE49-F238E27FC236}">
                <a16:creationId xmlns:a16="http://schemas.microsoft.com/office/drawing/2014/main" id="{0E503E92-5110-4EC8-9AF4-45472A09C1FC}"/>
              </a:ext>
            </a:extLst>
          </p:cNvPr>
          <p:cNvCxnSpPr>
            <a:cxnSpLocks/>
          </p:cNvCxnSpPr>
          <p:nvPr/>
        </p:nvCxnSpPr>
        <p:spPr>
          <a:xfrm flipH="1" flipV="1">
            <a:off x="5878286" y="9421282"/>
            <a:ext cx="6338275" cy="2468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91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F966C205-2500-40F1-AD31-D1FDD2A05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>
                        <a14:foregroundMark x1="53444" y1="42173" x2="53444" y2="42173"/>
                        <a14:foregroundMark x1="47556" y1="29925" x2="47556" y2="29925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685" y="2512207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4" name="Google Shape;95;p13">
            <a:extLst>
              <a:ext uri="{FF2B5EF4-FFF2-40B4-BE49-F238E27FC236}">
                <a16:creationId xmlns:a16="http://schemas.microsoft.com/office/drawing/2014/main" id="{D14D6001-3BA6-454E-9416-A9E92E7A1DFB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398165" y="6613387"/>
            <a:ext cx="531195" cy="4380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5" name="Google Shape;450;p14">
            <a:extLst>
              <a:ext uri="{FF2B5EF4-FFF2-40B4-BE49-F238E27FC236}">
                <a16:creationId xmlns:a16="http://schemas.microsoft.com/office/drawing/2014/main" id="{DB13C136-EDA1-4315-892F-249870B0F6F9}"/>
              </a:ext>
            </a:extLst>
          </p:cNvPr>
          <p:cNvCxnSpPr>
            <a:cxnSpLocks/>
          </p:cNvCxnSpPr>
          <p:nvPr/>
        </p:nvCxnSpPr>
        <p:spPr>
          <a:xfrm flipH="1">
            <a:off x="12767297" y="2943268"/>
            <a:ext cx="1568620" cy="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6" name="Google Shape;450;p14">
            <a:extLst>
              <a:ext uri="{FF2B5EF4-FFF2-40B4-BE49-F238E27FC236}">
                <a16:creationId xmlns:a16="http://schemas.microsoft.com/office/drawing/2014/main" id="{A4F6D114-ACBE-47D0-A993-B36095E889DD}"/>
              </a:ext>
            </a:extLst>
          </p:cNvPr>
          <p:cNvCxnSpPr>
            <a:cxnSpLocks/>
          </p:cNvCxnSpPr>
          <p:nvPr/>
        </p:nvCxnSpPr>
        <p:spPr>
          <a:xfrm>
            <a:off x="14326346" y="2937282"/>
            <a:ext cx="9571" cy="2092602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7" name="Google Shape;364;p14">
            <a:extLst>
              <a:ext uri="{FF2B5EF4-FFF2-40B4-BE49-F238E27FC236}">
                <a16:creationId xmlns:a16="http://schemas.microsoft.com/office/drawing/2014/main" id="{92729D96-8074-4C60-B02C-3C0065A604A0}"/>
              </a:ext>
            </a:extLst>
          </p:cNvPr>
          <p:cNvCxnSpPr>
            <a:cxnSpLocks/>
          </p:cNvCxnSpPr>
          <p:nvPr/>
        </p:nvCxnSpPr>
        <p:spPr>
          <a:xfrm>
            <a:off x="14326346" y="5039017"/>
            <a:ext cx="2389197" cy="4065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98" name="Google Shape;95;p13">
            <a:extLst>
              <a:ext uri="{FF2B5EF4-FFF2-40B4-BE49-F238E27FC236}">
                <a16:creationId xmlns:a16="http://schemas.microsoft.com/office/drawing/2014/main" id="{E89D0926-C968-4DAA-8C33-B3504471F721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395033" y="3204934"/>
            <a:ext cx="531195" cy="43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Picture 4" descr="Police elements walkie talkie - Transparent PNG &amp; SVG vector file">
            <a:extLst>
              <a:ext uri="{FF2B5EF4-FFF2-40B4-BE49-F238E27FC236}">
                <a16:creationId xmlns:a16="http://schemas.microsoft.com/office/drawing/2014/main" id="{85A5D609-BCDB-4529-A2C2-A34F5300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0460" y="3650757"/>
            <a:ext cx="600670" cy="60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0" name="Google Shape;107;p13">
            <a:extLst>
              <a:ext uri="{FF2B5EF4-FFF2-40B4-BE49-F238E27FC236}">
                <a16:creationId xmlns:a16="http://schemas.microsoft.com/office/drawing/2014/main" id="{CE3FB590-BEBD-4C60-8C6B-C1870516ED00}"/>
              </a:ext>
            </a:extLst>
          </p:cNvPr>
          <p:cNvPicPr preferRelativeResize="0"/>
          <p:nvPr/>
        </p:nvPicPr>
        <p:blipFill>
          <a:blip r:embed="rId2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494477" y="4348135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93;p13">
            <a:extLst>
              <a:ext uri="{FF2B5EF4-FFF2-40B4-BE49-F238E27FC236}">
                <a16:creationId xmlns:a16="http://schemas.microsoft.com/office/drawing/2014/main" id="{C9B8ABFE-7F43-48EC-B876-877F61ED6E65}"/>
              </a:ext>
            </a:extLst>
          </p:cNvPr>
          <p:cNvSpPr txBox="1"/>
          <p:nvPr/>
        </p:nvSpPr>
        <p:spPr>
          <a:xfrm>
            <a:off x="7145579" y="12060358"/>
            <a:ext cx="1754278" cy="180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Hospital</a:t>
            </a:r>
          </a:p>
        </p:txBody>
      </p:sp>
      <p:sp>
        <p:nvSpPr>
          <p:cNvPr id="402" name="Google Shape;93;p13">
            <a:extLst>
              <a:ext uri="{FF2B5EF4-FFF2-40B4-BE49-F238E27FC236}">
                <a16:creationId xmlns:a16="http://schemas.microsoft.com/office/drawing/2014/main" id="{38109AA1-9710-4F45-83A2-BCC4B9531088}"/>
              </a:ext>
            </a:extLst>
          </p:cNvPr>
          <p:cNvSpPr txBox="1"/>
          <p:nvPr/>
        </p:nvSpPr>
        <p:spPr>
          <a:xfrm>
            <a:off x="18223435" y="8666893"/>
            <a:ext cx="1754278" cy="180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EMS</a:t>
            </a:r>
          </a:p>
        </p:txBody>
      </p:sp>
      <p:sp>
        <p:nvSpPr>
          <p:cNvPr id="403" name="Google Shape;355;p14">
            <a:extLst>
              <a:ext uri="{FF2B5EF4-FFF2-40B4-BE49-F238E27FC236}">
                <a16:creationId xmlns:a16="http://schemas.microsoft.com/office/drawing/2014/main" id="{A84EC1AF-35B6-4D68-80C7-C9AD2AA42D18}"/>
              </a:ext>
            </a:extLst>
          </p:cNvPr>
          <p:cNvSpPr/>
          <p:nvPr/>
        </p:nvSpPr>
        <p:spPr>
          <a:xfrm>
            <a:off x="19692280" y="5127369"/>
            <a:ext cx="2865664" cy="1765680"/>
          </a:xfrm>
          <a:prstGeom prst="rect">
            <a:avLst/>
          </a:prstGeom>
          <a:solidFill>
            <a:srgbClr val="592528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4" name="Google Shape;88;p13">
            <a:extLst>
              <a:ext uri="{FF2B5EF4-FFF2-40B4-BE49-F238E27FC236}">
                <a16:creationId xmlns:a16="http://schemas.microsoft.com/office/drawing/2014/main" id="{5F6AF052-1B1C-4DBB-9278-E531843E0837}"/>
              </a:ext>
            </a:extLst>
          </p:cNvPr>
          <p:cNvSpPr/>
          <p:nvPr/>
        </p:nvSpPr>
        <p:spPr>
          <a:xfrm>
            <a:off x="19742143" y="5181446"/>
            <a:ext cx="2739027" cy="165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5" name="Rectangle: Rounded Corners 404">
            <a:extLst>
              <a:ext uri="{FF2B5EF4-FFF2-40B4-BE49-F238E27FC236}">
                <a16:creationId xmlns:a16="http://schemas.microsoft.com/office/drawing/2014/main" id="{AD7F0323-3979-4A8E-B2F3-33604EF6E406}"/>
              </a:ext>
            </a:extLst>
          </p:cNvPr>
          <p:cNvSpPr/>
          <p:nvPr/>
        </p:nvSpPr>
        <p:spPr>
          <a:xfrm>
            <a:off x="19864851" y="5314889"/>
            <a:ext cx="2535267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2576619C-ED9F-41E3-905F-876C2F81FD0B}"/>
              </a:ext>
            </a:extLst>
          </p:cNvPr>
          <p:cNvSpPr/>
          <p:nvPr/>
        </p:nvSpPr>
        <p:spPr>
          <a:xfrm>
            <a:off x="19802184" y="5279325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ABE811EE-BBA2-4A78-9DDA-F49C93FF86C9}"/>
              </a:ext>
            </a:extLst>
          </p:cNvPr>
          <p:cNvSpPr txBox="1"/>
          <p:nvPr/>
        </p:nvSpPr>
        <p:spPr>
          <a:xfrm>
            <a:off x="19821054" y="5308076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408" name="Arrow: Pentagon 407">
            <a:extLst>
              <a:ext uri="{FF2B5EF4-FFF2-40B4-BE49-F238E27FC236}">
                <a16:creationId xmlns:a16="http://schemas.microsoft.com/office/drawing/2014/main" id="{5A9CF8C4-0D69-4558-92BF-9EF4CBFF4922}"/>
              </a:ext>
            </a:extLst>
          </p:cNvPr>
          <p:cNvSpPr/>
          <p:nvPr/>
        </p:nvSpPr>
        <p:spPr>
          <a:xfrm rot="12935643">
            <a:off x="20123636" y="5369252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B5539149-89FC-4AC0-AB3B-D3F2FA51562D}"/>
              </a:ext>
            </a:extLst>
          </p:cNvPr>
          <p:cNvCxnSpPr/>
          <p:nvPr/>
        </p:nvCxnSpPr>
        <p:spPr>
          <a:xfrm>
            <a:off x="20343653" y="5379544"/>
            <a:ext cx="423863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B9BAEF5C-8344-4A4F-A38C-45F8D3611701}"/>
              </a:ext>
            </a:extLst>
          </p:cNvPr>
          <p:cNvCxnSpPr>
            <a:cxnSpLocks/>
          </p:cNvCxnSpPr>
          <p:nvPr/>
        </p:nvCxnSpPr>
        <p:spPr>
          <a:xfrm>
            <a:off x="20352019" y="5426693"/>
            <a:ext cx="1006265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1" name="Oval 410">
            <a:extLst>
              <a:ext uri="{FF2B5EF4-FFF2-40B4-BE49-F238E27FC236}">
                <a16:creationId xmlns:a16="http://schemas.microsoft.com/office/drawing/2014/main" id="{D3B92336-8155-4111-8870-7DEB737EF167}"/>
              </a:ext>
            </a:extLst>
          </p:cNvPr>
          <p:cNvSpPr/>
          <p:nvPr/>
        </p:nvSpPr>
        <p:spPr>
          <a:xfrm>
            <a:off x="19843139" y="5328593"/>
            <a:ext cx="216733" cy="19477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1F88A48D-6118-43C2-AAD0-D06702DB8FE7}"/>
              </a:ext>
            </a:extLst>
          </p:cNvPr>
          <p:cNvSpPr txBox="1"/>
          <p:nvPr/>
        </p:nvSpPr>
        <p:spPr>
          <a:xfrm>
            <a:off x="19823066" y="5318118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743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413" name="Rectangle: Rounded Corners 412">
            <a:extLst>
              <a:ext uri="{FF2B5EF4-FFF2-40B4-BE49-F238E27FC236}">
                <a16:creationId xmlns:a16="http://schemas.microsoft.com/office/drawing/2014/main" id="{79F178E3-669B-4287-A21F-339AB099CC66}"/>
              </a:ext>
            </a:extLst>
          </p:cNvPr>
          <p:cNvSpPr/>
          <p:nvPr/>
        </p:nvSpPr>
        <p:spPr>
          <a:xfrm>
            <a:off x="19884111" y="5701443"/>
            <a:ext cx="2516007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33DF186D-2695-42F6-B1F3-5D8CC33FBC72}"/>
              </a:ext>
            </a:extLst>
          </p:cNvPr>
          <p:cNvSpPr/>
          <p:nvPr/>
        </p:nvSpPr>
        <p:spPr>
          <a:xfrm>
            <a:off x="19821444" y="5665879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1EEEE78C-B621-4F12-A59F-413CBA73DCFC}"/>
              </a:ext>
            </a:extLst>
          </p:cNvPr>
          <p:cNvSpPr txBox="1"/>
          <p:nvPr/>
        </p:nvSpPr>
        <p:spPr>
          <a:xfrm>
            <a:off x="19840315" y="5694629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416" name="Arrow: Pentagon 415">
            <a:extLst>
              <a:ext uri="{FF2B5EF4-FFF2-40B4-BE49-F238E27FC236}">
                <a16:creationId xmlns:a16="http://schemas.microsoft.com/office/drawing/2014/main" id="{FF06F994-AAC3-46ED-AB72-ACE8DED0A2D5}"/>
              </a:ext>
            </a:extLst>
          </p:cNvPr>
          <p:cNvSpPr/>
          <p:nvPr/>
        </p:nvSpPr>
        <p:spPr>
          <a:xfrm rot="12935643">
            <a:off x="20142898" y="5755806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21C8ED08-0780-47E0-BAD7-9EF48109B136}"/>
              </a:ext>
            </a:extLst>
          </p:cNvPr>
          <p:cNvCxnSpPr/>
          <p:nvPr/>
        </p:nvCxnSpPr>
        <p:spPr>
          <a:xfrm>
            <a:off x="20362914" y="5766098"/>
            <a:ext cx="423863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1B4F3E41-E98F-43E6-89A8-EDD71913266F}"/>
              </a:ext>
            </a:extLst>
          </p:cNvPr>
          <p:cNvCxnSpPr>
            <a:cxnSpLocks/>
          </p:cNvCxnSpPr>
          <p:nvPr/>
        </p:nvCxnSpPr>
        <p:spPr>
          <a:xfrm>
            <a:off x="20371280" y="5813247"/>
            <a:ext cx="1006265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9" name="Oval 418">
            <a:extLst>
              <a:ext uri="{FF2B5EF4-FFF2-40B4-BE49-F238E27FC236}">
                <a16:creationId xmlns:a16="http://schemas.microsoft.com/office/drawing/2014/main" id="{B85E6491-10AC-47F7-81CE-887209256BC8}"/>
              </a:ext>
            </a:extLst>
          </p:cNvPr>
          <p:cNvSpPr/>
          <p:nvPr/>
        </p:nvSpPr>
        <p:spPr>
          <a:xfrm>
            <a:off x="19862401" y="5715147"/>
            <a:ext cx="216733" cy="19477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E20753B7-290D-4128-824C-E1F077B7863D}"/>
              </a:ext>
            </a:extLst>
          </p:cNvPr>
          <p:cNvSpPr txBox="1"/>
          <p:nvPr/>
        </p:nvSpPr>
        <p:spPr>
          <a:xfrm>
            <a:off x="19838158" y="5709193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743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21" name="Rectangle: Rounded Corners 420">
            <a:extLst>
              <a:ext uri="{FF2B5EF4-FFF2-40B4-BE49-F238E27FC236}">
                <a16:creationId xmlns:a16="http://schemas.microsoft.com/office/drawing/2014/main" id="{5854237E-A1E4-4010-918E-E599059E808C}"/>
              </a:ext>
            </a:extLst>
          </p:cNvPr>
          <p:cNvSpPr/>
          <p:nvPr/>
        </p:nvSpPr>
        <p:spPr>
          <a:xfrm>
            <a:off x="19879006" y="6088894"/>
            <a:ext cx="2516007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191941A2-C27A-4EFE-BC73-C00AB6215200}"/>
              </a:ext>
            </a:extLst>
          </p:cNvPr>
          <p:cNvSpPr/>
          <p:nvPr/>
        </p:nvSpPr>
        <p:spPr>
          <a:xfrm>
            <a:off x="19816339" y="6053330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1647089F-1122-41AD-AE2A-6A5918E8B41E}"/>
              </a:ext>
            </a:extLst>
          </p:cNvPr>
          <p:cNvSpPr txBox="1"/>
          <p:nvPr/>
        </p:nvSpPr>
        <p:spPr>
          <a:xfrm>
            <a:off x="19835209" y="6082081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424" name="Arrow: Pentagon 423">
            <a:extLst>
              <a:ext uri="{FF2B5EF4-FFF2-40B4-BE49-F238E27FC236}">
                <a16:creationId xmlns:a16="http://schemas.microsoft.com/office/drawing/2014/main" id="{D8ADCE1E-DC78-458C-B6C6-CB85C68F2940}"/>
              </a:ext>
            </a:extLst>
          </p:cNvPr>
          <p:cNvSpPr/>
          <p:nvPr/>
        </p:nvSpPr>
        <p:spPr>
          <a:xfrm rot="12935643">
            <a:off x="20137792" y="6143257"/>
            <a:ext cx="136083" cy="59711"/>
          </a:xfrm>
          <a:prstGeom prst="homePlate">
            <a:avLst/>
          </a:prstGeom>
          <a:solidFill>
            <a:srgbClr val="33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58AC8156-DA1C-4167-B8C8-52A354B6920B}"/>
              </a:ext>
            </a:extLst>
          </p:cNvPr>
          <p:cNvCxnSpPr/>
          <p:nvPr/>
        </p:nvCxnSpPr>
        <p:spPr>
          <a:xfrm>
            <a:off x="20357808" y="6153549"/>
            <a:ext cx="423863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42882BBD-9BBB-4263-8D6B-8F9F93DDE314}"/>
              </a:ext>
            </a:extLst>
          </p:cNvPr>
          <p:cNvCxnSpPr>
            <a:cxnSpLocks/>
          </p:cNvCxnSpPr>
          <p:nvPr/>
        </p:nvCxnSpPr>
        <p:spPr>
          <a:xfrm>
            <a:off x="20366174" y="6200698"/>
            <a:ext cx="1006265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7" name="Oval 426">
            <a:extLst>
              <a:ext uri="{FF2B5EF4-FFF2-40B4-BE49-F238E27FC236}">
                <a16:creationId xmlns:a16="http://schemas.microsoft.com/office/drawing/2014/main" id="{C6635CF8-BEE6-445E-ABF9-32DEEA803933}"/>
              </a:ext>
            </a:extLst>
          </p:cNvPr>
          <p:cNvSpPr/>
          <p:nvPr/>
        </p:nvSpPr>
        <p:spPr>
          <a:xfrm>
            <a:off x="19857295" y="6102598"/>
            <a:ext cx="216733" cy="19477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F9347DA0-DFA4-4A2B-A34A-5A5801BF5AB2}"/>
              </a:ext>
            </a:extLst>
          </p:cNvPr>
          <p:cNvSpPr txBox="1"/>
          <p:nvPr/>
        </p:nvSpPr>
        <p:spPr>
          <a:xfrm>
            <a:off x="19846322" y="6101839"/>
            <a:ext cx="246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743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429" name="Rectangle: Rounded Corners 428">
            <a:extLst>
              <a:ext uri="{FF2B5EF4-FFF2-40B4-BE49-F238E27FC236}">
                <a16:creationId xmlns:a16="http://schemas.microsoft.com/office/drawing/2014/main" id="{339EBFDD-EC60-4E07-83C3-0CCF174AC330}"/>
              </a:ext>
            </a:extLst>
          </p:cNvPr>
          <p:cNvSpPr/>
          <p:nvPr/>
        </p:nvSpPr>
        <p:spPr>
          <a:xfrm>
            <a:off x="19884111" y="6469738"/>
            <a:ext cx="2510902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A57EA4F2-5F55-4123-8C6D-AC5C1592804B}"/>
              </a:ext>
            </a:extLst>
          </p:cNvPr>
          <p:cNvSpPr/>
          <p:nvPr/>
        </p:nvSpPr>
        <p:spPr>
          <a:xfrm>
            <a:off x="19821444" y="6434173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D6726989-D325-41D8-9647-3BA6DB0079C7}"/>
              </a:ext>
            </a:extLst>
          </p:cNvPr>
          <p:cNvSpPr txBox="1"/>
          <p:nvPr/>
        </p:nvSpPr>
        <p:spPr>
          <a:xfrm>
            <a:off x="19840315" y="6462924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432" name="Arrow: Pentagon 431">
            <a:extLst>
              <a:ext uri="{FF2B5EF4-FFF2-40B4-BE49-F238E27FC236}">
                <a16:creationId xmlns:a16="http://schemas.microsoft.com/office/drawing/2014/main" id="{AC79128E-7042-43F0-B4FB-F2421270AE7B}"/>
              </a:ext>
            </a:extLst>
          </p:cNvPr>
          <p:cNvSpPr/>
          <p:nvPr/>
        </p:nvSpPr>
        <p:spPr>
          <a:xfrm rot="12935643">
            <a:off x="20142897" y="6524100"/>
            <a:ext cx="136083" cy="59711"/>
          </a:xfrm>
          <a:prstGeom prst="homePlate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B561CA7E-40E5-422D-9BCD-CD820EBAC7E3}"/>
              </a:ext>
            </a:extLst>
          </p:cNvPr>
          <p:cNvCxnSpPr/>
          <p:nvPr/>
        </p:nvCxnSpPr>
        <p:spPr>
          <a:xfrm>
            <a:off x="20362913" y="6534393"/>
            <a:ext cx="423863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1ACEC766-5AC8-43C4-B531-9575B65B224E}"/>
              </a:ext>
            </a:extLst>
          </p:cNvPr>
          <p:cNvCxnSpPr>
            <a:cxnSpLocks/>
          </p:cNvCxnSpPr>
          <p:nvPr/>
        </p:nvCxnSpPr>
        <p:spPr>
          <a:xfrm>
            <a:off x="20371279" y="6581542"/>
            <a:ext cx="1006265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5" name="Oval 434">
            <a:extLst>
              <a:ext uri="{FF2B5EF4-FFF2-40B4-BE49-F238E27FC236}">
                <a16:creationId xmlns:a16="http://schemas.microsoft.com/office/drawing/2014/main" id="{3E54F100-B380-4F65-85CE-C9F139749365}"/>
              </a:ext>
            </a:extLst>
          </p:cNvPr>
          <p:cNvSpPr/>
          <p:nvPr/>
        </p:nvSpPr>
        <p:spPr>
          <a:xfrm>
            <a:off x="19862400" y="6483442"/>
            <a:ext cx="216733" cy="19477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FDAD6B6F-7B5D-4D45-BFA6-FA352D1756FD}"/>
              </a:ext>
            </a:extLst>
          </p:cNvPr>
          <p:cNvSpPr txBox="1"/>
          <p:nvPr/>
        </p:nvSpPr>
        <p:spPr>
          <a:xfrm>
            <a:off x="19844485" y="6470221"/>
            <a:ext cx="241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743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cxnSp>
        <p:nvCxnSpPr>
          <p:cNvPr id="437" name="Google Shape;450;p14">
            <a:extLst>
              <a:ext uri="{FF2B5EF4-FFF2-40B4-BE49-F238E27FC236}">
                <a16:creationId xmlns:a16="http://schemas.microsoft.com/office/drawing/2014/main" id="{6907C478-1D78-4F04-B908-1DAE3339E01D}"/>
              </a:ext>
            </a:extLst>
          </p:cNvPr>
          <p:cNvCxnSpPr>
            <a:cxnSpLocks/>
          </p:cNvCxnSpPr>
          <p:nvPr/>
        </p:nvCxnSpPr>
        <p:spPr>
          <a:xfrm flipV="1">
            <a:off x="22677775" y="347275"/>
            <a:ext cx="0" cy="7534202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8" name="Google Shape;450;p14">
            <a:extLst>
              <a:ext uri="{FF2B5EF4-FFF2-40B4-BE49-F238E27FC236}">
                <a16:creationId xmlns:a16="http://schemas.microsoft.com/office/drawing/2014/main" id="{06C14052-317A-4D8A-B279-52BBF08C51BC}"/>
              </a:ext>
            </a:extLst>
          </p:cNvPr>
          <p:cNvCxnSpPr>
            <a:cxnSpLocks/>
          </p:cNvCxnSpPr>
          <p:nvPr/>
        </p:nvCxnSpPr>
        <p:spPr>
          <a:xfrm flipH="1">
            <a:off x="21555995" y="7881477"/>
            <a:ext cx="1121781" cy="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9" name="Google Shape;95;p13">
            <a:extLst>
              <a:ext uri="{FF2B5EF4-FFF2-40B4-BE49-F238E27FC236}">
                <a16:creationId xmlns:a16="http://schemas.microsoft.com/office/drawing/2014/main" id="{7321BBAA-DE5B-4014-8718-AD91FB59FE52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007330" y="5098607"/>
            <a:ext cx="531195" cy="43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07;p13">
            <a:extLst>
              <a:ext uri="{FF2B5EF4-FFF2-40B4-BE49-F238E27FC236}">
                <a16:creationId xmlns:a16="http://schemas.microsoft.com/office/drawing/2014/main" id="{A0F2A775-D7EF-48C7-BDAB-201C21A7A3E8}"/>
              </a:ext>
            </a:extLst>
          </p:cNvPr>
          <p:cNvPicPr preferRelativeResize="0"/>
          <p:nvPr/>
        </p:nvPicPr>
        <p:blipFill>
          <a:blip r:embed="rId2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572829" y="5208357"/>
            <a:ext cx="324237" cy="3431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364;p14">
            <a:extLst>
              <a:ext uri="{FF2B5EF4-FFF2-40B4-BE49-F238E27FC236}">
                <a16:creationId xmlns:a16="http://schemas.microsoft.com/office/drawing/2014/main" id="{6D486D0E-0F37-4F93-9D3A-0475B94803A1}"/>
              </a:ext>
            </a:extLst>
          </p:cNvPr>
          <p:cNvCxnSpPr>
            <a:cxnSpLocks/>
          </p:cNvCxnSpPr>
          <p:nvPr/>
        </p:nvCxnSpPr>
        <p:spPr>
          <a:xfrm>
            <a:off x="6980748" y="5548950"/>
            <a:ext cx="1122121" cy="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89" name="Google Shape;95;p13">
            <a:extLst>
              <a:ext uri="{FF2B5EF4-FFF2-40B4-BE49-F238E27FC236}">
                <a16:creationId xmlns:a16="http://schemas.microsoft.com/office/drawing/2014/main" id="{7D4C8AA4-AA58-46CD-8072-458D6C689C57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63361" y="5089176"/>
            <a:ext cx="531195" cy="43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326;p14" descr="Drone Png Transparent Images - Archos Drone Vr, Png Download - kindpng">
            <a:extLst>
              <a:ext uri="{FF2B5EF4-FFF2-40B4-BE49-F238E27FC236}">
                <a16:creationId xmlns:a16="http://schemas.microsoft.com/office/drawing/2014/main" id="{715E952E-0DC5-40E9-A91F-8B56C9A66378}"/>
              </a:ext>
            </a:extLst>
          </p:cNvPr>
          <p:cNvPicPr preferRelativeResize="0"/>
          <p:nvPr/>
        </p:nvPicPr>
        <p:blipFill rotWithShape="1">
          <a:blip r:embed="rId22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0965567" y="6651617"/>
            <a:ext cx="2472841" cy="1384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2871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CP Original vector camouflage pattern for printing scorpion image 0">
            <a:extLst>
              <a:ext uri="{FF2B5EF4-FFF2-40B4-BE49-F238E27FC236}">
                <a16:creationId xmlns:a16="http://schemas.microsoft.com/office/drawing/2014/main" id="{C37F8298-F6B5-42F3-A857-421D7FEDC9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42"/>
          <a:stretch/>
        </p:blipFill>
        <p:spPr bwMode="auto">
          <a:xfrm>
            <a:off x="20482263" y="7467600"/>
            <a:ext cx="2377737" cy="10782445"/>
          </a:xfrm>
          <a:prstGeom prst="rect">
            <a:avLst/>
          </a:prstGeom>
          <a:solidFill>
            <a:srgbClr val="C9C9C9"/>
          </a:solidFill>
          <a:ln w="38100">
            <a:solidFill>
              <a:schemeClr val="bg1"/>
            </a:solidFill>
          </a:ln>
        </p:spPr>
      </p:pic>
      <p:sp>
        <p:nvSpPr>
          <p:cNvPr id="23" name="Google Shape;460;p15">
            <a:extLst>
              <a:ext uri="{FF2B5EF4-FFF2-40B4-BE49-F238E27FC236}">
                <a16:creationId xmlns:a16="http://schemas.microsoft.com/office/drawing/2014/main" id="{383C3FE6-BB43-4BE4-B8D4-06326462E838}"/>
              </a:ext>
            </a:extLst>
          </p:cNvPr>
          <p:cNvSpPr/>
          <p:nvPr/>
        </p:nvSpPr>
        <p:spPr>
          <a:xfrm>
            <a:off x="16588154" y="893336"/>
            <a:ext cx="6271845" cy="6574463"/>
          </a:xfrm>
          <a:prstGeom prst="rect">
            <a:avLst/>
          </a:prstGeom>
          <a:solidFill>
            <a:srgbClr val="83896F"/>
          </a:solidFill>
          <a:ln w="38100">
            <a:solidFill>
              <a:schemeClr val="bg1"/>
            </a:solidFill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lang="en-US" sz="1120">
              <a:solidFill>
                <a:schemeClr val="lt1"/>
              </a:solidFill>
            </a:endParaRPr>
          </a:p>
        </p:txBody>
      </p:sp>
      <p:pic>
        <p:nvPicPr>
          <p:cNvPr id="459" name="Google Shape;45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" name="Google Shape;460;p15">
            <a:extLst>
              <a:ext uri="{FF2B5EF4-FFF2-40B4-BE49-F238E27FC236}">
                <a16:creationId xmlns:a16="http://schemas.microsoft.com/office/drawing/2014/main" id="{13086AA8-8D59-4C57-89FB-FCC4C24E4916}"/>
              </a:ext>
            </a:extLst>
          </p:cNvPr>
          <p:cNvSpPr/>
          <p:nvPr/>
        </p:nvSpPr>
        <p:spPr>
          <a:xfrm>
            <a:off x="0" y="893336"/>
            <a:ext cx="6046526" cy="6574465"/>
          </a:xfrm>
          <a:prstGeom prst="rect">
            <a:avLst/>
          </a:prstGeom>
          <a:solidFill>
            <a:srgbClr val="9A8977"/>
          </a:solidFill>
          <a:ln w="38100">
            <a:solidFill>
              <a:schemeClr val="bg1"/>
            </a:solidFill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lang="en-US" sz="1120">
              <a:solidFill>
                <a:schemeClr val="lt1"/>
              </a:solidFill>
            </a:endParaRPr>
          </a:p>
        </p:txBody>
      </p:sp>
      <p:sp>
        <p:nvSpPr>
          <p:cNvPr id="16" name="Google Shape;461;p15">
            <a:extLst>
              <a:ext uri="{FF2B5EF4-FFF2-40B4-BE49-F238E27FC236}">
                <a16:creationId xmlns:a16="http://schemas.microsoft.com/office/drawing/2014/main" id="{7D1DBC63-7DBA-4F0B-90B8-A41840AA7C3A}"/>
              </a:ext>
            </a:extLst>
          </p:cNvPr>
          <p:cNvSpPr txBox="1"/>
          <p:nvPr/>
        </p:nvSpPr>
        <p:spPr>
          <a:xfrm>
            <a:off x="153708" y="914400"/>
            <a:ext cx="5892824" cy="6106255"/>
          </a:xfrm>
          <a:prstGeom prst="rect">
            <a:avLst/>
          </a:prstGeom>
          <a:solidFill>
            <a:srgbClr val="9A8977"/>
          </a:solidFill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Problem</a:t>
            </a:r>
            <a:endParaRPr lang="en-US" sz="28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n-US" sz="2800" b="1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Pre-MTF phase of care </a:t>
            </a:r>
            <a:r>
              <a:rPr lang="en-US" sz="28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the 1st link in the chain of survival for those injured in combat and represents the </a:t>
            </a:r>
            <a:r>
              <a:rPr lang="en-US" sz="2800" b="1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frontier </a:t>
            </a:r>
            <a:r>
              <a:rPr lang="en-US" sz="28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making further significant improvements in </a:t>
            </a:r>
            <a:r>
              <a:rPr lang="en-US" sz="2800" b="1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battlefield trauma </a:t>
            </a:r>
            <a:r>
              <a:rPr lang="en-US" sz="28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care. [MD14]</a:t>
            </a:r>
          </a:p>
          <a:p>
            <a:pPr algn="l"/>
            <a:endParaRPr lang="en-US" sz="28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8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medics/surgeons only get a snapshot of data</a:t>
            </a:r>
            <a:r>
              <a:rPr lang="en-US" sz="28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instead of understanding what has been happening, being able to see the patient, the wounds, the presentation of the patients' symptoms.</a:t>
            </a:r>
            <a:endParaRPr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Google Shape;460;p15">
            <a:extLst>
              <a:ext uri="{FF2B5EF4-FFF2-40B4-BE49-F238E27FC236}">
                <a16:creationId xmlns:a16="http://schemas.microsoft.com/office/drawing/2014/main" id="{1A7B9C26-89EF-4849-A15C-41B6726EEEA3}"/>
              </a:ext>
            </a:extLst>
          </p:cNvPr>
          <p:cNvSpPr/>
          <p:nvPr/>
        </p:nvSpPr>
        <p:spPr>
          <a:xfrm>
            <a:off x="6046525" y="872386"/>
            <a:ext cx="10688796" cy="6595415"/>
          </a:xfrm>
          <a:prstGeom prst="rect">
            <a:avLst/>
          </a:prstGeom>
          <a:solidFill>
            <a:srgbClr val="77856C"/>
          </a:solidFill>
          <a:ln w="38100">
            <a:solidFill>
              <a:schemeClr val="bg1"/>
            </a:solidFill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lang="en-US" sz="1120">
              <a:solidFill>
                <a:schemeClr val="lt1"/>
              </a:solidFill>
            </a:endParaRPr>
          </a:p>
        </p:txBody>
      </p:sp>
      <p:sp>
        <p:nvSpPr>
          <p:cNvPr id="22" name="Google Shape;461;p15">
            <a:extLst>
              <a:ext uri="{FF2B5EF4-FFF2-40B4-BE49-F238E27FC236}">
                <a16:creationId xmlns:a16="http://schemas.microsoft.com/office/drawing/2014/main" id="{303004C7-2F34-49E7-9D3A-626DAC8AF544}"/>
              </a:ext>
            </a:extLst>
          </p:cNvPr>
          <p:cNvSpPr txBox="1"/>
          <p:nvPr/>
        </p:nvSpPr>
        <p:spPr>
          <a:xfrm>
            <a:off x="6558425" y="883997"/>
            <a:ext cx="10029729" cy="6475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l"/>
            <a:r>
              <a:rPr lang="en-US" sz="2800" b="0" i="0" u="none" strike="noStrike" baseline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Current State</a:t>
            </a:r>
          </a:p>
          <a:p>
            <a:pPr algn="l"/>
            <a:r>
              <a:rPr lang="en-US" sz="28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2021 Hatzfeld [HHM+21] identified the top ten needs for en route combat casualty care, including:</a:t>
            </a:r>
          </a:p>
          <a:p>
            <a:pPr marL="514350" lvl="3" indent="-514350">
              <a:buClr>
                <a:srgbClr val="592528"/>
              </a:buClr>
              <a:buFont typeface="+mj-lt"/>
              <a:buAutoNum type="arabicPeriod"/>
            </a:pPr>
            <a:r>
              <a:rPr lang="en-US" sz="24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Medical documentation,</a:t>
            </a:r>
          </a:p>
          <a:p>
            <a:pPr marL="514350" lvl="3" indent="-514350">
              <a:buClr>
                <a:srgbClr val="592528"/>
              </a:buClr>
              <a:buFont typeface="+mj-lt"/>
              <a:buAutoNum type="arabicPeriod"/>
            </a:pPr>
            <a:r>
              <a:rPr lang="en-US" sz="24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Clinical decision support,</a:t>
            </a:r>
            <a:endParaRPr lang="en-US" sz="24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3" indent="-514350">
              <a:buClr>
                <a:srgbClr val="592528"/>
              </a:buClr>
              <a:buFont typeface="+mj-lt"/>
              <a:buAutoNum type="arabicPeriod"/>
            </a:pPr>
            <a:r>
              <a:rPr lang="en-US" sz="24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Patient monitoring,</a:t>
            </a:r>
          </a:p>
          <a:p>
            <a:pPr marL="514350" lvl="3" indent="-514350">
              <a:buClr>
                <a:srgbClr val="592528"/>
              </a:buClr>
              <a:buFont typeface="+mj-lt"/>
              <a:buAutoNum type="arabicPeriod"/>
            </a:pPr>
            <a:r>
              <a:rPr lang="en-US" sz="24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Transfer of care,</a:t>
            </a:r>
          </a:p>
          <a:p>
            <a:pPr marL="514350" lvl="3" indent="-514350">
              <a:buClr>
                <a:srgbClr val="592528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ransport timing following damage control                                        resuscitation or surgery,</a:t>
            </a:r>
          </a:p>
          <a:p>
            <a:pPr marL="514350" lvl="3" indent="-514350">
              <a:buClr>
                <a:srgbClr val="592528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 of intelligent tasking,  </a:t>
            </a:r>
          </a:p>
          <a:p>
            <a:pPr marL="514350" lvl="3" indent="-514350">
              <a:buClr>
                <a:srgbClr val="592528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 of commander’s risk assessment tool,</a:t>
            </a:r>
          </a:p>
          <a:p>
            <a:pPr lvl="3">
              <a:buClr>
                <a:srgbClr val="592528"/>
              </a:buClr>
            </a:pPr>
            <a:r>
              <a:rPr lang="en-US" sz="28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3">
              <a:buClr>
                <a:srgbClr val="592528"/>
              </a:buClr>
            </a:pPr>
            <a:r>
              <a:rPr lang="en-US" sz="28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“Technology needs for en route care </a:t>
            </a:r>
            <a:r>
              <a:rPr lang="en-US" sz="2800" b="1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must support interoperability of medical information, equipment, and supplies </a:t>
            </a:r>
            <a:r>
              <a:rPr lang="en-US" sz="280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across the global military health system</a:t>
            </a:r>
            <a:r>
              <a:rPr lang="en-US" sz="2800" b="1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addition to </a:t>
            </a:r>
            <a:r>
              <a:rPr lang="en-US" sz="2800" b="1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adjusting to a dynamic transport environment</a:t>
            </a:r>
            <a:r>
              <a:rPr lang="en-US" sz="28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.“ [HHM+21]</a:t>
            </a:r>
            <a:endParaRPr sz="28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Google Shape;461;p15">
            <a:extLst>
              <a:ext uri="{FF2B5EF4-FFF2-40B4-BE49-F238E27FC236}">
                <a16:creationId xmlns:a16="http://schemas.microsoft.com/office/drawing/2014/main" id="{C0D3052D-97E1-4F6F-A2C0-5E0982832B96}"/>
              </a:ext>
            </a:extLst>
          </p:cNvPr>
          <p:cNvSpPr txBox="1"/>
          <p:nvPr/>
        </p:nvSpPr>
        <p:spPr>
          <a:xfrm>
            <a:off x="17042734" y="914400"/>
            <a:ext cx="5694800" cy="524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l"/>
            <a:r>
              <a:rPr lang="en-US" sz="2800" b="0" i="0" u="none" strike="noStrike" baseline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End State / Impact</a:t>
            </a:r>
          </a:p>
          <a:p>
            <a:pPr marL="457200" indent="-4572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1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ARMES system supports interoperability of medical information</a:t>
            </a:r>
            <a:r>
              <a:rPr lang="en-US" sz="28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point of injury through every level of chain of custody</a:t>
            </a:r>
          </a:p>
          <a:p>
            <a:pPr marL="457200" indent="-4572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1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ARMES Algorithm performs</a:t>
            </a:r>
            <a:r>
              <a:rPr lang="en-US" sz="28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matching and constraint-based optimization to facilitate patient movement </a:t>
            </a:r>
            <a:r>
              <a:rPr lang="en-US" sz="2800" b="1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dynamic transport environment</a:t>
            </a:r>
            <a:r>
              <a:rPr lang="en-US" sz="280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3200" b="1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7221052-F48E-41B9-B5B6-F51C94F85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9369" y="1899080"/>
            <a:ext cx="3641372" cy="3042709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3124D2B-A4D5-4246-A058-467351774ED7}"/>
              </a:ext>
            </a:extLst>
          </p:cNvPr>
          <p:cNvSpPr/>
          <p:nvPr/>
        </p:nvSpPr>
        <p:spPr>
          <a:xfrm>
            <a:off x="-1" y="-21063"/>
            <a:ext cx="22860001" cy="914400"/>
          </a:xfrm>
          <a:prstGeom prst="rect">
            <a:avLst/>
          </a:prstGeom>
          <a:solidFill>
            <a:srgbClr val="592528"/>
          </a:solidFill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latin typeface="Calibri Light" panose="020F0302020204030204" pitchFamily="34" charset="0"/>
                <a:cs typeface="Calibri Light" panose="020F0302020204030204" pitchFamily="34" charset="0"/>
              </a:rPr>
              <a:t>Time is Tissue</a:t>
            </a:r>
          </a:p>
        </p:txBody>
      </p:sp>
      <p:cxnSp>
        <p:nvCxnSpPr>
          <p:cNvPr id="45" name="Google Shape;56;p13">
            <a:extLst>
              <a:ext uri="{FF2B5EF4-FFF2-40B4-BE49-F238E27FC236}">
                <a16:creationId xmlns:a16="http://schemas.microsoft.com/office/drawing/2014/main" id="{F2217153-6C15-432F-8D00-29E5107EF5B3}"/>
              </a:ext>
            </a:extLst>
          </p:cNvPr>
          <p:cNvCxnSpPr>
            <a:cxnSpLocks/>
          </p:cNvCxnSpPr>
          <p:nvPr/>
        </p:nvCxnSpPr>
        <p:spPr>
          <a:xfrm>
            <a:off x="1524000" y="1157335"/>
            <a:ext cx="5034425" cy="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543731-F2D0-4F4B-B4EC-0FB0EA55232E}"/>
              </a:ext>
            </a:extLst>
          </p:cNvPr>
          <p:cNvCxnSpPr>
            <a:cxnSpLocks/>
          </p:cNvCxnSpPr>
          <p:nvPr/>
        </p:nvCxnSpPr>
        <p:spPr>
          <a:xfrm>
            <a:off x="8646413" y="1157335"/>
            <a:ext cx="8396321" cy="0"/>
          </a:xfrm>
          <a:prstGeom prst="straightConnector1">
            <a:avLst/>
          </a:prstGeom>
          <a:ln w="38100">
            <a:solidFill>
              <a:srgbClr val="26262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" descr="OCP Original vector camouflage pattern for printing scorpion image 0">
            <a:extLst>
              <a:ext uri="{FF2B5EF4-FFF2-40B4-BE49-F238E27FC236}">
                <a16:creationId xmlns:a16="http://schemas.microsoft.com/office/drawing/2014/main" id="{779A061D-BF5D-4244-9DF6-6991BC855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" t="721" r="76791"/>
          <a:stretch/>
        </p:blipFill>
        <p:spPr bwMode="auto">
          <a:xfrm>
            <a:off x="-1" y="7488864"/>
            <a:ext cx="2299583" cy="10761181"/>
          </a:xfrm>
          <a:prstGeom prst="rect">
            <a:avLst/>
          </a:prstGeom>
          <a:solidFill>
            <a:srgbClr val="948170"/>
          </a:solidFill>
          <a:ln w="38100">
            <a:solidFill>
              <a:schemeClr val="bg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062785-9DE8-4D48-B61A-A9D9EDABF7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9581" y="7488864"/>
            <a:ext cx="18182681" cy="10761181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263019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Rectangle 223">
            <a:extLst>
              <a:ext uri="{FF2B5EF4-FFF2-40B4-BE49-F238E27FC236}">
                <a16:creationId xmlns:a16="http://schemas.microsoft.com/office/drawing/2014/main" id="{F9398728-C9AC-4212-BCDD-4E10DD0A2164}"/>
              </a:ext>
            </a:extLst>
          </p:cNvPr>
          <p:cNvSpPr/>
          <p:nvPr/>
        </p:nvSpPr>
        <p:spPr>
          <a:xfrm>
            <a:off x="11882981" y="16763695"/>
            <a:ext cx="4006923" cy="1178923"/>
          </a:xfrm>
          <a:prstGeom prst="rect">
            <a:avLst/>
          </a:prstGeom>
          <a:solidFill>
            <a:srgbClr val="E4A0A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5F399860-348E-4A70-8E29-4EBCDC465DEA}"/>
              </a:ext>
            </a:extLst>
          </p:cNvPr>
          <p:cNvSpPr/>
          <p:nvPr/>
        </p:nvSpPr>
        <p:spPr>
          <a:xfrm>
            <a:off x="1667387" y="13187889"/>
            <a:ext cx="4343400" cy="1611782"/>
          </a:xfrm>
          <a:prstGeom prst="rect">
            <a:avLst/>
          </a:prstGeom>
          <a:solidFill>
            <a:srgbClr val="E4A0A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CAF3A460-23E5-4CF1-98CE-604F0A66E162}"/>
              </a:ext>
            </a:extLst>
          </p:cNvPr>
          <p:cNvSpPr/>
          <p:nvPr/>
        </p:nvSpPr>
        <p:spPr>
          <a:xfrm>
            <a:off x="1828629" y="13315274"/>
            <a:ext cx="4027188" cy="1357013"/>
          </a:xfrm>
          <a:prstGeom prst="rect">
            <a:avLst/>
          </a:prstGeom>
          <a:solidFill>
            <a:srgbClr val="B0B4A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E9295BB2-C1C0-4F7C-8837-E8D6A6C97132}"/>
              </a:ext>
            </a:extLst>
          </p:cNvPr>
          <p:cNvSpPr/>
          <p:nvPr/>
        </p:nvSpPr>
        <p:spPr>
          <a:xfrm>
            <a:off x="17048300" y="13187889"/>
            <a:ext cx="5056637" cy="1656634"/>
          </a:xfrm>
          <a:prstGeom prst="rect">
            <a:avLst/>
          </a:prstGeom>
          <a:solidFill>
            <a:srgbClr val="E4A0A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8299621-2EC3-4F8F-9A77-03FF5CAED425}"/>
              </a:ext>
            </a:extLst>
          </p:cNvPr>
          <p:cNvSpPr/>
          <p:nvPr/>
        </p:nvSpPr>
        <p:spPr>
          <a:xfrm>
            <a:off x="17169273" y="13325848"/>
            <a:ext cx="4796498" cy="1346439"/>
          </a:xfrm>
          <a:prstGeom prst="rect">
            <a:avLst/>
          </a:prstGeom>
          <a:solidFill>
            <a:srgbClr val="B0B4A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34F52587-B8F1-45C8-A224-1E6867DE1124}"/>
              </a:ext>
            </a:extLst>
          </p:cNvPr>
          <p:cNvSpPr/>
          <p:nvPr/>
        </p:nvSpPr>
        <p:spPr>
          <a:xfrm>
            <a:off x="746975" y="10863821"/>
            <a:ext cx="5947410" cy="1561216"/>
          </a:xfrm>
          <a:prstGeom prst="rect">
            <a:avLst/>
          </a:prstGeom>
          <a:solidFill>
            <a:srgbClr val="E4A0A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908EDD-55B9-4915-9A5B-06EC59ADA987}"/>
              </a:ext>
            </a:extLst>
          </p:cNvPr>
          <p:cNvSpPr/>
          <p:nvPr/>
        </p:nvSpPr>
        <p:spPr>
          <a:xfrm>
            <a:off x="5437496" y="2888994"/>
            <a:ext cx="5947410" cy="1382601"/>
          </a:xfrm>
          <a:prstGeom prst="rect">
            <a:avLst/>
          </a:prstGeom>
          <a:solidFill>
            <a:srgbClr val="B0B4A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A4C3EBA3-1A32-4945-82AD-AEC791F2C1C2}"/>
              </a:ext>
            </a:extLst>
          </p:cNvPr>
          <p:cNvSpPr/>
          <p:nvPr/>
        </p:nvSpPr>
        <p:spPr>
          <a:xfrm>
            <a:off x="5548543" y="3036685"/>
            <a:ext cx="5720576" cy="1087218"/>
          </a:xfrm>
          <a:prstGeom prst="rect">
            <a:avLst/>
          </a:prstGeom>
          <a:solidFill>
            <a:srgbClr val="E4A0A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Medical Hands-free Unified Broadcast System (MEDHUB)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DD5E269-1D65-492B-BAB4-34D971AC6C29}"/>
              </a:ext>
            </a:extLst>
          </p:cNvPr>
          <p:cNvSpPr/>
          <p:nvPr/>
        </p:nvSpPr>
        <p:spPr>
          <a:xfrm>
            <a:off x="16099271" y="7101128"/>
            <a:ext cx="5720576" cy="1353253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Trauma, Triage, Treatment, and Training Decision Support (4TDS)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6019F7C-5568-469F-A33A-7980D02822E2}"/>
              </a:ext>
            </a:extLst>
          </p:cNvPr>
          <p:cNvSpPr/>
          <p:nvPr/>
        </p:nvSpPr>
        <p:spPr>
          <a:xfrm>
            <a:off x="822093" y="6965900"/>
            <a:ext cx="6885539" cy="1561217"/>
          </a:xfrm>
          <a:prstGeom prst="rect">
            <a:avLst/>
          </a:prstGeom>
          <a:solidFill>
            <a:srgbClr val="D6B4A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Nett Warrior (NW) / ViSi Mobile / Automated Processing of the Physiologic Registry for Assessment of Injury Severity (APPRAISE)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254424E-1D95-466C-A7D0-F9515C6D0210}"/>
              </a:ext>
            </a:extLst>
          </p:cNvPr>
          <p:cNvSpPr/>
          <p:nvPr/>
        </p:nvSpPr>
        <p:spPr>
          <a:xfrm>
            <a:off x="2507696" y="5323623"/>
            <a:ext cx="5720576" cy="1119635"/>
          </a:xfrm>
          <a:prstGeom prst="rect">
            <a:avLst/>
          </a:prstGeom>
          <a:solidFill>
            <a:srgbClr val="D6B4A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Other military-developed biosensors/ future medical tech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18F992E-7B13-4D19-AF98-74FB248520D8}"/>
              </a:ext>
            </a:extLst>
          </p:cNvPr>
          <p:cNvSpPr txBox="1"/>
          <p:nvPr/>
        </p:nvSpPr>
        <p:spPr>
          <a:xfrm>
            <a:off x="1123253" y="204586"/>
            <a:ext cx="26178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92528"/>
                </a:solidFill>
                <a:latin typeface="Nunito" panose="020B0604020202020204" charset="0"/>
                <a:cs typeface="Calibri" panose="020F0502020204030204" pitchFamily="34" charset="0"/>
              </a:rPr>
              <a:t>Ground</a:t>
            </a:r>
          </a:p>
          <a:p>
            <a:endParaRPr lang="en-US" sz="2000" dirty="0">
              <a:solidFill>
                <a:srgbClr val="592528"/>
              </a:solidFill>
              <a:latin typeface="Nunito" panose="020B060402020202020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Nunito" panose="020B060402020202020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Nunito" panose="020B0604020202020204" charset="0"/>
                <a:cs typeface="Calibri" panose="020F0502020204030204" pitchFamily="34" charset="0"/>
              </a:rPr>
              <a:t>Transport</a:t>
            </a:r>
          </a:p>
          <a:p>
            <a:endParaRPr lang="en-US" sz="2000" dirty="0">
              <a:solidFill>
                <a:srgbClr val="592528"/>
              </a:solidFill>
              <a:latin typeface="Nunito" panose="020B060402020202020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Nunito" panose="020B060402020202020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Nunito" panose="020B0604020202020204" charset="0"/>
                <a:cs typeface="Calibri" panose="020F0502020204030204" pitchFamily="34" charset="0"/>
              </a:rPr>
              <a:t>Medical treatment facility (MTF)</a:t>
            </a:r>
          </a:p>
          <a:p>
            <a:endParaRPr lang="en-US" sz="2000" dirty="0">
              <a:solidFill>
                <a:srgbClr val="592528"/>
              </a:solidFill>
              <a:latin typeface="Nunito" panose="020B060402020202020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Nunito" panose="020B060402020202020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Nunito" panose="020B0604020202020204" charset="0"/>
                <a:cs typeface="Calibri" panose="020F0502020204030204" pitchFamily="34" charset="0"/>
              </a:rPr>
              <a:t>Central Hub</a:t>
            </a:r>
          </a:p>
          <a:p>
            <a:endParaRPr lang="en-US" sz="2000" dirty="0">
              <a:solidFill>
                <a:srgbClr val="592528"/>
              </a:solidFill>
              <a:latin typeface="Nunito" panose="020B060402020202020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Nunito" panose="020B060402020202020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Nunito" panose="020B0604020202020204" charset="0"/>
                <a:cs typeface="Calibri" panose="020F0502020204030204" pitchFamily="34" charset="0"/>
              </a:rPr>
              <a:t>Other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8B2A1248-9CC0-4365-A4A3-C63987F6A8C7}"/>
              </a:ext>
            </a:extLst>
          </p:cNvPr>
          <p:cNvSpPr/>
          <p:nvPr/>
        </p:nvSpPr>
        <p:spPr>
          <a:xfrm>
            <a:off x="507312" y="215604"/>
            <a:ext cx="404446" cy="388523"/>
          </a:xfrm>
          <a:prstGeom prst="ellipse">
            <a:avLst/>
          </a:prstGeom>
          <a:solidFill>
            <a:srgbClr val="D6B4AA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tx2"/>
              </a:solidFill>
              <a:latin typeface="Nunito" panose="020B0604020202020204" charset="0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B67ED8F-9C29-406D-89AD-0A77AF5E0AB4}"/>
              </a:ext>
            </a:extLst>
          </p:cNvPr>
          <p:cNvSpPr/>
          <p:nvPr/>
        </p:nvSpPr>
        <p:spPr>
          <a:xfrm>
            <a:off x="507312" y="1141667"/>
            <a:ext cx="404446" cy="388523"/>
          </a:xfrm>
          <a:prstGeom prst="ellipse">
            <a:avLst/>
          </a:prstGeom>
          <a:solidFill>
            <a:srgbClr val="E4A0A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Nunito" panose="020B0604020202020204" charset="0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22885F4-9050-4F6B-B01D-DC262BC86DFB}"/>
              </a:ext>
            </a:extLst>
          </p:cNvPr>
          <p:cNvSpPr/>
          <p:nvPr/>
        </p:nvSpPr>
        <p:spPr>
          <a:xfrm>
            <a:off x="500423" y="2110622"/>
            <a:ext cx="404446" cy="388523"/>
          </a:xfrm>
          <a:prstGeom prst="ellipse">
            <a:avLst/>
          </a:prstGeom>
          <a:solidFill>
            <a:srgbClr val="B0B4A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Nunito" panose="020B0604020202020204" charset="0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49CED977-FB42-481E-925B-A88488B84EA2}"/>
              </a:ext>
            </a:extLst>
          </p:cNvPr>
          <p:cNvSpPr/>
          <p:nvPr/>
        </p:nvSpPr>
        <p:spPr>
          <a:xfrm>
            <a:off x="520079" y="3270119"/>
            <a:ext cx="404446" cy="388523"/>
          </a:xfrm>
          <a:prstGeom prst="ellipse">
            <a:avLst/>
          </a:prstGeom>
          <a:solidFill>
            <a:srgbClr val="AAC1E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Nunito" panose="020B060402020202020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F97E7E-C2EF-4D6F-88A5-8617C2FD806F}"/>
              </a:ext>
            </a:extLst>
          </p:cNvPr>
          <p:cNvSpPr/>
          <p:nvPr/>
        </p:nvSpPr>
        <p:spPr>
          <a:xfrm>
            <a:off x="15170244" y="5464910"/>
            <a:ext cx="4006924" cy="740215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Blue Forces Tracker (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BFT)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6DD2D96-6521-4C5B-8D8B-F46EB010FCD5}"/>
              </a:ext>
            </a:extLst>
          </p:cNvPr>
          <p:cNvSpPr/>
          <p:nvPr/>
        </p:nvSpPr>
        <p:spPr>
          <a:xfrm>
            <a:off x="2923704" y="9306801"/>
            <a:ext cx="3652988" cy="647650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1. 3. 4. Patient profile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D5145E15-5E54-432A-BF7D-5752DAD903D3}"/>
              </a:ext>
            </a:extLst>
          </p:cNvPr>
          <p:cNvSpPr/>
          <p:nvPr/>
        </p:nvSpPr>
        <p:spPr>
          <a:xfrm>
            <a:off x="12003952" y="16885783"/>
            <a:ext cx="3764979" cy="923330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5. BFT informed route identification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E7F9B128-02DD-473B-8FD1-62140FC6168C}"/>
              </a:ext>
            </a:extLst>
          </p:cNvPr>
          <p:cNvSpPr/>
          <p:nvPr/>
        </p:nvSpPr>
        <p:spPr>
          <a:xfrm>
            <a:off x="856116" y="11009085"/>
            <a:ext cx="5720576" cy="1270687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2. BFT and patient profile informed medical supply drop recommendation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54029AA7-56D6-4879-8C05-B5D2961A9A3B}"/>
              </a:ext>
            </a:extLst>
          </p:cNvPr>
          <p:cNvSpPr/>
          <p:nvPr/>
        </p:nvSpPr>
        <p:spPr>
          <a:xfrm>
            <a:off x="1973409" y="13497209"/>
            <a:ext cx="3731356" cy="999908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2. Patient triage list and map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FF0BC7B-D0B6-4B2B-B509-8C61D03444EC}"/>
              </a:ext>
            </a:extLst>
          </p:cNvPr>
          <p:cNvSpPr/>
          <p:nvPr/>
        </p:nvSpPr>
        <p:spPr>
          <a:xfrm>
            <a:off x="17107210" y="9301583"/>
            <a:ext cx="5232711" cy="647651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Future data processing schemes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158B19F-C461-46F9-BDAF-47E5087850E4}"/>
              </a:ext>
            </a:extLst>
          </p:cNvPr>
          <p:cNvSpPr/>
          <p:nvPr/>
        </p:nvSpPr>
        <p:spPr>
          <a:xfrm>
            <a:off x="17315196" y="13485843"/>
            <a:ext cx="4504651" cy="1011274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6. Personalized information subscription</a:t>
            </a: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F5C18518-E230-4D4A-8660-9B4FB840A8A3}"/>
              </a:ext>
            </a:extLst>
          </p:cNvPr>
          <p:cNvSpPr/>
          <p:nvPr/>
        </p:nvSpPr>
        <p:spPr>
          <a:xfrm>
            <a:off x="500423" y="4140322"/>
            <a:ext cx="404446" cy="38852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Nunito" panose="020B0604020202020204" charset="0"/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875579C7-356C-4506-B42D-1F746AD1E2B5}"/>
              </a:ext>
            </a:extLst>
          </p:cNvPr>
          <p:cNvSpPr/>
          <p:nvPr/>
        </p:nvSpPr>
        <p:spPr>
          <a:xfrm>
            <a:off x="6694385" y="16844533"/>
            <a:ext cx="4006923" cy="923330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4. Near Field Communication (NFC)</a:t>
            </a: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8E37952F-56EA-4216-9B90-29FAEB4B7953}"/>
              </a:ext>
            </a:extLst>
          </p:cNvPr>
          <p:cNvSpPr/>
          <p:nvPr/>
        </p:nvSpPr>
        <p:spPr>
          <a:xfrm>
            <a:off x="17652152" y="11009085"/>
            <a:ext cx="3548248" cy="1329905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7. Commanders risk assessment tool 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8EAFD053-7E83-4715-9BEB-86AC1616CDB7}"/>
              </a:ext>
            </a:extLst>
          </p:cNvPr>
          <p:cNvSpPr/>
          <p:nvPr/>
        </p:nvSpPr>
        <p:spPr>
          <a:xfrm>
            <a:off x="15388518" y="15413345"/>
            <a:ext cx="3479810" cy="562196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6. Intelligent tasking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99ABFB0-2D7E-4B3A-AC88-4CA2512649AF}"/>
              </a:ext>
            </a:extLst>
          </p:cNvPr>
          <p:cNvCxnSpPr>
            <a:cxnSpLocks/>
          </p:cNvCxnSpPr>
          <p:nvPr/>
        </p:nvCxnSpPr>
        <p:spPr>
          <a:xfrm flipH="1">
            <a:off x="3741113" y="409865"/>
            <a:ext cx="781050" cy="0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495E7A7-BCE3-427B-85A1-1321071A7E25}"/>
              </a:ext>
            </a:extLst>
          </p:cNvPr>
          <p:cNvCxnSpPr>
            <a:cxnSpLocks/>
          </p:cNvCxnSpPr>
          <p:nvPr/>
        </p:nvCxnSpPr>
        <p:spPr>
          <a:xfrm flipH="1">
            <a:off x="3799903" y="1348106"/>
            <a:ext cx="781050" cy="0"/>
          </a:xfrm>
          <a:prstGeom prst="line">
            <a:avLst/>
          </a:prstGeom>
          <a:ln w="762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3776E39C-14CA-4532-B26F-8ABB6568C301}"/>
              </a:ext>
            </a:extLst>
          </p:cNvPr>
          <p:cNvSpPr/>
          <p:nvPr/>
        </p:nvSpPr>
        <p:spPr>
          <a:xfrm>
            <a:off x="3655123" y="15413345"/>
            <a:ext cx="4027188" cy="860551"/>
          </a:xfrm>
          <a:prstGeom prst="rect">
            <a:avLst/>
          </a:prstGeom>
          <a:solidFill>
            <a:srgbClr val="B0B4A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18FFEE1-4D9D-4C79-AD13-48691EB4C227}"/>
              </a:ext>
            </a:extLst>
          </p:cNvPr>
          <p:cNvSpPr/>
          <p:nvPr/>
        </p:nvSpPr>
        <p:spPr>
          <a:xfrm>
            <a:off x="3799903" y="15562522"/>
            <a:ext cx="3731356" cy="562196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2. Patient sequence list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5B36BBF-459E-4B7D-B544-443E388889EE}"/>
              </a:ext>
            </a:extLst>
          </p:cNvPr>
          <p:cNvSpPr txBox="1"/>
          <p:nvPr/>
        </p:nvSpPr>
        <p:spPr>
          <a:xfrm>
            <a:off x="4787847" y="204586"/>
            <a:ext cx="26178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92528"/>
                </a:solidFill>
                <a:latin typeface="Nunito" panose="020B0604020202020204" charset="0"/>
                <a:cs typeface="Calibri" panose="020F0502020204030204" pitchFamily="34" charset="0"/>
              </a:rPr>
              <a:t>Inputs</a:t>
            </a:r>
          </a:p>
          <a:p>
            <a:endParaRPr lang="en-US" sz="2000" dirty="0">
              <a:solidFill>
                <a:srgbClr val="592528"/>
              </a:solidFill>
              <a:latin typeface="Nunito" panose="020B060402020202020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Nunito" panose="020B060402020202020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Nunito" panose="020B0604020202020204" charset="0"/>
                <a:cs typeface="Calibri" panose="020F0502020204030204" pitchFamily="34" charset="0"/>
              </a:rPr>
              <a:t>Outputs</a:t>
            </a:r>
          </a:p>
          <a:p>
            <a:endParaRPr lang="en-US" sz="1800" dirty="0">
              <a:solidFill>
                <a:schemeClr val="tx2"/>
              </a:solidFill>
              <a:latin typeface="Nunito" panose="020B060402020202020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AE9BE5-72DC-4CB6-8298-9B487C5A5C32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8411201" y="4271595"/>
            <a:ext cx="3018326" cy="4897366"/>
          </a:xfrm>
          <a:prstGeom prst="straightConnector1">
            <a:avLst/>
          </a:prstGeom>
          <a:ln w="381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5AE281-EA54-41E1-BE39-65B0973E3430}"/>
              </a:ext>
            </a:extLst>
          </p:cNvPr>
          <p:cNvCxnSpPr>
            <a:cxnSpLocks/>
            <a:stCxn id="114" idx="3"/>
          </p:cNvCxnSpPr>
          <p:nvPr/>
        </p:nvCxnSpPr>
        <p:spPr>
          <a:xfrm>
            <a:off x="8228272" y="5883441"/>
            <a:ext cx="2367248" cy="3249519"/>
          </a:xfrm>
          <a:prstGeom prst="straightConnector1">
            <a:avLst/>
          </a:prstGeom>
          <a:ln w="381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215C8B1-FFFE-4C8A-A85B-E827948D624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2975639" y="5835018"/>
            <a:ext cx="2194605" cy="3290665"/>
          </a:xfrm>
          <a:prstGeom prst="straightConnector1">
            <a:avLst/>
          </a:prstGeom>
          <a:ln w="381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D21FA52-4557-4BAE-8989-2D494FED000A}"/>
              </a:ext>
            </a:extLst>
          </p:cNvPr>
          <p:cNvCxnSpPr>
            <a:cxnSpLocks/>
            <a:stCxn id="113" idx="3"/>
          </p:cNvCxnSpPr>
          <p:nvPr/>
        </p:nvCxnSpPr>
        <p:spPr>
          <a:xfrm>
            <a:off x="7707632" y="7746509"/>
            <a:ext cx="2364959" cy="1422452"/>
          </a:xfrm>
          <a:prstGeom prst="straightConnector1">
            <a:avLst/>
          </a:prstGeom>
          <a:ln w="381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7E11669-295F-459F-83CC-F2D4F68AA311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13568490" y="7777755"/>
            <a:ext cx="2530781" cy="1398794"/>
          </a:xfrm>
          <a:prstGeom prst="straightConnector1">
            <a:avLst/>
          </a:prstGeom>
          <a:ln w="381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6EE5609-21E1-40D5-877A-75DD428F4AA4}"/>
              </a:ext>
            </a:extLst>
          </p:cNvPr>
          <p:cNvCxnSpPr>
            <a:cxnSpLocks/>
            <a:stCxn id="110" idx="1"/>
            <a:endCxn id="158" idx="3"/>
          </p:cNvCxnSpPr>
          <p:nvPr/>
        </p:nvCxnSpPr>
        <p:spPr>
          <a:xfrm flipH="1">
            <a:off x="6576692" y="9630626"/>
            <a:ext cx="3495899" cy="0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7FB2DCF-331D-42F6-A0D0-56E4F4B2CA09}"/>
              </a:ext>
            </a:extLst>
          </p:cNvPr>
          <p:cNvCxnSpPr>
            <a:cxnSpLocks/>
            <a:endCxn id="216" idx="3"/>
          </p:cNvCxnSpPr>
          <p:nvPr/>
        </p:nvCxnSpPr>
        <p:spPr>
          <a:xfrm flipH="1">
            <a:off x="6694385" y="10067212"/>
            <a:ext cx="3378206" cy="1577217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017E541-8F2C-42AD-842E-43699D6B5312}"/>
              </a:ext>
            </a:extLst>
          </p:cNvPr>
          <p:cNvCxnSpPr>
            <a:cxnSpLocks/>
            <a:endCxn id="222" idx="3"/>
          </p:cNvCxnSpPr>
          <p:nvPr/>
        </p:nvCxnSpPr>
        <p:spPr>
          <a:xfrm flipH="1">
            <a:off x="6010787" y="10092291"/>
            <a:ext cx="4473378" cy="3901489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DA1475E-36F1-4727-B691-A88EE34B012E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5668717" y="10092291"/>
            <a:ext cx="5190720" cy="5321054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D38783-C994-417C-ABB9-8E4738DA09D5}"/>
              </a:ext>
            </a:extLst>
          </p:cNvPr>
          <p:cNvCxnSpPr>
            <a:cxnSpLocks/>
            <a:endCxn id="291" idx="0"/>
          </p:cNvCxnSpPr>
          <p:nvPr/>
        </p:nvCxnSpPr>
        <p:spPr>
          <a:xfrm flipH="1">
            <a:off x="8697847" y="10067212"/>
            <a:ext cx="2687059" cy="6777321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766F9D-FE92-4D56-AAFA-6EB7DCE9C03A}"/>
              </a:ext>
            </a:extLst>
          </p:cNvPr>
          <p:cNvCxnSpPr>
            <a:cxnSpLocks/>
            <a:endCxn id="224" idx="0"/>
          </p:cNvCxnSpPr>
          <p:nvPr/>
        </p:nvCxnSpPr>
        <p:spPr>
          <a:xfrm>
            <a:off x="12340724" y="10092291"/>
            <a:ext cx="1545719" cy="6671404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0514BAC-205B-44F4-BCAC-80692AC0CBCD}"/>
              </a:ext>
            </a:extLst>
          </p:cNvPr>
          <p:cNvCxnSpPr>
            <a:cxnSpLocks/>
            <a:endCxn id="293" idx="0"/>
          </p:cNvCxnSpPr>
          <p:nvPr/>
        </p:nvCxnSpPr>
        <p:spPr>
          <a:xfrm>
            <a:off x="12687381" y="10088856"/>
            <a:ext cx="4441042" cy="5324489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F0BEB8B-D6B2-4085-A0B3-196669602808}"/>
              </a:ext>
            </a:extLst>
          </p:cNvPr>
          <p:cNvCxnSpPr>
            <a:cxnSpLocks/>
            <a:endCxn id="219" idx="1"/>
          </p:cNvCxnSpPr>
          <p:nvPr/>
        </p:nvCxnSpPr>
        <p:spPr>
          <a:xfrm>
            <a:off x="13113583" y="10088856"/>
            <a:ext cx="3934717" cy="3927350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FDE057E-A146-4248-9F5D-606DD562DDA3}"/>
              </a:ext>
            </a:extLst>
          </p:cNvPr>
          <p:cNvCxnSpPr>
            <a:cxnSpLocks/>
            <a:endCxn id="292" idx="1"/>
          </p:cNvCxnSpPr>
          <p:nvPr/>
        </p:nvCxnSpPr>
        <p:spPr>
          <a:xfrm>
            <a:off x="13546497" y="10064130"/>
            <a:ext cx="4105655" cy="1609908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B35E806-F377-4759-8894-963CC9391BBD}"/>
              </a:ext>
            </a:extLst>
          </p:cNvPr>
          <p:cNvCxnSpPr>
            <a:cxnSpLocks/>
            <a:stCxn id="110" idx="3"/>
            <a:endCxn id="200" idx="1"/>
          </p:cNvCxnSpPr>
          <p:nvPr/>
        </p:nvCxnSpPr>
        <p:spPr>
          <a:xfrm flipV="1">
            <a:off x="13552401" y="9625409"/>
            <a:ext cx="3554809" cy="5217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7899199-CC0C-4CAB-BC8C-A27A6F2FE207}"/>
              </a:ext>
            </a:extLst>
          </p:cNvPr>
          <p:cNvSpPr txBox="1"/>
          <p:nvPr/>
        </p:nvSpPr>
        <p:spPr>
          <a:xfrm>
            <a:off x="10072591" y="9168961"/>
            <a:ext cx="3479810" cy="923330"/>
          </a:xfrm>
          <a:prstGeom prst="rect">
            <a:avLst/>
          </a:prstGeom>
          <a:solidFill>
            <a:srgbClr val="BB3F4A"/>
          </a:solidFill>
          <a:ln w="3175">
            <a:solidFill>
              <a:schemeClr val="bg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  <a:latin typeface="Nunito" panose="020B0604020202020204" charset="0"/>
                <a:cs typeface="Calibri Light" panose="020F0302020204030204" pitchFamily="34" charset="0"/>
              </a:rPr>
              <a:t>ARMES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77CA069-D057-4DF5-8CDA-F56E3027309C}"/>
              </a:ext>
            </a:extLst>
          </p:cNvPr>
          <p:cNvSpPr txBox="1"/>
          <p:nvPr/>
        </p:nvSpPr>
        <p:spPr>
          <a:xfrm>
            <a:off x="16704848" y="233640"/>
            <a:ext cx="6155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92528"/>
                </a:solidFill>
                <a:latin typeface="Nunito" panose="020B0604020202020204" charset="0"/>
                <a:cs typeface="Calibri" panose="020F0502020204030204" pitchFamily="34" charset="0"/>
              </a:rPr>
              <a:t>*numbers correlate to the end route combat casualty care needs that are addressed according to [HHM+21] </a:t>
            </a:r>
            <a:endParaRPr lang="en-US" sz="1800" dirty="0">
              <a:solidFill>
                <a:schemeClr val="tx2"/>
              </a:solidFill>
              <a:latin typeface="Nunito" panose="020B060402020202020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6A7BB0C-6733-4ED1-842A-B0C60519F1DA}"/>
              </a:ext>
            </a:extLst>
          </p:cNvPr>
          <p:cNvSpPr/>
          <p:nvPr/>
        </p:nvSpPr>
        <p:spPr>
          <a:xfrm>
            <a:off x="11905546" y="3196706"/>
            <a:ext cx="5720576" cy="740215"/>
          </a:xfrm>
          <a:prstGeom prst="rect">
            <a:avLst/>
          </a:prstGeom>
          <a:solidFill>
            <a:srgbClr val="E4A0A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Wireless Vital Signs Monitor (WVSM)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4A90F0C-A6AE-4559-A230-B93DF7ADD594}"/>
              </a:ext>
            </a:extLst>
          </p:cNvPr>
          <p:cNvCxnSpPr>
            <a:cxnSpLocks/>
            <a:stCxn id="118" idx="2"/>
          </p:cNvCxnSpPr>
          <p:nvPr/>
        </p:nvCxnSpPr>
        <p:spPr>
          <a:xfrm flipH="1">
            <a:off x="12141632" y="3936921"/>
            <a:ext cx="2624202" cy="5213488"/>
          </a:xfrm>
          <a:prstGeom prst="straightConnector1">
            <a:avLst/>
          </a:prstGeom>
          <a:ln w="381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900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1910FB2E-90E4-47E6-9A58-35FB57155650}"/>
              </a:ext>
            </a:extLst>
          </p:cNvPr>
          <p:cNvSpPr/>
          <p:nvPr/>
        </p:nvSpPr>
        <p:spPr>
          <a:xfrm>
            <a:off x="0" y="0"/>
            <a:ext cx="5562600" cy="914400"/>
          </a:xfrm>
          <a:prstGeom prst="rect">
            <a:avLst/>
          </a:prstGeom>
          <a:solidFill>
            <a:srgbClr val="D6B4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Tactical Field Care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E99EFDF-E4FF-448A-B758-80530FCFF1C2}"/>
              </a:ext>
            </a:extLst>
          </p:cNvPr>
          <p:cNvSpPr/>
          <p:nvPr/>
        </p:nvSpPr>
        <p:spPr>
          <a:xfrm>
            <a:off x="5791200" y="0"/>
            <a:ext cx="5562600" cy="914400"/>
          </a:xfrm>
          <a:prstGeom prst="rect">
            <a:avLst/>
          </a:prstGeom>
          <a:solidFill>
            <a:srgbClr val="E4A0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TACEVAC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6C464E7-E039-438F-BF1E-4F8AAFC05781}"/>
              </a:ext>
            </a:extLst>
          </p:cNvPr>
          <p:cNvSpPr/>
          <p:nvPr/>
        </p:nvSpPr>
        <p:spPr>
          <a:xfrm>
            <a:off x="11544300" y="0"/>
            <a:ext cx="5562600" cy="914400"/>
          </a:xfrm>
          <a:prstGeom prst="rect">
            <a:avLst/>
          </a:prstGeom>
          <a:solidFill>
            <a:srgbClr val="B0B4A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Next Level Care</a:t>
            </a:r>
            <a:endParaRPr lang="en-US" sz="2400" b="1" dirty="0">
              <a:solidFill>
                <a:schemeClr val="bg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F47D5E8-3474-4B39-BDCF-6E35489F5435}"/>
              </a:ext>
            </a:extLst>
          </p:cNvPr>
          <p:cNvSpPr/>
          <p:nvPr/>
        </p:nvSpPr>
        <p:spPr>
          <a:xfrm>
            <a:off x="17297400" y="0"/>
            <a:ext cx="5562600" cy="914400"/>
          </a:xfrm>
          <a:prstGeom prst="rect">
            <a:avLst/>
          </a:prstGeom>
          <a:solidFill>
            <a:srgbClr val="848A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Definitive Care</a:t>
            </a:r>
          </a:p>
        </p:txBody>
      </p:sp>
      <p:sp>
        <p:nvSpPr>
          <p:cNvPr id="117" name="Google Shape;93;p13">
            <a:extLst>
              <a:ext uri="{FF2B5EF4-FFF2-40B4-BE49-F238E27FC236}">
                <a16:creationId xmlns:a16="http://schemas.microsoft.com/office/drawing/2014/main" id="{3EF13A14-2F1A-479C-A297-919D392F9C74}"/>
              </a:ext>
            </a:extLst>
          </p:cNvPr>
          <p:cNvSpPr txBox="1"/>
          <p:nvPr/>
        </p:nvSpPr>
        <p:spPr>
          <a:xfrm>
            <a:off x="17145000" y="14923365"/>
            <a:ext cx="5562597" cy="3010829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 algn="ctr">
              <a:buClr>
                <a:schemeClr val="tx2"/>
              </a:buClr>
            </a:pPr>
            <a:r>
              <a:rPr lang="en" sz="2400" b="1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Areas of Research / Development</a:t>
            </a:r>
          </a:p>
          <a:p>
            <a:pPr algn="ctr">
              <a:buClr>
                <a:schemeClr val="tx2"/>
              </a:buClr>
            </a:pPr>
            <a:endParaRPr lang="en" sz="2400" b="1" dirty="0">
              <a:solidFill>
                <a:srgbClr val="592528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3E14F9E-EE75-46DA-8374-3E8010D51B0D}"/>
              </a:ext>
            </a:extLst>
          </p:cNvPr>
          <p:cNvSpPr/>
          <p:nvPr/>
        </p:nvSpPr>
        <p:spPr>
          <a:xfrm>
            <a:off x="0" y="1119050"/>
            <a:ext cx="5562600" cy="8560209"/>
          </a:xfrm>
          <a:prstGeom prst="rect">
            <a:avLst/>
          </a:prstGeom>
          <a:solidFill>
            <a:srgbClr val="D6B4A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Done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Emerging Tech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(sense vitals, detect status, record)</a:t>
            </a: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 Nett Warrior / Automated Processing of the Physiologic Registry for Assessment of Injury Severity APPRAISE / ViSi mobile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(detect status) </a:t>
            </a: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Trauma, Triage, Treatment, and Training Decision Support 4TDS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(detect status, sense vitals, record, report) </a:t>
            </a: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Wireless Vitals Signs Monitor WVSM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(treat) </a:t>
            </a: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Surgery using night vision, </a:t>
            </a:r>
            <a:r>
              <a:rPr lang="en-US" sz="2400" dirty="0" err="1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Tatrctimes</a:t>
            </a: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 2017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Current Tech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D067769-A9E4-490E-BBBB-CE9D6E0C243D}"/>
              </a:ext>
            </a:extLst>
          </p:cNvPr>
          <p:cNvSpPr/>
          <p:nvPr/>
        </p:nvSpPr>
        <p:spPr>
          <a:xfrm>
            <a:off x="5791200" y="1120684"/>
            <a:ext cx="5562600" cy="5003158"/>
          </a:xfrm>
          <a:prstGeom prst="rect">
            <a:avLst/>
          </a:prstGeom>
          <a:solidFill>
            <a:srgbClr val="E4A0A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Done</a:t>
            </a:r>
          </a:p>
          <a:p>
            <a:pPr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Emerging Tech</a:t>
            </a:r>
          </a:p>
          <a:p>
            <a:pPr marL="342900" indent="-342900"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(sense vitals, record, report) </a:t>
            </a: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MEDHUB</a:t>
            </a:r>
          </a:p>
          <a:p>
            <a:pPr marL="342900" indent="-342900"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(detect status, sense vitals, record, report) </a:t>
            </a: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WVSM</a:t>
            </a:r>
          </a:p>
          <a:p>
            <a:pPr marL="342900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592528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FCB4D09-E1C5-48AF-9037-8F6AA8F4B3A1}"/>
              </a:ext>
            </a:extLst>
          </p:cNvPr>
          <p:cNvSpPr/>
          <p:nvPr/>
        </p:nvSpPr>
        <p:spPr>
          <a:xfrm>
            <a:off x="11582400" y="1119050"/>
            <a:ext cx="5562600" cy="5003158"/>
          </a:xfrm>
          <a:prstGeom prst="rect">
            <a:avLst/>
          </a:prstGeom>
          <a:solidFill>
            <a:srgbClr val="B0B4A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Done</a:t>
            </a:r>
          </a:p>
          <a:p>
            <a:pPr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Emerging Tech</a:t>
            </a:r>
          </a:p>
          <a:p>
            <a:pPr marL="342900" indent="-342900"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(detect status, sense vitals, record, report) </a:t>
            </a: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WVSM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B0E6D2D-F378-4148-B7D2-85339564D41E}"/>
              </a:ext>
            </a:extLst>
          </p:cNvPr>
          <p:cNvSpPr/>
          <p:nvPr/>
        </p:nvSpPr>
        <p:spPr>
          <a:xfrm>
            <a:off x="17297400" y="1119050"/>
            <a:ext cx="5562600" cy="5003158"/>
          </a:xfrm>
          <a:prstGeom prst="rect">
            <a:avLst/>
          </a:prstGeom>
          <a:solidFill>
            <a:srgbClr val="848A7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Done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Emerging Tech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sz="2400" b="1" dirty="0">
              <a:solidFill>
                <a:schemeClr val="bg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734E4D-B3F9-4D06-808F-D5B7CA9CEF31}"/>
              </a:ext>
            </a:extLst>
          </p:cNvPr>
          <p:cNvSpPr/>
          <p:nvPr/>
        </p:nvSpPr>
        <p:spPr>
          <a:xfrm>
            <a:off x="0" y="9918575"/>
            <a:ext cx="5562600" cy="5004790"/>
          </a:xfrm>
          <a:prstGeom prst="rect">
            <a:avLst/>
          </a:prstGeom>
          <a:solidFill>
            <a:srgbClr val="D6B4A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Gaps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5D3970-6784-454B-82D8-130AA8972D81}"/>
              </a:ext>
            </a:extLst>
          </p:cNvPr>
          <p:cNvSpPr/>
          <p:nvPr/>
        </p:nvSpPr>
        <p:spPr>
          <a:xfrm>
            <a:off x="5791200" y="6341847"/>
            <a:ext cx="5562600" cy="5003158"/>
          </a:xfrm>
          <a:prstGeom prst="rect">
            <a:avLst/>
          </a:prstGeom>
          <a:solidFill>
            <a:srgbClr val="E4A0A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Gaps</a:t>
            </a:r>
          </a:p>
          <a:p>
            <a:pPr marL="342900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592528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97CB99-B6C4-4658-BED7-7C4B0D2D16AC}"/>
              </a:ext>
            </a:extLst>
          </p:cNvPr>
          <p:cNvSpPr/>
          <p:nvPr/>
        </p:nvSpPr>
        <p:spPr>
          <a:xfrm>
            <a:off x="11582400" y="6313502"/>
            <a:ext cx="5562600" cy="5003158"/>
          </a:xfrm>
          <a:prstGeom prst="rect">
            <a:avLst/>
          </a:prstGeom>
          <a:solidFill>
            <a:srgbClr val="B0B4A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Gaps</a:t>
            </a:r>
          </a:p>
          <a:p>
            <a:pPr marL="342900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F0F850-92CA-4D91-928E-9AAE7AF851C8}"/>
              </a:ext>
            </a:extLst>
          </p:cNvPr>
          <p:cNvSpPr/>
          <p:nvPr/>
        </p:nvSpPr>
        <p:spPr>
          <a:xfrm>
            <a:off x="17297400" y="6313502"/>
            <a:ext cx="5562600" cy="5003158"/>
          </a:xfrm>
          <a:prstGeom prst="rect">
            <a:avLst/>
          </a:prstGeom>
          <a:solidFill>
            <a:srgbClr val="848A7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Gaps</a:t>
            </a:r>
          </a:p>
        </p:txBody>
      </p:sp>
      <p:sp>
        <p:nvSpPr>
          <p:cNvPr id="17" name="Google Shape;93;p13">
            <a:extLst>
              <a:ext uri="{FF2B5EF4-FFF2-40B4-BE49-F238E27FC236}">
                <a16:creationId xmlns:a16="http://schemas.microsoft.com/office/drawing/2014/main" id="{C8D95148-BC04-4CD2-8220-7DF99FC36583}"/>
              </a:ext>
            </a:extLst>
          </p:cNvPr>
          <p:cNvSpPr txBox="1"/>
          <p:nvPr/>
        </p:nvSpPr>
        <p:spPr>
          <a:xfrm>
            <a:off x="17747167" y="15630977"/>
            <a:ext cx="4960433" cy="2303218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Detect Status</a:t>
            </a:r>
          </a:p>
          <a:p>
            <a:pPr marL="342900" lvl="1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Sense Vitals</a:t>
            </a:r>
          </a:p>
          <a:p>
            <a:pPr marL="342900" lvl="1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Record</a:t>
            </a:r>
          </a:p>
          <a:p>
            <a:pPr marL="342900" lvl="1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Report</a:t>
            </a:r>
          </a:p>
          <a:p>
            <a:pPr marL="342900" lvl="1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Treat</a:t>
            </a:r>
            <a:endParaRPr lang="en" sz="2400" dirty="0">
              <a:solidFill>
                <a:srgbClr val="592528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839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p14"/>
          <p:cNvSpPr/>
          <p:nvPr/>
        </p:nvSpPr>
        <p:spPr>
          <a:xfrm>
            <a:off x="0" y="0"/>
            <a:ext cx="22860000" cy="1828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93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1910FB2E-90E4-47E6-9A58-35FB57155650}"/>
              </a:ext>
            </a:extLst>
          </p:cNvPr>
          <p:cNvSpPr/>
          <p:nvPr/>
        </p:nvSpPr>
        <p:spPr>
          <a:xfrm>
            <a:off x="0" y="0"/>
            <a:ext cx="5562600" cy="914400"/>
          </a:xfrm>
          <a:prstGeom prst="rect">
            <a:avLst/>
          </a:prstGeom>
          <a:solidFill>
            <a:srgbClr val="D6B4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Patient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E99EFDF-E4FF-448A-B758-80530FCFF1C2}"/>
              </a:ext>
            </a:extLst>
          </p:cNvPr>
          <p:cNvSpPr/>
          <p:nvPr/>
        </p:nvSpPr>
        <p:spPr>
          <a:xfrm>
            <a:off x="5791200" y="0"/>
            <a:ext cx="5562600" cy="914400"/>
          </a:xfrm>
          <a:prstGeom prst="rect">
            <a:avLst/>
          </a:prstGeom>
          <a:solidFill>
            <a:srgbClr val="E4A0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Ambulance Problem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6C464E7-E039-438F-BF1E-4F8AAFC05781}"/>
              </a:ext>
            </a:extLst>
          </p:cNvPr>
          <p:cNvSpPr/>
          <p:nvPr/>
        </p:nvSpPr>
        <p:spPr>
          <a:xfrm>
            <a:off x="11544300" y="0"/>
            <a:ext cx="5562600" cy="914400"/>
          </a:xfrm>
          <a:prstGeom prst="rect">
            <a:avLst/>
          </a:prstGeom>
          <a:solidFill>
            <a:srgbClr val="B0B4A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Field Hospital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F47D5E8-3474-4B39-BDCF-6E35489F5435}"/>
              </a:ext>
            </a:extLst>
          </p:cNvPr>
          <p:cNvSpPr/>
          <p:nvPr/>
        </p:nvSpPr>
        <p:spPr>
          <a:xfrm>
            <a:off x="17297400" y="0"/>
            <a:ext cx="5562600" cy="914400"/>
          </a:xfrm>
          <a:prstGeom prst="rect">
            <a:avLst/>
          </a:prstGeom>
          <a:solidFill>
            <a:srgbClr val="848A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Commander</a:t>
            </a:r>
          </a:p>
        </p:txBody>
      </p:sp>
      <p:sp>
        <p:nvSpPr>
          <p:cNvPr id="117" name="Google Shape;93;p13">
            <a:extLst>
              <a:ext uri="{FF2B5EF4-FFF2-40B4-BE49-F238E27FC236}">
                <a16:creationId xmlns:a16="http://schemas.microsoft.com/office/drawing/2014/main" id="{3EF13A14-2F1A-479C-A297-919D392F9C74}"/>
              </a:ext>
            </a:extLst>
          </p:cNvPr>
          <p:cNvSpPr txBox="1"/>
          <p:nvPr/>
        </p:nvSpPr>
        <p:spPr>
          <a:xfrm>
            <a:off x="2" y="15277171"/>
            <a:ext cx="5562597" cy="3010829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 algn="ctr">
              <a:buClr>
                <a:schemeClr val="tx2"/>
              </a:buClr>
            </a:pPr>
            <a:r>
              <a:rPr lang="en" sz="2400" b="1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Areas of Research / Development</a:t>
            </a:r>
          </a:p>
          <a:p>
            <a:pPr algn="ctr">
              <a:buClr>
                <a:schemeClr val="tx2"/>
              </a:buClr>
            </a:pPr>
            <a:endParaRPr lang="en" sz="2400" b="1" dirty="0">
              <a:solidFill>
                <a:srgbClr val="592528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3E14F9E-EE75-46DA-8374-3E8010D51B0D}"/>
              </a:ext>
            </a:extLst>
          </p:cNvPr>
          <p:cNvSpPr/>
          <p:nvPr/>
        </p:nvSpPr>
        <p:spPr>
          <a:xfrm>
            <a:off x="0" y="1119050"/>
            <a:ext cx="5562600" cy="6816435"/>
          </a:xfrm>
          <a:prstGeom prst="rect">
            <a:avLst/>
          </a:prstGeom>
          <a:solidFill>
            <a:srgbClr val="D6B4A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Done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Emerging Tech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592528"/>
              </a:buClr>
            </a:pPr>
            <a:endParaRPr lang="en-US" sz="2400" b="1" dirty="0">
              <a:solidFill>
                <a:schemeClr val="bg1"/>
              </a:solidFill>
              <a:latin typeface="Lilita One"/>
              <a:ea typeface="Lilita One"/>
              <a:cs typeface="Lilita One"/>
              <a:sym typeface="Lilita One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Current Tech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(treat) </a:t>
            </a: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Individual first aid kit (IFAK)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Lilita One"/>
              <a:ea typeface="Lilita One"/>
              <a:cs typeface="Lilita One"/>
              <a:sym typeface="Lilita One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592528"/>
              </a:buClr>
            </a:pPr>
            <a:endParaRPr lang="en-US" sz="2400" b="1" dirty="0">
              <a:solidFill>
                <a:schemeClr val="bg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D067769-A9E4-490E-BBBB-CE9D6E0C243D}"/>
              </a:ext>
            </a:extLst>
          </p:cNvPr>
          <p:cNvSpPr/>
          <p:nvPr/>
        </p:nvSpPr>
        <p:spPr>
          <a:xfrm>
            <a:off x="5791200" y="1120684"/>
            <a:ext cx="5562600" cy="5003158"/>
          </a:xfrm>
          <a:prstGeom prst="rect">
            <a:avLst/>
          </a:prstGeom>
          <a:solidFill>
            <a:srgbClr val="E4A0A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Done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Intelligent tasking</a:t>
            </a:r>
          </a:p>
          <a:p>
            <a:pPr marL="342900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592528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FCB4D09-E1C5-48AF-9037-8F6AA8F4B3A1}"/>
              </a:ext>
            </a:extLst>
          </p:cNvPr>
          <p:cNvSpPr/>
          <p:nvPr/>
        </p:nvSpPr>
        <p:spPr>
          <a:xfrm>
            <a:off x="11582400" y="1119050"/>
            <a:ext cx="5562600" cy="5003158"/>
          </a:xfrm>
          <a:prstGeom prst="rect">
            <a:avLst/>
          </a:prstGeom>
          <a:solidFill>
            <a:srgbClr val="B0B4A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Done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Intelligent tasking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B0E6D2D-F378-4148-B7D2-85339564D41E}"/>
              </a:ext>
            </a:extLst>
          </p:cNvPr>
          <p:cNvSpPr/>
          <p:nvPr/>
        </p:nvSpPr>
        <p:spPr>
          <a:xfrm>
            <a:off x="17297400" y="1119050"/>
            <a:ext cx="5562600" cy="5003158"/>
          </a:xfrm>
          <a:prstGeom prst="rect">
            <a:avLst/>
          </a:prstGeom>
          <a:solidFill>
            <a:srgbClr val="848A7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Done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Commander risk assessment tool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Intelligent tasking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sz="2400" b="1" dirty="0">
              <a:solidFill>
                <a:schemeClr val="bg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734E4D-B3F9-4D06-808F-D5B7CA9CEF31}"/>
              </a:ext>
            </a:extLst>
          </p:cNvPr>
          <p:cNvSpPr/>
          <p:nvPr/>
        </p:nvSpPr>
        <p:spPr>
          <a:xfrm>
            <a:off x="-1" y="8146713"/>
            <a:ext cx="5562600" cy="5004790"/>
          </a:xfrm>
          <a:prstGeom prst="rect">
            <a:avLst/>
          </a:prstGeom>
          <a:solidFill>
            <a:srgbClr val="D6B4A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Gaps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Help patient be own medic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5D3970-6784-454B-82D8-130AA8972D81}"/>
              </a:ext>
            </a:extLst>
          </p:cNvPr>
          <p:cNvSpPr/>
          <p:nvPr/>
        </p:nvSpPr>
        <p:spPr>
          <a:xfrm>
            <a:off x="5791200" y="6341847"/>
            <a:ext cx="5562600" cy="5003158"/>
          </a:xfrm>
          <a:prstGeom prst="rect">
            <a:avLst/>
          </a:prstGeom>
          <a:solidFill>
            <a:srgbClr val="E4A0A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Gaps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Ambulance problem with dynamic field hospital location</a:t>
            </a:r>
          </a:p>
          <a:p>
            <a:pPr marL="342900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592528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97CB99-B6C4-4658-BED7-7C4B0D2D16AC}"/>
              </a:ext>
            </a:extLst>
          </p:cNvPr>
          <p:cNvSpPr/>
          <p:nvPr/>
        </p:nvSpPr>
        <p:spPr>
          <a:xfrm>
            <a:off x="11582400" y="6313502"/>
            <a:ext cx="5562600" cy="5003158"/>
          </a:xfrm>
          <a:prstGeom prst="rect">
            <a:avLst/>
          </a:prstGeom>
          <a:solidFill>
            <a:srgbClr val="B0B4A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Gaps</a:t>
            </a:r>
          </a:p>
          <a:p>
            <a:pPr marL="342900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F0F850-92CA-4D91-928E-9AAE7AF851C8}"/>
              </a:ext>
            </a:extLst>
          </p:cNvPr>
          <p:cNvSpPr/>
          <p:nvPr/>
        </p:nvSpPr>
        <p:spPr>
          <a:xfrm>
            <a:off x="17297400" y="6313502"/>
            <a:ext cx="5562600" cy="5003158"/>
          </a:xfrm>
          <a:prstGeom prst="rect">
            <a:avLst/>
          </a:prstGeom>
          <a:solidFill>
            <a:srgbClr val="848A7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Gaps</a:t>
            </a:r>
          </a:p>
          <a:p>
            <a:pPr marL="342900" indent="-342900"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Commander risk assessment tool</a:t>
            </a:r>
          </a:p>
          <a:p>
            <a:pPr marL="342900" indent="-342900"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Intelligent tasking</a:t>
            </a:r>
          </a:p>
          <a:p>
            <a:pPr marL="342900" indent="-34290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  <a:latin typeface="Lilita One"/>
              <a:ea typeface="Lilita One"/>
              <a:cs typeface="Lilita One"/>
              <a:sym typeface="Lilita One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sz="2400" b="1" dirty="0">
              <a:solidFill>
                <a:schemeClr val="bg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3;p13">
            <a:extLst>
              <a:ext uri="{FF2B5EF4-FFF2-40B4-BE49-F238E27FC236}">
                <a16:creationId xmlns:a16="http://schemas.microsoft.com/office/drawing/2014/main" id="{C8D95148-BC04-4CD2-8220-7DF99FC36583}"/>
              </a:ext>
            </a:extLst>
          </p:cNvPr>
          <p:cNvSpPr txBox="1"/>
          <p:nvPr/>
        </p:nvSpPr>
        <p:spPr>
          <a:xfrm>
            <a:off x="602169" y="15984783"/>
            <a:ext cx="4960433" cy="2303218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Detect Status</a:t>
            </a:r>
          </a:p>
          <a:p>
            <a:pPr marL="342900" lvl="1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Sense Vitals</a:t>
            </a:r>
          </a:p>
          <a:p>
            <a:pPr marL="342900" lvl="1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Record</a:t>
            </a:r>
          </a:p>
          <a:p>
            <a:pPr marL="342900" lvl="1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Report</a:t>
            </a:r>
          </a:p>
          <a:p>
            <a:pPr marL="342900" lvl="1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Treat</a:t>
            </a:r>
            <a:endParaRPr lang="en" sz="2400" dirty="0">
              <a:solidFill>
                <a:srgbClr val="592528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4162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7" name="Google Shape;93;p13">
            <a:extLst>
              <a:ext uri="{FF2B5EF4-FFF2-40B4-BE49-F238E27FC236}">
                <a16:creationId xmlns:a16="http://schemas.microsoft.com/office/drawing/2014/main" id="{3EF13A14-2F1A-479C-A297-919D392F9C74}"/>
              </a:ext>
            </a:extLst>
          </p:cNvPr>
          <p:cNvSpPr txBox="1"/>
          <p:nvPr/>
        </p:nvSpPr>
        <p:spPr>
          <a:xfrm>
            <a:off x="5" y="1"/>
            <a:ext cx="22859995" cy="781050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 algn="ctr">
              <a:buClr>
                <a:schemeClr val="tx2"/>
              </a:buClr>
            </a:pPr>
            <a:r>
              <a:rPr lang="en" sz="2400" b="1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Key players in Military Medical Technology</a:t>
            </a:r>
          </a:p>
        </p:txBody>
      </p:sp>
      <p:sp>
        <p:nvSpPr>
          <p:cNvPr id="17" name="Google Shape;93;p13">
            <a:extLst>
              <a:ext uri="{FF2B5EF4-FFF2-40B4-BE49-F238E27FC236}">
                <a16:creationId xmlns:a16="http://schemas.microsoft.com/office/drawing/2014/main" id="{C8D95148-BC04-4CD2-8220-7DF99FC36583}"/>
              </a:ext>
            </a:extLst>
          </p:cNvPr>
          <p:cNvSpPr txBox="1"/>
          <p:nvPr/>
        </p:nvSpPr>
        <p:spPr>
          <a:xfrm>
            <a:off x="1390650" y="2629364"/>
            <a:ext cx="8496299" cy="12362986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Telemedicine &amp; Advanced Technology Research Center TATRC 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https://www.tatrc.org/www/labs-and-programs/mobile-health/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 </a:t>
            </a: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Health Technology Innovation Center HTIC</a:t>
            </a: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Mobile Health Innovation Center </a:t>
            </a:r>
            <a:r>
              <a:rPr lang="en-US" sz="2400" dirty="0" err="1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mHIC</a:t>
            </a:r>
            <a:endParaRPr lang="en-US" sz="2400" dirty="0">
              <a:solidFill>
                <a:srgbClr val="592528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Medical Intelligent Systems Laboratory MISL</a:t>
            </a:r>
          </a:p>
          <a:p>
            <a:pPr lvl="5">
              <a:buClr>
                <a:srgbClr val="592528"/>
              </a:buClr>
            </a:pPr>
            <a:endParaRPr lang="en" sz="2400" dirty="0">
              <a:solidFill>
                <a:srgbClr val="6781B5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U.S. Army Medical Research and Development Command (USAMRDC) 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https://mrdc.amedd.army.mil/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 </a:t>
            </a: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Combat Casualty Care Research Program CCCRP</a:t>
            </a: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Military Operational Medicine Research Program 	 	   MOMRP</a:t>
            </a: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Medical Simulation &amp; Information Sciences Research 	   Program</a:t>
            </a:r>
            <a:endParaRPr lang="en" sz="2400" dirty="0">
              <a:solidFill>
                <a:srgbClr val="592528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lvl="5">
              <a:buClr>
                <a:srgbClr val="592528"/>
              </a:buClr>
            </a:pPr>
            <a:endParaRPr lang="en" sz="2400" dirty="0">
              <a:solidFill>
                <a:srgbClr val="592528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MIT Lincoln Labs Biotechnology &amp; Human Systems 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https://www.ll.mit.edu/r-d/biotechnology-and-human-systems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 </a:t>
            </a:r>
          </a:p>
          <a:p>
            <a:pPr lvl="7">
              <a:buClr>
                <a:srgbClr val="592528"/>
              </a:buClr>
            </a:pP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</a:t>
            </a: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- Human Health and Performance Systems</a:t>
            </a:r>
          </a:p>
          <a:p>
            <a:pPr lvl="7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Humanitarian Assistance and Disaster Relief Systems</a:t>
            </a:r>
          </a:p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6781B5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Military Health System 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https://www.health.mil/About-MHS/MHS-Initiatives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 </a:t>
            </a:r>
          </a:p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6781B5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Congressionally Directed Medical Research Program CDMRP Defense Medical Research and Development 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https://cdmrp.army.mil/dmrdp/default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: </a:t>
            </a: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Medical Simulation and Information Sciences Research 	   Program JPC-1</a:t>
            </a: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Military Operational Medicine Research Program JPC-5</a:t>
            </a: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Combat Casualty Care Research Program JPC-6</a:t>
            </a:r>
            <a:endParaRPr lang="en-US" sz="2400" dirty="0">
              <a:solidFill>
                <a:srgbClr val="6781B5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6781B5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93;p13">
            <a:extLst>
              <a:ext uri="{FF2B5EF4-FFF2-40B4-BE49-F238E27FC236}">
                <a16:creationId xmlns:a16="http://schemas.microsoft.com/office/drawing/2014/main" id="{DE6F748C-F196-446E-A0D6-EC37F7927190}"/>
              </a:ext>
            </a:extLst>
          </p:cNvPr>
          <p:cNvSpPr txBox="1"/>
          <p:nvPr/>
        </p:nvSpPr>
        <p:spPr>
          <a:xfrm>
            <a:off x="1628776" y="1848314"/>
            <a:ext cx="8020045" cy="781050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 algn="ctr">
              <a:buClr>
                <a:schemeClr val="tx2"/>
              </a:buClr>
            </a:pPr>
            <a:r>
              <a:rPr lang="en" sz="2400" b="1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Technology</a:t>
            </a:r>
          </a:p>
        </p:txBody>
      </p:sp>
      <p:sp>
        <p:nvSpPr>
          <p:cNvPr id="19" name="Google Shape;93;p13">
            <a:extLst>
              <a:ext uri="{FF2B5EF4-FFF2-40B4-BE49-F238E27FC236}">
                <a16:creationId xmlns:a16="http://schemas.microsoft.com/office/drawing/2014/main" id="{76B33592-3D2A-4F9E-9A26-B773F46491FA}"/>
              </a:ext>
            </a:extLst>
          </p:cNvPr>
          <p:cNvSpPr txBox="1"/>
          <p:nvPr/>
        </p:nvSpPr>
        <p:spPr>
          <a:xfrm>
            <a:off x="12049126" y="1848314"/>
            <a:ext cx="8020045" cy="781050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 algn="ctr">
              <a:buClr>
                <a:schemeClr val="tx2"/>
              </a:buClr>
            </a:pPr>
            <a:r>
              <a:rPr lang="en" sz="2400" b="1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Protocol</a:t>
            </a:r>
          </a:p>
        </p:txBody>
      </p:sp>
      <p:sp>
        <p:nvSpPr>
          <p:cNvPr id="20" name="Google Shape;93;p13">
            <a:extLst>
              <a:ext uri="{FF2B5EF4-FFF2-40B4-BE49-F238E27FC236}">
                <a16:creationId xmlns:a16="http://schemas.microsoft.com/office/drawing/2014/main" id="{2FEB1EB4-027E-4560-A779-117D79F5B092}"/>
              </a:ext>
            </a:extLst>
          </p:cNvPr>
          <p:cNvSpPr txBox="1"/>
          <p:nvPr/>
        </p:nvSpPr>
        <p:spPr>
          <a:xfrm>
            <a:off x="11810998" y="2629364"/>
            <a:ext cx="8496299" cy="7257586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Joint Trauma System JTS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https://jts.amedd.army.mil/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 </a:t>
            </a:r>
            <a:endParaRPr lang="en" sz="2400" dirty="0">
              <a:solidFill>
                <a:srgbClr val="6781B5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endParaRPr lang="en" sz="2400" dirty="0">
              <a:solidFill>
                <a:srgbClr val="592528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Committee on Tactical Combat Casualty Care CoTCCC 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https://jts.amedd.army.mil/index.cfm/committees/cotccc</a:t>
            </a:r>
            <a:endParaRPr lang="en-US" sz="2400" dirty="0">
              <a:solidFill>
                <a:srgbClr val="6781B5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lvl="5">
              <a:buClr>
                <a:srgbClr val="592528"/>
              </a:buClr>
            </a:pPr>
            <a:endParaRPr lang="en-US" sz="2400" dirty="0">
              <a:solidFill>
                <a:srgbClr val="6781B5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 </a:t>
            </a:r>
            <a:r>
              <a:rPr lang="en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Telemedicine &amp; Advanced Technology Research Center TATRC 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https://www.tatrc.org/www/labs-and-programs/mobile-health/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 </a:t>
            </a: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</a:t>
            </a: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- Advanced Medical Technology Initiative AMTI</a:t>
            </a: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Virtual Health Support Office VHSO</a:t>
            </a:r>
          </a:p>
        </p:txBody>
      </p:sp>
    </p:spTree>
    <p:extLst>
      <p:ext uri="{BB962C8B-B14F-4D97-AF65-F5344CB8AC3E}">
        <p14:creationId xmlns:p14="http://schemas.microsoft.com/office/powerpoint/2010/main" val="249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tangle 304">
            <a:extLst>
              <a:ext uri="{FF2B5EF4-FFF2-40B4-BE49-F238E27FC236}">
                <a16:creationId xmlns:a16="http://schemas.microsoft.com/office/drawing/2014/main" id="{A61343FB-7397-4D70-92ED-2FD3BFDAD8A9}"/>
              </a:ext>
            </a:extLst>
          </p:cNvPr>
          <p:cNvSpPr/>
          <p:nvPr/>
        </p:nvSpPr>
        <p:spPr>
          <a:xfrm>
            <a:off x="3499751" y="-17118"/>
            <a:ext cx="13184324" cy="6536163"/>
          </a:xfrm>
          <a:prstGeom prst="rect">
            <a:avLst/>
          </a:prstGeom>
          <a:solidFill>
            <a:srgbClr val="D6B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pic>
        <p:nvPicPr>
          <p:cNvPr id="190" name="Picture 4" descr="Man Face Silhouette Png PNG Image | Transparent PNG Free Download on SeekPNG">
            <a:extLst>
              <a:ext uri="{FF2B5EF4-FFF2-40B4-BE49-F238E27FC236}">
                <a16:creationId xmlns:a16="http://schemas.microsoft.com/office/drawing/2014/main" id="{99E0935A-6E9F-4B78-AEE3-A1711BB37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42" b="91753" l="10000" r="90000">
                        <a14:foregroundMark x1="57927" y1="8542" x2="57927" y2="8542"/>
                        <a14:foregroundMark x1="50488" y1="91753" x2="50488" y2="9175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3814">
            <a:off x="3233613" y="5073164"/>
            <a:ext cx="2252551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Google Shape;18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6" name="Rectangle 305">
            <a:extLst>
              <a:ext uri="{FF2B5EF4-FFF2-40B4-BE49-F238E27FC236}">
                <a16:creationId xmlns:a16="http://schemas.microsoft.com/office/drawing/2014/main" id="{1EE7B0AE-F067-4A4B-AE63-3218DD2AD203}"/>
              </a:ext>
            </a:extLst>
          </p:cNvPr>
          <p:cNvSpPr/>
          <p:nvPr/>
        </p:nvSpPr>
        <p:spPr>
          <a:xfrm>
            <a:off x="17734" y="8766705"/>
            <a:ext cx="3481231" cy="4976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4764C41D-B05E-450C-9759-FD25CD51343D}"/>
              </a:ext>
            </a:extLst>
          </p:cNvPr>
          <p:cNvSpPr/>
          <p:nvPr/>
        </p:nvSpPr>
        <p:spPr>
          <a:xfrm>
            <a:off x="0" y="2191578"/>
            <a:ext cx="3498968" cy="6587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688CE70A-53AE-4E02-9351-54738D369A49}"/>
              </a:ext>
            </a:extLst>
          </p:cNvPr>
          <p:cNvSpPr/>
          <p:nvPr/>
        </p:nvSpPr>
        <p:spPr>
          <a:xfrm>
            <a:off x="16126409" y="-14590"/>
            <a:ext cx="5676900" cy="6526818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68A4BC0E-79C6-4709-923F-6E16C516F9E5}"/>
              </a:ext>
            </a:extLst>
          </p:cNvPr>
          <p:cNvSpPr/>
          <p:nvPr/>
        </p:nvSpPr>
        <p:spPr>
          <a:xfrm>
            <a:off x="3503374" y="6513465"/>
            <a:ext cx="13178610" cy="7230080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370A3405-46E4-4286-9F5E-0EF743C834DF}"/>
              </a:ext>
            </a:extLst>
          </p:cNvPr>
          <p:cNvSpPr/>
          <p:nvPr/>
        </p:nvSpPr>
        <p:spPr>
          <a:xfrm>
            <a:off x="16125643" y="6512806"/>
            <a:ext cx="5677665" cy="7231976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311" name="Google Shape;100;p13">
            <a:extLst>
              <a:ext uri="{FF2B5EF4-FFF2-40B4-BE49-F238E27FC236}">
                <a16:creationId xmlns:a16="http://schemas.microsoft.com/office/drawing/2014/main" id="{B6BF96F4-7CD9-418A-AAA2-6D0A3A106698}"/>
              </a:ext>
            </a:extLst>
          </p:cNvPr>
          <p:cNvSpPr txBox="1"/>
          <p:nvPr/>
        </p:nvSpPr>
        <p:spPr>
          <a:xfrm>
            <a:off x="5908957" y="8603306"/>
            <a:ext cx="3926174" cy="2821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RFID</a:t>
            </a:r>
          </a:p>
          <a:p>
            <a:pPr marL="342907" indent="-342907">
              <a:buFont typeface="Arial" panose="020B0604020202020204" pitchFamily="34" charset="0"/>
              <a:buChar char="•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Identifies when patient is admitted into </a:t>
            </a: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</a:p>
          <a:p>
            <a:pPr marL="342907" indent="-342907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Patient profile loaded into “App 2”</a:t>
            </a:r>
          </a:p>
        </p:txBody>
      </p:sp>
      <p:pic>
        <p:nvPicPr>
          <p:cNvPr id="312" name="Picture 2" descr="Free Hand 1199486 PNG with Transparent Background">
            <a:extLst>
              <a:ext uri="{FF2B5EF4-FFF2-40B4-BE49-F238E27FC236}">
                <a16:creationId xmlns:a16="http://schemas.microsoft.com/office/drawing/2014/main" id="{C9E5BE96-1CBA-4D89-BE98-85AC26221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373" y="3023996"/>
            <a:ext cx="3247077" cy="228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3" name="Google Shape;55;p13">
            <a:extLst>
              <a:ext uri="{FF2B5EF4-FFF2-40B4-BE49-F238E27FC236}">
                <a16:creationId xmlns:a16="http://schemas.microsoft.com/office/drawing/2014/main" id="{F1C3AD3B-32BE-46AF-BF5A-B8D6DA2661E1}"/>
              </a:ext>
            </a:extLst>
          </p:cNvPr>
          <p:cNvSpPr/>
          <p:nvPr/>
        </p:nvSpPr>
        <p:spPr>
          <a:xfrm rot="3509072">
            <a:off x="4180481" y="3808285"/>
            <a:ext cx="894315" cy="831054"/>
          </a:xfrm>
          <a:prstGeom prst="blockArc">
            <a:avLst>
              <a:gd name="adj1" fmla="val 10752262"/>
              <a:gd name="adj2" fmla="val 0"/>
              <a:gd name="adj3" fmla="val 25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pic>
        <p:nvPicPr>
          <p:cNvPr id="314" name="Google Shape;85;p13">
            <a:extLst>
              <a:ext uri="{FF2B5EF4-FFF2-40B4-BE49-F238E27FC236}">
                <a16:creationId xmlns:a16="http://schemas.microsoft.com/office/drawing/2014/main" id="{10FA7718-E2B0-43F4-9ACA-3E7D783348CE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3509072">
            <a:off x="4482887" y="3805140"/>
            <a:ext cx="157220" cy="18203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93;p13">
            <a:extLst>
              <a:ext uri="{FF2B5EF4-FFF2-40B4-BE49-F238E27FC236}">
                <a16:creationId xmlns:a16="http://schemas.microsoft.com/office/drawing/2014/main" id="{115213A7-2BC4-46E2-89C3-1DDF123ACC1A}"/>
              </a:ext>
            </a:extLst>
          </p:cNvPr>
          <p:cNvSpPr txBox="1"/>
          <p:nvPr/>
        </p:nvSpPr>
        <p:spPr>
          <a:xfrm>
            <a:off x="3539272" y="791232"/>
            <a:ext cx="4067349" cy="180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Reusable data collection device</a:t>
            </a:r>
          </a:p>
          <a:p>
            <a:pPr marL="342907" indent="-342907">
              <a:buFont typeface="Arial" panose="020B0604020202020204" pitchFamily="34" charset="0"/>
              <a:buChar char="•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Sensors – vitals collection</a:t>
            </a:r>
          </a:p>
          <a:p>
            <a:pPr marL="342907" indent="-342907">
              <a:buFont typeface="Arial" panose="020B0604020202020204" pitchFamily="34" charset="0"/>
              <a:buChar char="•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Imbedded RFID – ID</a:t>
            </a:r>
          </a:p>
        </p:txBody>
      </p:sp>
      <p:cxnSp>
        <p:nvCxnSpPr>
          <p:cNvPr id="316" name="Google Shape;56;p13">
            <a:extLst>
              <a:ext uri="{FF2B5EF4-FFF2-40B4-BE49-F238E27FC236}">
                <a16:creationId xmlns:a16="http://schemas.microsoft.com/office/drawing/2014/main" id="{D70E4989-7F20-45DB-B4DD-4514FDF7B411}"/>
              </a:ext>
            </a:extLst>
          </p:cNvPr>
          <p:cNvCxnSpPr>
            <a:cxnSpLocks/>
          </p:cNvCxnSpPr>
          <p:nvPr/>
        </p:nvCxnSpPr>
        <p:spPr>
          <a:xfrm>
            <a:off x="6990512" y="2899178"/>
            <a:ext cx="1038606" cy="3953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17" name="Google Shape;94;p13">
            <a:extLst>
              <a:ext uri="{FF2B5EF4-FFF2-40B4-BE49-F238E27FC236}">
                <a16:creationId xmlns:a16="http://schemas.microsoft.com/office/drawing/2014/main" id="{F3ED636C-C76E-4F78-9BD8-9E13C058569A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50070" y="2459913"/>
            <a:ext cx="582441" cy="40545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98;p13">
            <a:extLst>
              <a:ext uri="{FF2B5EF4-FFF2-40B4-BE49-F238E27FC236}">
                <a16:creationId xmlns:a16="http://schemas.microsoft.com/office/drawing/2014/main" id="{9ABC7E96-56CF-4FF9-91F3-21A244B25143}"/>
              </a:ext>
            </a:extLst>
          </p:cNvPr>
          <p:cNvSpPr txBox="1"/>
          <p:nvPr/>
        </p:nvSpPr>
        <p:spPr>
          <a:xfrm>
            <a:off x="8001364" y="2578343"/>
            <a:ext cx="3330615" cy="180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 1 web app (pre-upload)</a:t>
            </a:r>
          </a:p>
          <a:p>
            <a:pPr marL="342907" indent="-342907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Patient profile: uploaded </a:t>
            </a:r>
            <a:r>
              <a:rPr lang="en-US" sz="2400" u="sng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images</a:t>
            </a: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 u="sng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videos</a:t>
            </a: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u="sng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u="sng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patient data</a:t>
            </a:r>
          </a:p>
        </p:txBody>
      </p:sp>
      <p:sp>
        <p:nvSpPr>
          <p:cNvPr id="319" name="Google Shape;57;p13">
            <a:extLst>
              <a:ext uri="{FF2B5EF4-FFF2-40B4-BE49-F238E27FC236}">
                <a16:creationId xmlns:a16="http://schemas.microsoft.com/office/drawing/2014/main" id="{0C931E13-F480-43B2-BB24-46DC99E0BC05}"/>
              </a:ext>
            </a:extLst>
          </p:cNvPr>
          <p:cNvSpPr/>
          <p:nvPr/>
        </p:nvSpPr>
        <p:spPr>
          <a:xfrm>
            <a:off x="7317782" y="3978507"/>
            <a:ext cx="1028700" cy="21048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20" name="Google Shape;58;p13">
            <a:extLst>
              <a:ext uri="{FF2B5EF4-FFF2-40B4-BE49-F238E27FC236}">
                <a16:creationId xmlns:a16="http://schemas.microsoft.com/office/drawing/2014/main" id="{2CE29226-5536-4D4C-997C-238F778C10C7}"/>
              </a:ext>
            </a:extLst>
          </p:cNvPr>
          <p:cNvSpPr/>
          <p:nvPr/>
        </p:nvSpPr>
        <p:spPr>
          <a:xfrm>
            <a:off x="7437782" y="4121512"/>
            <a:ext cx="788700" cy="15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pic>
        <p:nvPicPr>
          <p:cNvPr id="321" name="Google Shape;110;p13">
            <a:extLst>
              <a:ext uri="{FF2B5EF4-FFF2-40B4-BE49-F238E27FC236}">
                <a16:creationId xmlns:a16="http://schemas.microsoft.com/office/drawing/2014/main" id="{8FFAC72F-ABB8-430B-8DBB-9891C7F1262F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189334" y="984490"/>
            <a:ext cx="1518601" cy="9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112;p13">
            <a:extLst>
              <a:ext uri="{FF2B5EF4-FFF2-40B4-BE49-F238E27FC236}">
                <a16:creationId xmlns:a16="http://schemas.microsoft.com/office/drawing/2014/main" id="{BA198918-5544-442C-A4B6-58EE0FB00FF5}"/>
              </a:ext>
            </a:extLst>
          </p:cNvPr>
          <p:cNvSpPr txBox="1"/>
          <p:nvPr/>
        </p:nvSpPr>
        <p:spPr>
          <a:xfrm>
            <a:off x="10458415" y="-100916"/>
            <a:ext cx="3708188" cy="1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SD Card</a:t>
            </a:r>
          </a:p>
          <a:p>
            <a:pPr marL="342907" indent="-342907">
              <a:buFont typeface="Arial" panose="020B0604020202020204" pitchFamily="34" charset="0"/>
              <a:buChar char="•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Records vitals history if no cellular connection is available and communication node is down</a:t>
            </a: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3" name="Google Shape;56;p13">
            <a:extLst>
              <a:ext uri="{FF2B5EF4-FFF2-40B4-BE49-F238E27FC236}">
                <a16:creationId xmlns:a16="http://schemas.microsoft.com/office/drawing/2014/main" id="{4DB12827-1A41-422D-B300-D3B842B71FED}"/>
              </a:ext>
            </a:extLst>
          </p:cNvPr>
          <p:cNvCxnSpPr>
            <a:cxnSpLocks/>
          </p:cNvCxnSpPr>
          <p:nvPr/>
        </p:nvCxnSpPr>
        <p:spPr>
          <a:xfrm flipV="1">
            <a:off x="11244013" y="2911529"/>
            <a:ext cx="1553616" cy="1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5" name="Google Shape;76;p13">
            <a:extLst>
              <a:ext uri="{FF2B5EF4-FFF2-40B4-BE49-F238E27FC236}">
                <a16:creationId xmlns:a16="http://schemas.microsoft.com/office/drawing/2014/main" id="{D3FF2552-FE5E-4717-A891-518BF7BD4732}"/>
              </a:ext>
            </a:extLst>
          </p:cNvPr>
          <p:cNvSpPr/>
          <p:nvPr/>
        </p:nvSpPr>
        <p:spPr>
          <a:xfrm>
            <a:off x="4253994" y="8477298"/>
            <a:ext cx="1920000" cy="1867105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26" name="Google Shape;103;p13">
            <a:extLst>
              <a:ext uri="{FF2B5EF4-FFF2-40B4-BE49-F238E27FC236}">
                <a16:creationId xmlns:a16="http://schemas.microsoft.com/office/drawing/2014/main" id="{809DA8DC-AF50-4B64-8AA0-36A042A0C189}"/>
              </a:ext>
            </a:extLst>
          </p:cNvPr>
          <p:cNvSpPr txBox="1"/>
          <p:nvPr/>
        </p:nvSpPr>
        <p:spPr>
          <a:xfrm>
            <a:off x="3750226" y="8422655"/>
            <a:ext cx="1903962" cy="1758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  <a:endParaRPr sz="2400"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7" name="Google Shape;78;p13">
            <a:extLst>
              <a:ext uri="{FF2B5EF4-FFF2-40B4-BE49-F238E27FC236}">
                <a16:creationId xmlns:a16="http://schemas.microsoft.com/office/drawing/2014/main" id="{536A82AF-44C8-48A4-B328-7FC9EA819ABA}"/>
              </a:ext>
            </a:extLst>
          </p:cNvPr>
          <p:cNvCxnSpPr>
            <a:cxnSpLocks/>
          </p:cNvCxnSpPr>
          <p:nvPr/>
        </p:nvCxnSpPr>
        <p:spPr>
          <a:xfrm flipH="1">
            <a:off x="6789935" y="9009002"/>
            <a:ext cx="9714719" cy="1544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8" name="Google Shape;87;p13">
            <a:extLst>
              <a:ext uri="{FF2B5EF4-FFF2-40B4-BE49-F238E27FC236}">
                <a16:creationId xmlns:a16="http://schemas.microsoft.com/office/drawing/2014/main" id="{4F1E0414-7B9F-4386-A078-20E1502CE836}"/>
              </a:ext>
            </a:extLst>
          </p:cNvPr>
          <p:cNvSpPr/>
          <p:nvPr/>
        </p:nvSpPr>
        <p:spPr>
          <a:xfrm>
            <a:off x="12438578" y="11008730"/>
            <a:ext cx="2880600" cy="1940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29" name="Google Shape;88;p13">
            <a:extLst>
              <a:ext uri="{FF2B5EF4-FFF2-40B4-BE49-F238E27FC236}">
                <a16:creationId xmlns:a16="http://schemas.microsoft.com/office/drawing/2014/main" id="{323FD628-3978-4FD6-88A1-73632D393FC9}"/>
              </a:ext>
            </a:extLst>
          </p:cNvPr>
          <p:cNvSpPr/>
          <p:nvPr/>
        </p:nvSpPr>
        <p:spPr>
          <a:xfrm>
            <a:off x="12560499" y="11154020"/>
            <a:ext cx="2636700" cy="165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30" name="Google Shape;101;p13">
            <a:extLst>
              <a:ext uri="{FF2B5EF4-FFF2-40B4-BE49-F238E27FC236}">
                <a16:creationId xmlns:a16="http://schemas.microsoft.com/office/drawing/2014/main" id="{217F3C43-B28C-4CEC-BBD3-F54E3F692E3F}"/>
              </a:ext>
            </a:extLst>
          </p:cNvPr>
          <p:cNvSpPr txBox="1"/>
          <p:nvPr/>
        </p:nvSpPr>
        <p:spPr>
          <a:xfrm>
            <a:off x="9753056" y="10982743"/>
            <a:ext cx="2627779" cy="193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 2</a:t>
            </a:r>
          </a:p>
          <a:p>
            <a:pPr marL="342907" indent="-342907">
              <a:buFont typeface="Arial" panose="020B0604020202020204" pitchFamily="34" charset="0"/>
              <a:buChar char="•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Interfaces to app 1 and triages patients based on patient profile</a:t>
            </a: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Picture 16" descr="Drone Png Transparent Images - Archos Drone Vr, Png Download - kindpng">
            <a:extLst>
              <a:ext uri="{FF2B5EF4-FFF2-40B4-BE49-F238E27FC236}">
                <a16:creationId xmlns:a16="http://schemas.microsoft.com/office/drawing/2014/main" id="{39BC686A-B4B1-4610-9D6F-619E9F668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52200" y1="53214" x2="52200" y2="53214"/>
                      </a14:backgroundRemoval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8007" y="3838569"/>
            <a:ext cx="3091051" cy="173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2" name="Google Shape;112;p13">
            <a:extLst>
              <a:ext uri="{FF2B5EF4-FFF2-40B4-BE49-F238E27FC236}">
                <a16:creationId xmlns:a16="http://schemas.microsoft.com/office/drawing/2014/main" id="{9346E3CF-FD77-49A8-9FFC-EDDCA7124D74}"/>
              </a:ext>
            </a:extLst>
          </p:cNvPr>
          <p:cNvSpPr txBox="1"/>
          <p:nvPr/>
        </p:nvSpPr>
        <p:spPr>
          <a:xfrm>
            <a:off x="12797631" y="2562057"/>
            <a:ext cx="3341795" cy="1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Supply Drone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Acts like a radio repeater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Drops off medical supplies if needed</a:t>
            </a:r>
          </a:p>
        </p:txBody>
      </p: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14D6C2B0-FCAE-4009-B4DD-E7B24EF8D892}"/>
              </a:ext>
            </a:extLst>
          </p:cNvPr>
          <p:cNvCxnSpPr>
            <a:cxnSpLocks/>
          </p:cNvCxnSpPr>
          <p:nvPr/>
        </p:nvCxnSpPr>
        <p:spPr>
          <a:xfrm flipV="1">
            <a:off x="11813366" y="5053172"/>
            <a:ext cx="440173" cy="6742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B9255092-EADD-4A29-BE8E-E667905B9FFC}"/>
              </a:ext>
            </a:extLst>
          </p:cNvPr>
          <p:cNvCxnSpPr>
            <a:cxnSpLocks/>
          </p:cNvCxnSpPr>
          <p:nvPr/>
        </p:nvCxnSpPr>
        <p:spPr>
          <a:xfrm flipH="1" flipV="1">
            <a:off x="12423449" y="5040665"/>
            <a:ext cx="380113" cy="6996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6" name="Google Shape;68;p13">
            <a:extLst>
              <a:ext uri="{FF2B5EF4-FFF2-40B4-BE49-F238E27FC236}">
                <a16:creationId xmlns:a16="http://schemas.microsoft.com/office/drawing/2014/main" id="{3A36CE34-731D-4231-BEB2-59AF0F59C8C8}"/>
              </a:ext>
            </a:extLst>
          </p:cNvPr>
          <p:cNvSpPr/>
          <p:nvPr/>
        </p:nvSpPr>
        <p:spPr>
          <a:xfrm>
            <a:off x="20714758" y="7458207"/>
            <a:ext cx="1028700" cy="21048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37" name="Google Shape;69;p13">
            <a:extLst>
              <a:ext uri="{FF2B5EF4-FFF2-40B4-BE49-F238E27FC236}">
                <a16:creationId xmlns:a16="http://schemas.microsoft.com/office/drawing/2014/main" id="{AE6B17B8-9E52-4D15-8CA5-4AC75A607EBE}"/>
              </a:ext>
            </a:extLst>
          </p:cNvPr>
          <p:cNvSpPr/>
          <p:nvPr/>
        </p:nvSpPr>
        <p:spPr>
          <a:xfrm>
            <a:off x="20834758" y="7601211"/>
            <a:ext cx="788700" cy="15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38" name="Google Shape;70;p13">
            <a:extLst>
              <a:ext uri="{FF2B5EF4-FFF2-40B4-BE49-F238E27FC236}">
                <a16:creationId xmlns:a16="http://schemas.microsoft.com/office/drawing/2014/main" id="{3E2F7D12-072E-47F5-8263-31D390541F30}"/>
              </a:ext>
            </a:extLst>
          </p:cNvPr>
          <p:cNvSpPr/>
          <p:nvPr/>
        </p:nvSpPr>
        <p:spPr>
          <a:xfrm>
            <a:off x="21139077" y="9280215"/>
            <a:ext cx="138070" cy="133846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39" name="Google Shape;73;p13">
            <a:extLst>
              <a:ext uri="{FF2B5EF4-FFF2-40B4-BE49-F238E27FC236}">
                <a16:creationId xmlns:a16="http://schemas.microsoft.com/office/drawing/2014/main" id="{42DB26BE-62ED-4025-A164-D2AFA33F5A08}"/>
              </a:ext>
            </a:extLst>
          </p:cNvPr>
          <p:cNvSpPr/>
          <p:nvPr/>
        </p:nvSpPr>
        <p:spPr>
          <a:xfrm>
            <a:off x="16602489" y="10454179"/>
            <a:ext cx="3377437" cy="2168614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40" name="Google Shape;74;p13">
            <a:extLst>
              <a:ext uri="{FF2B5EF4-FFF2-40B4-BE49-F238E27FC236}">
                <a16:creationId xmlns:a16="http://schemas.microsoft.com/office/drawing/2014/main" id="{C26ADF35-C172-4062-B65F-27C70DA7F088}"/>
              </a:ext>
            </a:extLst>
          </p:cNvPr>
          <p:cNvSpPr/>
          <p:nvPr/>
        </p:nvSpPr>
        <p:spPr>
          <a:xfrm>
            <a:off x="16688379" y="10579684"/>
            <a:ext cx="3157644" cy="193062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41" name="Google Shape;75;p13">
            <a:extLst>
              <a:ext uri="{FF2B5EF4-FFF2-40B4-BE49-F238E27FC236}">
                <a16:creationId xmlns:a16="http://schemas.microsoft.com/office/drawing/2014/main" id="{9681D9A6-4B58-4BFE-B466-9968D08747F3}"/>
              </a:ext>
            </a:extLst>
          </p:cNvPr>
          <p:cNvSpPr/>
          <p:nvPr/>
        </p:nvSpPr>
        <p:spPr>
          <a:xfrm>
            <a:off x="16381611" y="12626113"/>
            <a:ext cx="3598314" cy="893682"/>
          </a:xfrm>
          <a:prstGeom prst="parallelogram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42" name="Google Shape;105;p13">
            <a:extLst>
              <a:ext uri="{FF2B5EF4-FFF2-40B4-BE49-F238E27FC236}">
                <a16:creationId xmlns:a16="http://schemas.microsoft.com/office/drawing/2014/main" id="{D7A02F16-5999-4DF2-A387-C8A704052B0D}"/>
              </a:ext>
            </a:extLst>
          </p:cNvPr>
          <p:cNvSpPr txBox="1"/>
          <p:nvPr/>
        </p:nvSpPr>
        <p:spPr>
          <a:xfrm>
            <a:off x="16688380" y="7617751"/>
            <a:ext cx="4188892" cy="274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Emergency Medical Services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Accesses patient profile through RFID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Determines drone medical supply delivery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Communicates with patient or ground medic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3" name="Google Shape;95;p13">
            <a:extLst>
              <a:ext uri="{FF2B5EF4-FFF2-40B4-BE49-F238E27FC236}">
                <a16:creationId xmlns:a16="http://schemas.microsoft.com/office/drawing/2014/main" id="{DF351BD8-8CBE-4A66-8D65-2EDDA280AB3E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1766727" y="2506165"/>
            <a:ext cx="510180" cy="383973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70;p13">
            <a:extLst>
              <a:ext uri="{FF2B5EF4-FFF2-40B4-BE49-F238E27FC236}">
                <a16:creationId xmlns:a16="http://schemas.microsoft.com/office/drawing/2014/main" id="{48ECBFD9-439D-4102-9057-39BB174317B9}"/>
              </a:ext>
            </a:extLst>
          </p:cNvPr>
          <p:cNvSpPr/>
          <p:nvPr/>
        </p:nvSpPr>
        <p:spPr>
          <a:xfrm>
            <a:off x="7732973" y="5791492"/>
            <a:ext cx="138070" cy="133846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3EA9918F-A205-4443-AA92-BD041FD4FA08}"/>
              </a:ext>
            </a:extLst>
          </p:cNvPr>
          <p:cNvSpPr/>
          <p:nvPr/>
        </p:nvSpPr>
        <p:spPr>
          <a:xfrm>
            <a:off x="7516434" y="4743484"/>
            <a:ext cx="640860" cy="89004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3C17094-0529-4CB6-87A8-1BEBDDCC0D80}"/>
              </a:ext>
            </a:extLst>
          </p:cNvPr>
          <p:cNvCxnSpPr/>
          <p:nvPr/>
        </p:nvCxnSpPr>
        <p:spPr>
          <a:xfrm>
            <a:off x="7608079" y="4842113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3C1FFD69-A7FF-42B0-A051-E62DB7853F0E}"/>
              </a:ext>
            </a:extLst>
          </p:cNvPr>
          <p:cNvCxnSpPr>
            <a:cxnSpLocks/>
          </p:cNvCxnSpPr>
          <p:nvPr/>
        </p:nvCxnSpPr>
        <p:spPr>
          <a:xfrm>
            <a:off x="7608078" y="4912678"/>
            <a:ext cx="366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EA8C1C2D-F8A7-45CD-BDB0-20336B004727}"/>
              </a:ext>
            </a:extLst>
          </p:cNvPr>
          <p:cNvCxnSpPr/>
          <p:nvPr/>
        </p:nvCxnSpPr>
        <p:spPr>
          <a:xfrm>
            <a:off x="7608078" y="4987369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30E24B07-6580-4069-AC90-12CE3C23AF1A}"/>
              </a:ext>
            </a:extLst>
          </p:cNvPr>
          <p:cNvCxnSpPr>
            <a:cxnSpLocks/>
          </p:cNvCxnSpPr>
          <p:nvPr/>
        </p:nvCxnSpPr>
        <p:spPr>
          <a:xfrm>
            <a:off x="7616293" y="5053171"/>
            <a:ext cx="366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3275980D-4BF8-403C-9367-72ADC72933A1}"/>
              </a:ext>
            </a:extLst>
          </p:cNvPr>
          <p:cNvCxnSpPr>
            <a:cxnSpLocks/>
          </p:cNvCxnSpPr>
          <p:nvPr/>
        </p:nvCxnSpPr>
        <p:spPr>
          <a:xfrm>
            <a:off x="7616293" y="5122227"/>
            <a:ext cx="366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0ED300FE-97B8-4858-AD1D-857CEEA5B1FD}"/>
              </a:ext>
            </a:extLst>
          </p:cNvPr>
          <p:cNvCxnSpPr>
            <a:cxnSpLocks/>
          </p:cNvCxnSpPr>
          <p:nvPr/>
        </p:nvCxnSpPr>
        <p:spPr>
          <a:xfrm>
            <a:off x="7616292" y="5187630"/>
            <a:ext cx="277537" cy="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C9582392-6EF8-4C77-A9C7-3272DE7F7E1E}"/>
              </a:ext>
            </a:extLst>
          </p:cNvPr>
          <p:cNvCxnSpPr/>
          <p:nvPr/>
        </p:nvCxnSpPr>
        <p:spPr>
          <a:xfrm>
            <a:off x="7616292" y="5265976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DB7E7540-F1CD-49B0-ABBD-D38839D72B84}"/>
              </a:ext>
            </a:extLst>
          </p:cNvPr>
          <p:cNvCxnSpPr/>
          <p:nvPr/>
        </p:nvCxnSpPr>
        <p:spPr>
          <a:xfrm>
            <a:off x="20994520" y="8259563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DB2A1BC0-AD63-40AA-9FDF-065D068DF435}"/>
              </a:ext>
            </a:extLst>
          </p:cNvPr>
          <p:cNvCxnSpPr>
            <a:cxnSpLocks/>
          </p:cNvCxnSpPr>
          <p:nvPr/>
        </p:nvCxnSpPr>
        <p:spPr>
          <a:xfrm>
            <a:off x="20994519" y="8330128"/>
            <a:ext cx="366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837A07F9-2C39-44F9-B491-A31DA5111469}"/>
              </a:ext>
            </a:extLst>
          </p:cNvPr>
          <p:cNvCxnSpPr/>
          <p:nvPr/>
        </p:nvCxnSpPr>
        <p:spPr>
          <a:xfrm>
            <a:off x="20994519" y="8404819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881FD38E-50E5-4DC5-8379-C1856DE05ACE}"/>
              </a:ext>
            </a:extLst>
          </p:cNvPr>
          <p:cNvCxnSpPr>
            <a:cxnSpLocks/>
          </p:cNvCxnSpPr>
          <p:nvPr/>
        </p:nvCxnSpPr>
        <p:spPr>
          <a:xfrm>
            <a:off x="21002734" y="8470621"/>
            <a:ext cx="366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C532DE26-E224-4DA5-B92E-FFF796A179CA}"/>
              </a:ext>
            </a:extLst>
          </p:cNvPr>
          <p:cNvCxnSpPr>
            <a:cxnSpLocks/>
          </p:cNvCxnSpPr>
          <p:nvPr/>
        </p:nvCxnSpPr>
        <p:spPr>
          <a:xfrm>
            <a:off x="21002734" y="8539677"/>
            <a:ext cx="366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8F1292F0-C7A4-4BEE-846E-B3709978140C}"/>
              </a:ext>
            </a:extLst>
          </p:cNvPr>
          <p:cNvCxnSpPr>
            <a:cxnSpLocks/>
          </p:cNvCxnSpPr>
          <p:nvPr/>
        </p:nvCxnSpPr>
        <p:spPr>
          <a:xfrm>
            <a:off x="21002733" y="8605080"/>
            <a:ext cx="277537" cy="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9" name="Google Shape;79;p13">
            <a:extLst>
              <a:ext uri="{FF2B5EF4-FFF2-40B4-BE49-F238E27FC236}">
                <a16:creationId xmlns:a16="http://schemas.microsoft.com/office/drawing/2014/main" id="{B5E2A8B9-FA30-4474-B33D-3DB0E8F3B275}"/>
              </a:ext>
            </a:extLst>
          </p:cNvPr>
          <p:cNvSpPr/>
          <p:nvPr/>
        </p:nvSpPr>
        <p:spPr>
          <a:xfrm>
            <a:off x="7577614" y="4198901"/>
            <a:ext cx="486300" cy="453767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pic>
        <p:nvPicPr>
          <p:cNvPr id="361" name="Picture 28" descr="Vital Signs Icons - Download Free Vector Icons | Noun Project">
            <a:extLst>
              <a:ext uri="{FF2B5EF4-FFF2-40B4-BE49-F238E27FC236}">
                <a16:creationId xmlns:a16="http://schemas.microsoft.com/office/drawing/2014/main" id="{02D2CC06-1D72-498E-88E6-534DFAC25C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5" r="14031"/>
          <a:stretch/>
        </p:blipFill>
        <p:spPr bwMode="auto">
          <a:xfrm>
            <a:off x="21003355" y="8684953"/>
            <a:ext cx="485258" cy="43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2" name="Rectangle 361">
            <a:extLst>
              <a:ext uri="{FF2B5EF4-FFF2-40B4-BE49-F238E27FC236}">
                <a16:creationId xmlns:a16="http://schemas.microsoft.com/office/drawing/2014/main" id="{8467E099-B67C-4522-A941-15836872C98F}"/>
              </a:ext>
            </a:extLst>
          </p:cNvPr>
          <p:cNvSpPr/>
          <p:nvPr/>
        </p:nvSpPr>
        <p:spPr>
          <a:xfrm>
            <a:off x="21003355" y="8740034"/>
            <a:ext cx="486300" cy="32366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pic>
        <p:nvPicPr>
          <p:cNvPr id="363" name="Google Shape;95;p13">
            <a:extLst>
              <a:ext uri="{FF2B5EF4-FFF2-40B4-BE49-F238E27FC236}">
                <a16:creationId xmlns:a16="http://schemas.microsoft.com/office/drawing/2014/main" id="{D527E91C-1FC9-4A5A-818B-F17EF04DF8DE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2572559" y="7961217"/>
            <a:ext cx="510180" cy="383973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60;p13">
            <a:extLst>
              <a:ext uri="{FF2B5EF4-FFF2-40B4-BE49-F238E27FC236}">
                <a16:creationId xmlns:a16="http://schemas.microsoft.com/office/drawing/2014/main" id="{7AEFBF2F-9F08-4840-843A-ED6BABA8A2C2}"/>
              </a:ext>
            </a:extLst>
          </p:cNvPr>
          <p:cNvSpPr/>
          <p:nvPr/>
        </p:nvSpPr>
        <p:spPr>
          <a:xfrm>
            <a:off x="17566664" y="3649148"/>
            <a:ext cx="3274500" cy="2207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65" name="Google Shape;61;p13">
            <a:extLst>
              <a:ext uri="{FF2B5EF4-FFF2-40B4-BE49-F238E27FC236}">
                <a16:creationId xmlns:a16="http://schemas.microsoft.com/office/drawing/2014/main" id="{44932CAF-D86B-41B1-B851-D56F471FFDA1}"/>
              </a:ext>
            </a:extLst>
          </p:cNvPr>
          <p:cNvSpPr/>
          <p:nvPr/>
        </p:nvSpPr>
        <p:spPr>
          <a:xfrm>
            <a:off x="17652424" y="3649148"/>
            <a:ext cx="788700" cy="221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66" name="Google Shape;62;p13">
            <a:extLst>
              <a:ext uri="{FF2B5EF4-FFF2-40B4-BE49-F238E27FC236}">
                <a16:creationId xmlns:a16="http://schemas.microsoft.com/office/drawing/2014/main" id="{17ECDA3B-392F-4B18-947F-61026230882D}"/>
              </a:ext>
            </a:extLst>
          </p:cNvPr>
          <p:cNvSpPr/>
          <p:nvPr/>
        </p:nvSpPr>
        <p:spPr>
          <a:xfrm>
            <a:off x="17566664" y="3870518"/>
            <a:ext cx="3274500" cy="545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67" name="Google Shape;63;p13">
            <a:extLst>
              <a:ext uri="{FF2B5EF4-FFF2-40B4-BE49-F238E27FC236}">
                <a16:creationId xmlns:a16="http://schemas.microsoft.com/office/drawing/2014/main" id="{8F46143E-2A01-40F5-AEBC-B65C5B963BFE}"/>
              </a:ext>
            </a:extLst>
          </p:cNvPr>
          <p:cNvSpPr/>
          <p:nvPr/>
        </p:nvSpPr>
        <p:spPr>
          <a:xfrm>
            <a:off x="18252465" y="3954031"/>
            <a:ext cx="2468772" cy="132624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68" name="Google Shape;64;p13">
            <a:extLst>
              <a:ext uri="{FF2B5EF4-FFF2-40B4-BE49-F238E27FC236}">
                <a16:creationId xmlns:a16="http://schemas.microsoft.com/office/drawing/2014/main" id="{314DFBD1-4E4B-4892-878E-A06811D43362}"/>
              </a:ext>
            </a:extLst>
          </p:cNvPr>
          <p:cNvSpPr/>
          <p:nvPr/>
        </p:nvSpPr>
        <p:spPr>
          <a:xfrm>
            <a:off x="17995383" y="3954031"/>
            <a:ext cx="102600" cy="133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69" name="Google Shape;65;p13">
            <a:extLst>
              <a:ext uri="{FF2B5EF4-FFF2-40B4-BE49-F238E27FC236}">
                <a16:creationId xmlns:a16="http://schemas.microsoft.com/office/drawing/2014/main" id="{CA94AAC1-1221-469E-ABEE-DCF3C553373D}"/>
              </a:ext>
            </a:extLst>
          </p:cNvPr>
          <p:cNvSpPr/>
          <p:nvPr/>
        </p:nvSpPr>
        <p:spPr>
          <a:xfrm>
            <a:off x="18576023" y="4194277"/>
            <a:ext cx="102600" cy="13320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70" name="Google Shape;66;p13">
            <a:extLst>
              <a:ext uri="{FF2B5EF4-FFF2-40B4-BE49-F238E27FC236}">
                <a16:creationId xmlns:a16="http://schemas.microsoft.com/office/drawing/2014/main" id="{86AB3639-2424-4374-B3B6-9D57A2F82205}"/>
              </a:ext>
            </a:extLst>
          </p:cNvPr>
          <p:cNvSpPr/>
          <p:nvPr/>
        </p:nvSpPr>
        <p:spPr>
          <a:xfrm>
            <a:off x="18183743" y="4194277"/>
            <a:ext cx="102600" cy="13320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71" name="Google Shape;67;p13">
            <a:extLst>
              <a:ext uri="{FF2B5EF4-FFF2-40B4-BE49-F238E27FC236}">
                <a16:creationId xmlns:a16="http://schemas.microsoft.com/office/drawing/2014/main" id="{8EDD16EF-BD94-46E9-B0CA-F370EDBDCC09}"/>
              </a:ext>
            </a:extLst>
          </p:cNvPr>
          <p:cNvSpPr/>
          <p:nvPr/>
        </p:nvSpPr>
        <p:spPr>
          <a:xfrm>
            <a:off x="17791463" y="4194277"/>
            <a:ext cx="102600" cy="13320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72" name="Google Shape;81;p13">
            <a:extLst>
              <a:ext uri="{FF2B5EF4-FFF2-40B4-BE49-F238E27FC236}">
                <a16:creationId xmlns:a16="http://schemas.microsoft.com/office/drawing/2014/main" id="{86E3E80B-D602-4F4A-8C35-8F834A268B84}"/>
              </a:ext>
            </a:extLst>
          </p:cNvPr>
          <p:cNvSpPr/>
          <p:nvPr/>
        </p:nvSpPr>
        <p:spPr>
          <a:xfrm>
            <a:off x="17652424" y="4400871"/>
            <a:ext cx="3068700" cy="1331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73" name="Google Shape;99;p13">
            <a:extLst>
              <a:ext uri="{FF2B5EF4-FFF2-40B4-BE49-F238E27FC236}">
                <a16:creationId xmlns:a16="http://schemas.microsoft.com/office/drawing/2014/main" id="{39FAAAA8-19DC-42AE-B2D3-F94873420900}"/>
              </a:ext>
            </a:extLst>
          </p:cNvPr>
          <p:cNvSpPr txBox="1"/>
          <p:nvPr/>
        </p:nvSpPr>
        <p:spPr>
          <a:xfrm>
            <a:off x="17020106" y="686253"/>
            <a:ext cx="4428407" cy="2859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 1 web app (post-upload)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Host's</a:t>
            </a: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patient profile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Maps</a:t>
            </a: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route/destination from BFT informed decision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Recommends drone medical supply delivery</a:t>
            </a:r>
          </a:p>
        </p:txBody>
      </p:sp>
      <p:cxnSp>
        <p:nvCxnSpPr>
          <p:cNvPr id="374" name="Google Shape;56;p13">
            <a:extLst>
              <a:ext uri="{FF2B5EF4-FFF2-40B4-BE49-F238E27FC236}">
                <a16:creationId xmlns:a16="http://schemas.microsoft.com/office/drawing/2014/main" id="{DB6D821A-340B-4082-9B12-8293F62CD661}"/>
              </a:ext>
            </a:extLst>
          </p:cNvPr>
          <p:cNvCxnSpPr>
            <a:cxnSpLocks/>
          </p:cNvCxnSpPr>
          <p:nvPr/>
        </p:nvCxnSpPr>
        <p:spPr>
          <a:xfrm>
            <a:off x="14854251" y="2932297"/>
            <a:ext cx="2055862" cy="6688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75" name="Google Shape;95;p13">
            <a:extLst>
              <a:ext uri="{FF2B5EF4-FFF2-40B4-BE49-F238E27FC236}">
                <a16:creationId xmlns:a16="http://schemas.microsoft.com/office/drawing/2014/main" id="{9AB6AD75-E319-401D-952E-53A24AD82E57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410384" y="2506165"/>
            <a:ext cx="510180" cy="3839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3608C10B-3CDA-4E3A-8B35-8FBA393D088B}"/>
              </a:ext>
            </a:extLst>
          </p:cNvPr>
          <p:cNvCxnSpPr>
            <a:cxnSpLocks/>
          </p:cNvCxnSpPr>
          <p:nvPr/>
        </p:nvCxnSpPr>
        <p:spPr>
          <a:xfrm flipV="1">
            <a:off x="5966600" y="520924"/>
            <a:ext cx="0" cy="345851"/>
          </a:xfrm>
          <a:prstGeom prst="line">
            <a:avLst/>
          </a:prstGeom>
          <a:ln w="38100">
            <a:solidFill>
              <a:srgbClr val="9966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66FB2CBF-A842-4009-8276-0675F1B70CC7}"/>
              </a:ext>
            </a:extLst>
          </p:cNvPr>
          <p:cNvCxnSpPr>
            <a:cxnSpLocks/>
          </p:cNvCxnSpPr>
          <p:nvPr/>
        </p:nvCxnSpPr>
        <p:spPr>
          <a:xfrm>
            <a:off x="5966600" y="520924"/>
            <a:ext cx="4490008" cy="12000"/>
          </a:xfrm>
          <a:prstGeom prst="straightConnector1">
            <a:avLst/>
          </a:prstGeom>
          <a:ln w="38100">
            <a:solidFill>
              <a:srgbClr val="99663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879C8400-CD47-43E5-8824-BC88C76AD4E2}"/>
              </a:ext>
            </a:extLst>
          </p:cNvPr>
          <p:cNvCxnSpPr>
            <a:cxnSpLocks/>
          </p:cNvCxnSpPr>
          <p:nvPr/>
        </p:nvCxnSpPr>
        <p:spPr>
          <a:xfrm>
            <a:off x="14260499" y="730783"/>
            <a:ext cx="7188020" cy="9134"/>
          </a:xfrm>
          <a:prstGeom prst="line">
            <a:avLst/>
          </a:prstGeom>
          <a:ln w="38100">
            <a:solidFill>
              <a:srgbClr val="9966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FF8E1829-7B01-4668-A150-D3A47C159856}"/>
              </a:ext>
            </a:extLst>
          </p:cNvPr>
          <p:cNvCxnSpPr>
            <a:cxnSpLocks/>
          </p:cNvCxnSpPr>
          <p:nvPr/>
        </p:nvCxnSpPr>
        <p:spPr>
          <a:xfrm flipH="1">
            <a:off x="21418382" y="739915"/>
            <a:ext cx="30137" cy="6554219"/>
          </a:xfrm>
          <a:prstGeom prst="straightConnector1">
            <a:avLst/>
          </a:prstGeom>
          <a:ln w="38100">
            <a:solidFill>
              <a:srgbClr val="99663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0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39E15742-F191-4706-87CB-0F5853385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biLevel thresh="7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56556" y1="20554" x2="56556" y2="20554"/>
                        <a14:foregroundMark x1="54000" y1="40788" x2="54000" y2="40788"/>
                        <a14:backgroundMark x1="21111" y1="26624" x2="21111" y2="26624"/>
                        <a14:backgroundMark x1="74000" y1="83813" x2="74000" y2="83813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637" y="45971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1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7D5DA0DE-9140-4E2F-8845-2CA3E14F8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biLevel thresh="7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54444" y1="21832" x2="54444" y2="21832"/>
                        <a14:foregroundMark x1="56444" y1="39510" x2="56444" y2="39510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1390" y="283880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D2B722C9-ADB9-4BAC-BC26-15F0938DE586}"/>
              </a:ext>
            </a:extLst>
          </p:cNvPr>
          <p:cNvCxnSpPr>
            <a:cxnSpLocks/>
          </p:cNvCxnSpPr>
          <p:nvPr/>
        </p:nvCxnSpPr>
        <p:spPr>
          <a:xfrm>
            <a:off x="18218593" y="4676614"/>
            <a:ext cx="4566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134CE992-4433-4B45-A0DC-1285A9076E4D}"/>
              </a:ext>
            </a:extLst>
          </p:cNvPr>
          <p:cNvCxnSpPr>
            <a:cxnSpLocks/>
          </p:cNvCxnSpPr>
          <p:nvPr/>
        </p:nvCxnSpPr>
        <p:spPr>
          <a:xfrm>
            <a:off x="18218593" y="4751305"/>
            <a:ext cx="5278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715E7CE5-86AD-4299-A074-8BF4B4AC3D3D}"/>
              </a:ext>
            </a:extLst>
          </p:cNvPr>
          <p:cNvCxnSpPr>
            <a:cxnSpLocks/>
          </p:cNvCxnSpPr>
          <p:nvPr/>
        </p:nvCxnSpPr>
        <p:spPr>
          <a:xfrm>
            <a:off x="18218593" y="4842596"/>
            <a:ext cx="4566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72092D3B-5F90-424A-97A6-08F63AD13B62}"/>
              </a:ext>
            </a:extLst>
          </p:cNvPr>
          <p:cNvCxnSpPr>
            <a:cxnSpLocks/>
          </p:cNvCxnSpPr>
          <p:nvPr/>
        </p:nvCxnSpPr>
        <p:spPr>
          <a:xfrm>
            <a:off x="17766903" y="4932847"/>
            <a:ext cx="9795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6" name="Picture 28" descr="Vital Signs Icons - Download Free Vector Icons | Noun Project">
            <a:extLst>
              <a:ext uri="{FF2B5EF4-FFF2-40B4-BE49-F238E27FC236}">
                <a16:creationId xmlns:a16="http://schemas.microsoft.com/office/drawing/2014/main" id="{7D2438AC-1588-4CA3-BBFF-361A66A3DE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5" r="14031"/>
          <a:stretch/>
        </p:blipFill>
        <p:spPr bwMode="auto">
          <a:xfrm>
            <a:off x="17778469" y="5161282"/>
            <a:ext cx="502467" cy="45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7" name="Rectangle 386">
            <a:extLst>
              <a:ext uri="{FF2B5EF4-FFF2-40B4-BE49-F238E27FC236}">
                <a16:creationId xmlns:a16="http://schemas.microsoft.com/office/drawing/2014/main" id="{7BF1EBF3-2750-48E4-BE7A-6A41FFA55D6B}"/>
              </a:ext>
            </a:extLst>
          </p:cNvPr>
          <p:cNvSpPr/>
          <p:nvPr/>
        </p:nvSpPr>
        <p:spPr>
          <a:xfrm>
            <a:off x="17774295" y="5131445"/>
            <a:ext cx="799774" cy="47556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pic>
        <p:nvPicPr>
          <p:cNvPr id="388" name="Picture 28" descr="Vital Signs Icons - Download Free Vector Icons | Noun Project">
            <a:extLst>
              <a:ext uri="{FF2B5EF4-FFF2-40B4-BE49-F238E27FC236}">
                <a16:creationId xmlns:a16="http://schemas.microsoft.com/office/drawing/2014/main" id="{6B8093FA-F204-4543-9ABC-FA7E1C8DD0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5" r="43843"/>
          <a:stretch/>
        </p:blipFill>
        <p:spPr bwMode="auto">
          <a:xfrm>
            <a:off x="18277915" y="5161200"/>
            <a:ext cx="297307" cy="45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" name="Picture 40" descr="Person icon - Free download on Iconfinder">
            <a:extLst>
              <a:ext uri="{FF2B5EF4-FFF2-40B4-BE49-F238E27FC236}">
                <a16:creationId xmlns:a16="http://schemas.microsoft.com/office/drawing/2014/main" id="{8E38840E-6441-47F0-A568-3A058FB016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3720"/>
          <a:stretch/>
        </p:blipFill>
        <p:spPr bwMode="auto">
          <a:xfrm>
            <a:off x="17765590" y="4506190"/>
            <a:ext cx="392881" cy="3389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0" name="Google Shape;79;p13">
            <a:extLst>
              <a:ext uri="{FF2B5EF4-FFF2-40B4-BE49-F238E27FC236}">
                <a16:creationId xmlns:a16="http://schemas.microsoft.com/office/drawing/2014/main" id="{78E03CD1-DF63-4742-8DA0-F902282F0D5F}"/>
              </a:ext>
            </a:extLst>
          </p:cNvPr>
          <p:cNvSpPr/>
          <p:nvPr/>
        </p:nvSpPr>
        <p:spPr>
          <a:xfrm>
            <a:off x="18028735" y="4494871"/>
            <a:ext cx="142738" cy="142108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8F9117E5-4B0B-4FBA-91DE-DABA914CC68F}"/>
              </a:ext>
            </a:extLst>
          </p:cNvPr>
          <p:cNvCxnSpPr>
            <a:cxnSpLocks/>
          </p:cNvCxnSpPr>
          <p:nvPr/>
        </p:nvCxnSpPr>
        <p:spPr>
          <a:xfrm flipV="1">
            <a:off x="13446701" y="7326849"/>
            <a:ext cx="3828447" cy="9921"/>
          </a:xfrm>
          <a:prstGeom prst="line">
            <a:avLst/>
          </a:prstGeom>
          <a:ln w="38100">
            <a:solidFill>
              <a:srgbClr val="BB3F4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5B5C1056-5CA6-44B4-A490-30F5FFDB0054}"/>
              </a:ext>
            </a:extLst>
          </p:cNvPr>
          <p:cNvCxnSpPr>
            <a:cxnSpLocks/>
          </p:cNvCxnSpPr>
          <p:nvPr/>
        </p:nvCxnSpPr>
        <p:spPr>
          <a:xfrm flipH="1">
            <a:off x="12858133" y="6021414"/>
            <a:ext cx="631495" cy="1"/>
          </a:xfrm>
          <a:prstGeom prst="straightConnector1">
            <a:avLst/>
          </a:prstGeom>
          <a:ln w="38100">
            <a:solidFill>
              <a:srgbClr val="BB3F4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3632F27B-87BD-45EE-81BC-E1F474A6B6A9}"/>
              </a:ext>
            </a:extLst>
          </p:cNvPr>
          <p:cNvCxnSpPr>
            <a:cxnSpLocks/>
          </p:cNvCxnSpPr>
          <p:nvPr/>
        </p:nvCxnSpPr>
        <p:spPr>
          <a:xfrm flipV="1">
            <a:off x="19004716" y="6031288"/>
            <a:ext cx="0" cy="1698021"/>
          </a:xfrm>
          <a:prstGeom prst="straightConnector1">
            <a:avLst/>
          </a:prstGeom>
          <a:ln w="38100">
            <a:solidFill>
              <a:srgbClr val="BB3F4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4" name="Google Shape;95;p13">
            <a:extLst>
              <a:ext uri="{FF2B5EF4-FFF2-40B4-BE49-F238E27FC236}">
                <a16:creationId xmlns:a16="http://schemas.microsoft.com/office/drawing/2014/main" id="{21F49690-A87C-406E-AE9D-9BB5461986FB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9101536" y="6733598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Picture 20" descr="Middle East - Political map | Geo Map - Asia | Political map of Asia | Middle  East Map In Blue Png Format">
            <a:extLst>
              <a:ext uri="{FF2B5EF4-FFF2-40B4-BE49-F238E27FC236}">
                <a16:creationId xmlns:a16="http://schemas.microsoft.com/office/drawing/2014/main" id="{5F3EB06E-940D-4AA9-85BF-16CC5911F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1973" y="4466660"/>
            <a:ext cx="1401602" cy="120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6" name="Picture 22" descr="Pinpoint Icons - Download Free Vector Icons | Noun Project">
            <a:extLst>
              <a:ext uri="{FF2B5EF4-FFF2-40B4-BE49-F238E27FC236}">
                <a16:creationId xmlns:a16="http://schemas.microsoft.com/office/drawing/2014/main" id="{554B4691-E654-4A61-A66C-51E04A5BB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969" y="4506986"/>
            <a:ext cx="237262" cy="21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7" name="Rectangle 396">
            <a:extLst>
              <a:ext uri="{FF2B5EF4-FFF2-40B4-BE49-F238E27FC236}">
                <a16:creationId xmlns:a16="http://schemas.microsoft.com/office/drawing/2014/main" id="{9CA9564B-FB2C-432F-BD6D-1ADF10706A4F}"/>
              </a:ext>
            </a:extLst>
          </p:cNvPr>
          <p:cNvSpPr/>
          <p:nvPr/>
        </p:nvSpPr>
        <p:spPr>
          <a:xfrm>
            <a:off x="19630469" y="4518148"/>
            <a:ext cx="551585" cy="129057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398" name="Oval 397">
            <a:extLst>
              <a:ext uri="{FF2B5EF4-FFF2-40B4-BE49-F238E27FC236}">
                <a16:creationId xmlns:a16="http://schemas.microsoft.com/office/drawing/2014/main" id="{B3DFA56A-0917-4735-8D44-3A43CEEDE945}"/>
              </a:ext>
            </a:extLst>
          </p:cNvPr>
          <p:cNvSpPr/>
          <p:nvPr/>
        </p:nvSpPr>
        <p:spPr>
          <a:xfrm>
            <a:off x="19588019" y="4534645"/>
            <a:ext cx="114299" cy="10139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8C900B37-1F95-4699-910E-BCF3CCCCDC02}"/>
              </a:ext>
            </a:extLst>
          </p:cNvPr>
          <p:cNvCxnSpPr/>
          <p:nvPr/>
        </p:nvCxnSpPr>
        <p:spPr>
          <a:xfrm>
            <a:off x="19728095" y="4557269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911806DB-B680-4ABB-99A0-B76D4F70B35D}"/>
              </a:ext>
            </a:extLst>
          </p:cNvPr>
          <p:cNvCxnSpPr>
            <a:cxnSpLocks/>
          </p:cNvCxnSpPr>
          <p:nvPr/>
        </p:nvCxnSpPr>
        <p:spPr>
          <a:xfrm>
            <a:off x="19728094" y="4604535"/>
            <a:ext cx="305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1" name="Arrow: Pentagon 400">
            <a:extLst>
              <a:ext uri="{FF2B5EF4-FFF2-40B4-BE49-F238E27FC236}">
                <a16:creationId xmlns:a16="http://schemas.microsoft.com/office/drawing/2014/main" id="{B46FE49A-0E9C-4BBA-B7C0-768682977855}"/>
              </a:ext>
            </a:extLst>
          </p:cNvPr>
          <p:cNvSpPr/>
          <p:nvPr/>
        </p:nvSpPr>
        <p:spPr>
          <a:xfrm rot="12935643">
            <a:off x="18235687" y="4528897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9C74CA41-0945-4004-A314-A4B96D277826}"/>
              </a:ext>
            </a:extLst>
          </p:cNvPr>
          <p:cNvCxnSpPr>
            <a:cxnSpLocks/>
          </p:cNvCxnSpPr>
          <p:nvPr/>
        </p:nvCxnSpPr>
        <p:spPr>
          <a:xfrm>
            <a:off x="17762647" y="5018572"/>
            <a:ext cx="936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3" name="Picture 20" descr="Middle East - Political map | Geo Map - Asia | Political map of Asia | Middle  East Map In Blue Png Format">
            <a:extLst>
              <a:ext uri="{FF2B5EF4-FFF2-40B4-BE49-F238E27FC236}">
                <a16:creationId xmlns:a16="http://schemas.microsoft.com/office/drawing/2014/main" id="{DB8F7C8C-C278-4F9B-88E8-32CB459734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41"/>
          <a:stretch/>
        </p:blipFill>
        <p:spPr bwMode="auto">
          <a:xfrm>
            <a:off x="17223851" y="10817979"/>
            <a:ext cx="2158575" cy="158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4" name="Google Shape;79;p13">
            <a:extLst>
              <a:ext uri="{FF2B5EF4-FFF2-40B4-BE49-F238E27FC236}">
                <a16:creationId xmlns:a16="http://schemas.microsoft.com/office/drawing/2014/main" id="{B706F9BF-8A5E-4081-BBF4-9E794C11907F}"/>
              </a:ext>
            </a:extLst>
          </p:cNvPr>
          <p:cNvSpPr/>
          <p:nvPr/>
        </p:nvSpPr>
        <p:spPr>
          <a:xfrm>
            <a:off x="18608610" y="11113100"/>
            <a:ext cx="220877" cy="19974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405" name="Freeform: Shape 404">
            <a:extLst>
              <a:ext uri="{FF2B5EF4-FFF2-40B4-BE49-F238E27FC236}">
                <a16:creationId xmlns:a16="http://schemas.microsoft.com/office/drawing/2014/main" id="{A6826F1D-5594-4E91-9427-C52E8BACD56B}"/>
              </a:ext>
            </a:extLst>
          </p:cNvPr>
          <p:cNvSpPr/>
          <p:nvPr/>
        </p:nvSpPr>
        <p:spPr>
          <a:xfrm>
            <a:off x="17907538" y="10976107"/>
            <a:ext cx="701070" cy="228784"/>
          </a:xfrm>
          <a:custGeom>
            <a:avLst/>
            <a:gdLst>
              <a:gd name="connsiteX0" fmla="*/ 0 w 572629"/>
              <a:gd name="connsiteY0" fmla="*/ 0 h 229023"/>
              <a:gd name="connsiteX1" fmla="*/ 4763 w 572629"/>
              <a:gd name="connsiteY1" fmla="*/ 11906 h 229023"/>
              <a:gd name="connsiteX2" fmla="*/ 16669 w 572629"/>
              <a:gd name="connsiteY2" fmla="*/ 26194 h 229023"/>
              <a:gd name="connsiteX3" fmla="*/ 30957 w 572629"/>
              <a:gd name="connsiteY3" fmla="*/ 23812 h 229023"/>
              <a:gd name="connsiteX4" fmla="*/ 40482 w 572629"/>
              <a:gd name="connsiteY4" fmla="*/ 21431 h 229023"/>
              <a:gd name="connsiteX5" fmla="*/ 61913 w 572629"/>
              <a:gd name="connsiteY5" fmla="*/ 30956 h 229023"/>
              <a:gd name="connsiteX6" fmla="*/ 66675 w 572629"/>
              <a:gd name="connsiteY6" fmla="*/ 45244 h 229023"/>
              <a:gd name="connsiteX7" fmla="*/ 69057 w 572629"/>
              <a:gd name="connsiteY7" fmla="*/ 54769 h 229023"/>
              <a:gd name="connsiteX8" fmla="*/ 73819 w 572629"/>
              <a:gd name="connsiteY8" fmla="*/ 61912 h 229023"/>
              <a:gd name="connsiteX9" fmla="*/ 102394 w 572629"/>
              <a:gd name="connsiteY9" fmla="*/ 69056 h 229023"/>
              <a:gd name="connsiteX10" fmla="*/ 107157 w 572629"/>
              <a:gd name="connsiteY10" fmla="*/ 85725 h 229023"/>
              <a:gd name="connsiteX11" fmla="*/ 104775 w 572629"/>
              <a:gd name="connsiteY11" fmla="*/ 97631 h 229023"/>
              <a:gd name="connsiteX12" fmla="*/ 107157 w 572629"/>
              <a:gd name="connsiteY12" fmla="*/ 116681 h 229023"/>
              <a:gd name="connsiteX13" fmla="*/ 109538 w 572629"/>
              <a:gd name="connsiteY13" fmla="*/ 123825 h 229023"/>
              <a:gd name="connsiteX14" fmla="*/ 116682 w 572629"/>
              <a:gd name="connsiteY14" fmla="*/ 128587 h 229023"/>
              <a:gd name="connsiteX15" fmla="*/ 126207 w 572629"/>
              <a:gd name="connsiteY15" fmla="*/ 130969 h 229023"/>
              <a:gd name="connsiteX16" fmla="*/ 128588 w 572629"/>
              <a:gd name="connsiteY16" fmla="*/ 154781 h 229023"/>
              <a:gd name="connsiteX17" fmla="*/ 138113 w 572629"/>
              <a:gd name="connsiteY17" fmla="*/ 157162 h 229023"/>
              <a:gd name="connsiteX18" fmla="*/ 150019 w 572629"/>
              <a:gd name="connsiteY18" fmla="*/ 159544 h 229023"/>
              <a:gd name="connsiteX19" fmla="*/ 147638 w 572629"/>
              <a:gd name="connsiteY19" fmla="*/ 192881 h 229023"/>
              <a:gd name="connsiteX20" fmla="*/ 152400 w 572629"/>
              <a:gd name="connsiteY20" fmla="*/ 207169 h 229023"/>
              <a:gd name="connsiteX21" fmla="*/ 166688 w 572629"/>
              <a:gd name="connsiteY21" fmla="*/ 214312 h 229023"/>
              <a:gd name="connsiteX22" fmla="*/ 178594 w 572629"/>
              <a:gd name="connsiteY22" fmla="*/ 209550 h 229023"/>
              <a:gd name="connsiteX23" fmla="*/ 183357 w 572629"/>
              <a:gd name="connsiteY23" fmla="*/ 195262 h 229023"/>
              <a:gd name="connsiteX24" fmla="*/ 185738 w 572629"/>
              <a:gd name="connsiteY24" fmla="*/ 188119 h 229023"/>
              <a:gd name="connsiteX25" fmla="*/ 192882 w 572629"/>
              <a:gd name="connsiteY25" fmla="*/ 183356 h 229023"/>
              <a:gd name="connsiteX26" fmla="*/ 200025 w 572629"/>
              <a:gd name="connsiteY26" fmla="*/ 180975 h 229023"/>
              <a:gd name="connsiteX27" fmla="*/ 214313 w 572629"/>
              <a:gd name="connsiteY27" fmla="*/ 171450 h 229023"/>
              <a:gd name="connsiteX28" fmla="*/ 221457 w 572629"/>
              <a:gd name="connsiteY28" fmla="*/ 166687 h 229023"/>
              <a:gd name="connsiteX29" fmla="*/ 226219 w 572629"/>
              <a:gd name="connsiteY29" fmla="*/ 157162 h 229023"/>
              <a:gd name="connsiteX30" fmla="*/ 228600 w 572629"/>
              <a:gd name="connsiteY30" fmla="*/ 133350 h 229023"/>
              <a:gd name="connsiteX31" fmla="*/ 242888 w 572629"/>
              <a:gd name="connsiteY31" fmla="*/ 128587 h 229023"/>
              <a:gd name="connsiteX32" fmla="*/ 250032 w 572629"/>
              <a:gd name="connsiteY32" fmla="*/ 123825 h 229023"/>
              <a:gd name="connsiteX33" fmla="*/ 264319 w 572629"/>
              <a:gd name="connsiteY33" fmla="*/ 111919 h 229023"/>
              <a:gd name="connsiteX34" fmla="*/ 271463 w 572629"/>
              <a:gd name="connsiteY34" fmla="*/ 109537 h 229023"/>
              <a:gd name="connsiteX35" fmla="*/ 304800 w 572629"/>
              <a:gd name="connsiteY35" fmla="*/ 111919 h 229023"/>
              <a:gd name="connsiteX36" fmla="*/ 314325 w 572629"/>
              <a:gd name="connsiteY36" fmla="*/ 126206 h 229023"/>
              <a:gd name="connsiteX37" fmla="*/ 321469 w 572629"/>
              <a:gd name="connsiteY37" fmla="*/ 130969 h 229023"/>
              <a:gd name="connsiteX38" fmla="*/ 350044 w 572629"/>
              <a:gd name="connsiteY38" fmla="*/ 128587 h 229023"/>
              <a:gd name="connsiteX39" fmla="*/ 361950 w 572629"/>
              <a:gd name="connsiteY39" fmla="*/ 126206 h 229023"/>
              <a:gd name="connsiteX40" fmla="*/ 402432 w 572629"/>
              <a:gd name="connsiteY40" fmla="*/ 123825 h 229023"/>
              <a:gd name="connsiteX41" fmla="*/ 419100 w 572629"/>
              <a:gd name="connsiteY41" fmla="*/ 119062 h 229023"/>
              <a:gd name="connsiteX42" fmla="*/ 431007 w 572629"/>
              <a:gd name="connsiteY42" fmla="*/ 116681 h 229023"/>
              <a:gd name="connsiteX43" fmla="*/ 438150 w 572629"/>
              <a:gd name="connsiteY43" fmla="*/ 114300 h 229023"/>
              <a:gd name="connsiteX44" fmla="*/ 447675 w 572629"/>
              <a:gd name="connsiteY44" fmla="*/ 111919 h 229023"/>
              <a:gd name="connsiteX45" fmla="*/ 461963 w 572629"/>
              <a:gd name="connsiteY45" fmla="*/ 114300 h 229023"/>
              <a:gd name="connsiteX46" fmla="*/ 473869 w 572629"/>
              <a:gd name="connsiteY46" fmla="*/ 116681 h 229023"/>
              <a:gd name="connsiteX47" fmla="*/ 476250 w 572629"/>
              <a:gd name="connsiteY47" fmla="*/ 123825 h 229023"/>
              <a:gd name="connsiteX48" fmla="*/ 485775 w 572629"/>
              <a:gd name="connsiteY48" fmla="*/ 138112 h 229023"/>
              <a:gd name="connsiteX49" fmla="*/ 500063 w 572629"/>
              <a:gd name="connsiteY49" fmla="*/ 159544 h 229023"/>
              <a:gd name="connsiteX50" fmla="*/ 504825 w 572629"/>
              <a:gd name="connsiteY50" fmla="*/ 166687 h 229023"/>
              <a:gd name="connsiteX51" fmla="*/ 507207 w 572629"/>
              <a:gd name="connsiteY51" fmla="*/ 173831 h 229023"/>
              <a:gd name="connsiteX52" fmla="*/ 504825 w 572629"/>
              <a:gd name="connsiteY52" fmla="*/ 190500 h 229023"/>
              <a:gd name="connsiteX53" fmla="*/ 509588 w 572629"/>
              <a:gd name="connsiteY53" fmla="*/ 214312 h 229023"/>
              <a:gd name="connsiteX54" fmla="*/ 511969 w 572629"/>
              <a:gd name="connsiteY54" fmla="*/ 221456 h 229023"/>
              <a:gd name="connsiteX55" fmla="*/ 519113 w 572629"/>
              <a:gd name="connsiteY55" fmla="*/ 223837 h 229023"/>
              <a:gd name="connsiteX56" fmla="*/ 550069 w 572629"/>
              <a:gd name="connsiteY56" fmla="*/ 226219 h 229023"/>
              <a:gd name="connsiteX57" fmla="*/ 571500 w 572629"/>
              <a:gd name="connsiteY57" fmla="*/ 226219 h 229023"/>
              <a:gd name="connsiteX58" fmla="*/ 571500 w 572629"/>
              <a:gd name="connsiteY58" fmla="*/ 214312 h 229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72629" h="229023">
                <a:moveTo>
                  <a:pt x="0" y="0"/>
                </a:moveTo>
                <a:cubicBezTo>
                  <a:pt x="1588" y="3969"/>
                  <a:pt x="2851" y="8083"/>
                  <a:pt x="4763" y="11906"/>
                </a:cubicBezTo>
                <a:cubicBezTo>
                  <a:pt x="8079" y="18539"/>
                  <a:pt x="11401" y="20926"/>
                  <a:pt x="16669" y="26194"/>
                </a:cubicBezTo>
                <a:cubicBezTo>
                  <a:pt x="21432" y="25400"/>
                  <a:pt x="26222" y="24759"/>
                  <a:pt x="30957" y="23812"/>
                </a:cubicBezTo>
                <a:cubicBezTo>
                  <a:pt x="34166" y="23170"/>
                  <a:pt x="37226" y="21105"/>
                  <a:pt x="40482" y="21431"/>
                </a:cubicBezTo>
                <a:cubicBezTo>
                  <a:pt x="50481" y="22431"/>
                  <a:pt x="54584" y="26071"/>
                  <a:pt x="61913" y="30956"/>
                </a:cubicBezTo>
                <a:cubicBezTo>
                  <a:pt x="63500" y="35719"/>
                  <a:pt x="65457" y="40374"/>
                  <a:pt x="66675" y="45244"/>
                </a:cubicBezTo>
                <a:cubicBezTo>
                  <a:pt x="67469" y="48419"/>
                  <a:pt x="67768" y="51761"/>
                  <a:pt x="69057" y="54769"/>
                </a:cubicBezTo>
                <a:cubicBezTo>
                  <a:pt x="70184" y="57399"/>
                  <a:pt x="71392" y="60395"/>
                  <a:pt x="73819" y="61912"/>
                </a:cubicBezTo>
                <a:cubicBezTo>
                  <a:pt x="80682" y="66201"/>
                  <a:pt x="94701" y="67774"/>
                  <a:pt x="102394" y="69056"/>
                </a:cubicBezTo>
                <a:cubicBezTo>
                  <a:pt x="103516" y="72422"/>
                  <a:pt x="107157" y="82739"/>
                  <a:pt x="107157" y="85725"/>
                </a:cubicBezTo>
                <a:cubicBezTo>
                  <a:pt x="107157" y="89772"/>
                  <a:pt x="105569" y="93662"/>
                  <a:pt x="104775" y="97631"/>
                </a:cubicBezTo>
                <a:cubicBezTo>
                  <a:pt x="105569" y="103981"/>
                  <a:pt x="106012" y="110385"/>
                  <a:pt x="107157" y="116681"/>
                </a:cubicBezTo>
                <a:cubicBezTo>
                  <a:pt x="107606" y="119151"/>
                  <a:pt x="107970" y="121865"/>
                  <a:pt x="109538" y="123825"/>
                </a:cubicBezTo>
                <a:cubicBezTo>
                  <a:pt x="111326" y="126060"/>
                  <a:pt x="114052" y="127460"/>
                  <a:pt x="116682" y="128587"/>
                </a:cubicBezTo>
                <a:cubicBezTo>
                  <a:pt x="119690" y="129876"/>
                  <a:pt x="123032" y="130175"/>
                  <a:pt x="126207" y="130969"/>
                </a:cubicBezTo>
                <a:cubicBezTo>
                  <a:pt x="127001" y="138906"/>
                  <a:pt x="125287" y="147519"/>
                  <a:pt x="128588" y="154781"/>
                </a:cubicBezTo>
                <a:cubicBezTo>
                  <a:pt x="129942" y="157760"/>
                  <a:pt x="134918" y="156452"/>
                  <a:pt x="138113" y="157162"/>
                </a:cubicBezTo>
                <a:cubicBezTo>
                  <a:pt x="142064" y="158040"/>
                  <a:pt x="146050" y="158750"/>
                  <a:pt x="150019" y="159544"/>
                </a:cubicBezTo>
                <a:cubicBezTo>
                  <a:pt x="141035" y="173020"/>
                  <a:pt x="143033" y="166784"/>
                  <a:pt x="147638" y="192881"/>
                </a:cubicBezTo>
                <a:cubicBezTo>
                  <a:pt x="148510" y="197825"/>
                  <a:pt x="147637" y="205582"/>
                  <a:pt x="152400" y="207169"/>
                </a:cubicBezTo>
                <a:cubicBezTo>
                  <a:pt x="162259" y="210455"/>
                  <a:pt x="157455" y="208158"/>
                  <a:pt x="166688" y="214312"/>
                </a:cubicBezTo>
                <a:cubicBezTo>
                  <a:pt x="170657" y="212725"/>
                  <a:pt x="175779" y="212767"/>
                  <a:pt x="178594" y="209550"/>
                </a:cubicBezTo>
                <a:cubicBezTo>
                  <a:pt x="181900" y="205772"/>
                  <a:pt x="181769" y="200025"/>
                  <a:pt x="183357" y="195262"/>
                </a:cubicBezTo>
                <a:cubicBezTo>
                  <a:pt x="184151" y="192881"/>
                  <a:pt x="183650" y="189511"/>
                  <a:pt x="185738" y="188119"/>
                </a:cubicBezTo>
                <a:cubicBezTo>
                  <a:pt x="188119" y="186531"/>
                  <a:pt x="190322" y="184636"/>
                  <a:pt x="192882" y="183356"/>
                </a:cubicBezTo>
                <a:cubicBezTo>
                  <a:pt x="195127" y="182234"/>
                  <a:pt x="197644" y="181769"/>
                  <a:pt x="200025" y="180975"/>
                </a:cubicBezTo>
                <a:lnTo>
                  <a:pt x="214313" y="171450"/>
                </a:lnTo>
                <a:lnTo>
                  <a:pt x="221457" y="166687"/>
                </a:lnTo>
                <a:cubicBezTo>
                  <a:pt x="223044" y="163512"/>
                  <a:pt x="225475" y="160633"/>
                  <a:pt x="226219" y="157162"/>
                </a:cubicBezTo>
                <a:cubicBezTo>
                  <a:pt x="227890" y="149362"/>
                  <a:pt x="224581" y="140240"/>
                  <a:pt x="228600" y="133350"/>
                </a:cubicBezTo>
                <a:cubicBezTo>
                  <a:pt x="231130" y="129014"/>
                  <a:pt x="238711" y="131372"/>
                  <a:pt x="242888" y="128587"/>
                </a:cubicBezTo>
                <a:cubicBezTo>
                  <a:pt x="245269" y="127000"/>
                  <a:pt x="247833" y="125657"/>
                  <a:pt x="250032" y="123825"/>
                </a:cubicBezTo>
                <a:cubicBezTo>
                  <a:pt x="257937" y="117237"/>
                  <a:pt x="255445" y="116356"/>
                  <a:pt x="264319" y="111919"/>
                </a:cubicBezTo>
                <a:cubicBezTo>
                  <a:pt x="266564" y="110796"/>
                  <a:pt x="269082" y="110331"/>
                  <a:pt x="271463" y="109537"/>
                </a:cubicBezTo>
                <a:lnTo>
                  <a:pt x="304800" y="111919"/>
                </a:lnTo>
                <a:cubicBezTo>
                  <a:pt x="310134" y="113994"/>
                  <a:pt x="309563" y="123031"/>
                  <a:pt x="314325" y="126206"/>
                </a:cubicBezTo>
                <a:lnTo>
                  <a:pt x="321469" y="130969"/>
                </a:lnTo>
                <a:cubicBezTo>
                  <a:pt x="330994" y="130175"/>
                  <a:pt x="340551" y="129704"/>
                  <a:pt x="350044" y="128587"/>
                </a:cubicBezTo>
                <a:cubicBezTo>
                  <a:pt x="354064" y="128114"/>
                  <a:pt x="357919" y="126572"/>
                  <a:pt x="361950" y="126206"/>
                </a:cubicBezTo>
                <a:cubicBezTo>
                  <a:pt x="375412" y="124982"/>
                  <a:pt x="388938" y="124619"/>
                  <a:pt x="402432" y="123825"/>
                </a:cubicBezTo>
                <a:cubicBezTo>
                  <a:pt x="410381" y="121175"/>
                  <a:pt x="410137" y="121054"/>
                  <a:pt x="419100" y="119062"/>
                </a:cubicBezTo>
                <a:cubicBezTo>
                  <a:pt x="423051" y="118184"/>
                  <a:pt x="427080" y="117663"/>
                  <a:pt x="431007" y="116681"/>
                </a:cubicBezTo>
                <a:cubicBezTo>
                  <a:pt x="433442" y="116072"/>
                  <a:pt x="435737" y="114989"/>
                  <a:pt x="438150" y="114300"/>
                </a:cubicBezTo>
                <a:cubicBezTo>
                  <a:pt x="441297" y="113401"/>
                  <a:pt x="444500" y="112713"/>
                  <a:pt x="447675" y="111919"/>
                </a:cubicBezTo>
                <a:lnTo>
                  <a:pt x="461963" y="114300"/>
                </a:lnTo>
                <a:cubicBezTo>
                  <a:pt x="465945" y="115024"/>
                  <a:pt x="470502" y="114436"/>
                  <a:pt x="473869" y="116681"/>
                </a:cubicBezTo>
                <a:cubicBezTo>
                  <a:pt x="475958" y="118073"/>
                  <a:pt x="475031" y="121631"/>
                  <a:pt x="476250" y="123825"/>
                </a:cubicBezTo>
                <a:cubicBezTo>
                  <a:pt x="479030" y="128828"/>
                  <a:pt x="482600" y="133350"/>
                  <a:pt x="485775" y="138112"/>
                </a:cubicBezTo>
                <a:lnTo>
                  <a:pt x="500063" y="159544"/>
                </a:lnTo>
                <a:cubicBezTo>
                  <a:pt x="501650" y="161925"/>
                  <a:pt x="503920" y="163972"/>
                  <a:pt x="504825" y="166687"/>
                </a:cubicBezTo>
                <a:lnTo>
                  <a:pt x="507207" y="173831"/>
                </a:lnTo>
                <a:cubicBezTo>
                  <a:pt x="506413" y="179387"/>
                  <a:pt x="504495" y="184897"/>
                  <a:pt x="504825" y="190500"/>
                </a:cubicBezTo>
                <a:cubicBezTo>
                  <a:pt x="505300" y="198581"/>
                  <a:pt x="507029" y="206633"/>
                  <a:pt x="509588" y="214312"/>
                </a:cubicBezTo>
                <a:cubicBezTo>
                  <a:pt x="510382" y="216693"/>
                  <a:pt x="510194" y="219681"/>
                  <a:pt x="511969" y="221456"/>
                </a:cubicBezTo>
                <a:cubicBezTo>
                  <a:pt x="513744" y="223231"/>
                  <a:pt x="516622" y="223526"/>
                  <a:pt x="519113" y="223837"/>
                </a:cubicBezTo>
                <a:cubicBezTo>
                  <a:pt x="529382" y="225121"/>
                  <a:pt x="539750" y="225425"/>
                  <a:pt x="550069" y="226219"/>
                </a:cubicBezTo>
                <a:cubicBezTo>
                  <a:pt x="555091" y="227474"/>
                  <a:pt x="566810" y="231848"/>
                  <a:pt x="571500" y="226219"/>
                </a:cubicBezTo>
                <a:cubicBezTo>
                  <a:pt x="574041" y="223170"/>
                  <a:pt x="571500" y="218281"/>
                  <a:pt x="571500" y="214312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pic>
        <p:nvPicPr>
          <p:cNvPr id="406" name="Picture 22" descr="Pinpoint Icons - Download Free Vector Icons | Noun Project">
            <a:extLst>
              <a:ext uri="{FF2B5EF4-FFF2-40B4-BE49-F238E27FC236}">
                <a16:creationId xmlns:a16="http://schemas.microsoft.com/office/drawing/2014/main" id="{9A00327B-4A85-4F19-861C-7CA6747EC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8334" y="10745068"/>
            <a:ext cx="290480" cy="26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7" name="Rectangle 406">
            <a:extLst>
              <a:ext uri="{FF2B5EF4-FFF2-40B4-BE49-F238E27FC236}">
                <a16:creationId xmlns:a16="http://schemas.microsoft.com/office/drawing/2014/main" id="{315EB5ED-9D13-42E7-A54C-9CA183F076B2}"/>
              </a:ext>
            </a:extLst>
          </p:cNvPr>
          <p:cNvSpPr/>
          <p:nvPr/>
        </p:nvSpPr>
        <p:spPr>
          <a:xfrm>
            <a:off x="17878979" y="10774849"/>
            <a:ext cx="675306" cy="145281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3EAE0214-E7A5-42E3-992B-93594FEB02AB}"/>
              </a:ext>
            </a:extLst>
          </p:cNvPr>
          <p:cNvSpPr/>
          <p:nvPr/>
        </p:nvSpPr>
        <p:spPr>
          <a:xfrm>
            <a:off x="17803606" y="10783246"/>
            <a:ext cx="139936" cy="126136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F0492147-076C-40DF-BCB3-C849427736F0}"/>
              </a:ext>
            </a:extLst>
          </p:cNvPr>
          <p:cNvCxnSpPr/>
          <p:nvPr/>
        </p:nvCxnSpPr>
        <p:spPr>
          <a:xfrm>
            <a:off x="17976604" y="10813970"/>
            <a:ext cx="518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0DB2FECC-1D39-49D3-8AD4-E00B47078A74}"/>
              </a:ext>
            </a:extLst>
          </p:cNvPr>
          <p:cNvCxnSpPr>
            <a:cxnSpLocks/>
          </p:cNvCxnSpPr>
          <p:nvPr/>
        </p:nvCxnSpPr>
        <p:spPr>
          <a:xfrm>
            <a:off x="17976606" y="10861236"/>
            <a:ext cx="3736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1" name="Picture 40" descr="Person icon - Free download on Iconfinder">
            <a:extLst>
              <a:ext uri="{FF2B5EF4-FFF2-40B4-BE49-F238E27FC236}">
                <a16:creationId xmlns:a16="http://schemas.microsoft.com/office/drawing/2014/main" id="{71E76E0F-E4FC-4810-B098-1F3BC0394B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3720"/>
          <a:stretch/>
        </p:blipFill>
        <p:spPr bwMode="auto">
          <a:xfrm>
            <a:off x="21003353" y="7798597"/>
            <a:ext cx="392881" cy="3389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" name="Google Shape;79;p13">
            <a:extLst>
              <a:ext uri="{FF2B5EF4-FFF2-40B4-BE49-F238E27FC236}">
                <a16:creationId xmlns:a16="http://schemas.microsoft.com/office/drawing/2014/main" id="{8CD37A96-9EAB-40CB-9653-74E93E32076E}"/>
              </a:ext>
            </a:extLst>
          </p:cNvPr>
          <p:cNvSpPr/>
          <p:nvPr/>
        </p:nvSpPr>
        <p:spPr>
          <a:xfrm>
            <a:off x="21266499" y="7787278"/>
            <a:ext cx="142738" cy="142108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pic>
        <p:nvPicPr>
          <p:cNvPr id="413" name="Google Shape;83;p13">
            <a:extLst>
              <a:ext uri="{FF2B5EF4-FFF2-40B4-BE49-F238E27FC236}">
                <a16:creationId xmlns:a16="http://schemas.microsoft.com/office/drawing/2014/main" id="{2EA1E691-BB93-4503-9581-C8646233B7E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57725" y="8699157"/>
            <a:ext cx="323275" cy="2626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55F8A916-30CF-49CA-865D-37D5B3BF65FC}"/>
              </a:ext>
            </a:extLst>
          </p:cNvPr>
          <p:cNvCxnSpPr>
            <a:cxnSpLocks/>
          </p:cNvCxnSpPr>
          <p:nvPr/>
        </p:nvCxnSpPr>
        <p:spPr>
          <a:xfrm flipV="1">
            <a:off x="5213994" y="7781326"/>
            <a:ext cx="0" cy="854964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52A6A749-ED12-448C-A5FF-2DF529922C90}"/>
              </a:ext>
            </a:extLst>
          </p:cNvPr>
          <p:cNvCxnSpPr>
            <a:cxnSpLocks/>
          </p:cNvCxnSpPr>
          <p:nvPr/>
        </p:nvCxnSpPr>
        <p:spPr>
          <a:xfrm flipV="1">
            <a:off x="5213994" y="7764490"/>
            <a:ext cx="10612982" cy="16839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6" name="Google Shape;107;p13">
            <a:extLst>
              <a:ext uri="{FF2B5EF4-FFF2-40B4-BE49-F238E27FC236}">
                <a16:creationId xmlns:a16="http://schemas.microsoft.com/office/drawing/2014/main" id="{E9AAF2E5-B7A2-4AF0-9988-9DED77CA58D9}"/>
              </a:ext>
            </a:extLst>
          </p:cNvPr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6703869" y="7408324"/>
            <a:ext cx="324237" cy="3431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69DB2FD2-79FC-4393-A7E5-9EE9C5A0BC26}"/>
              </a:ext>
            </a:extLst>
          </p:cNvPr>
          <p:cNvCxnSpPr>
            <a:cxnSpLocks/>
          </p:cNvCxnSpPr>
          <p:nvPr/>
        </p:nvCxnSpPr>
        <p:spPr>
          <a:xfrm>
            <a:off x="10616060" y="10272977"/>
            <a:ext cx="0" cy="912496"/>
          </a:xfrm>
          <a:prstGeom prst="straightConnector1">
            <a:avLst/>
          </a:prstGeom>
          <a:ln w="38100">
            <a:solidFill>
              <a:srgbClr val="82806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8" name="Rectangle: Rounded Corners 417">
            <a:extLst>
              <a:ext uri="{FF2B5EF4-FFF2-40B4-BE49-F238E27FC236}">
                <a16:creationId xmlns:a16="http://schemas.microsoft.com/office/drawing/2014/main" id="{8EE09734-D00A-4844-940B-2A1490EC7199}"/>
              </a:ext>
            </a:extLst>
          </p:cNvPr>
          <p:cNvSpPr/>
          <p:nvPr/>
        </p:nvSpPr>
        <p:spPr>
          <a:xfrm>
            <a:off x="12683206" y="11287463"/>
            <a:ext cx="2366645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19CA95FD-50F8-4FDF-B5E5-CE9C2D96DDFC}"/>
              </a:ext>
            </a:extLst>
          </p:cNvPr>
          <p:cNvSpPr/>
          <p:nvPr/>
        </p:nvSpPr>
        <p:spPr>
          <a:xfrm>
            <a:off x="12620539" y="11251899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B935F508-97A1-4338-AF0B-34A68C4A0D3E}"/>
              </a:ext>
            </a:extLst>
          </p:cNvPr>
          <p:cNvSpPr txBox="1"/>
          <p:nvPr/>
        </p:nvSpPr>
        <p:spPr>
          <a:xfrm>
            <a:off x="12639409" y="1128065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1.</a:t>
            </a:r>
          </a:p>
        </p:txBody>
      </p:sp>
      <p:sp>
        <p:nvSpPr>
          <p:cNvPr id="421" name="Arrow: Pentagon 420">
            <a:extLst>
              <a:ext uri="{FF2B5EF4-FFF2-40B4-BE49-F238E27FC236}">
                <a16:creationId xmlns:a16="http://schemas.microsoft.com/office/drawing/2014/main" id="{E2D4233F-71B0-4549-A384-A1EF842999DD}"/>
              </a:ext>
            </a:extLst>
          </p:cNvPr>
          <p:cNvSpPr/>
          <p:nvPr/>
        </p:nvSpPr>
        <p:spPr>
          <a:xfrm rot="12935643">
            <a:off x="12941991" y="11341826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F65EBD60-65DE-4C92-BC5E-D0B4F7E39AA7}"/>
              </a:ext>
            </a:extLst>
          </p:cNvPr>
          <p:cNvCxnSpPr/>
          <p:nvPr/>
        </p:nvCxnSpPr>
        <p:spPr>
          <a:xfrm>
            <a:off x="13162008" y="11352118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5C984C81-E323-4639-A68C-1114C3A0C1F4}"/>
              </a:ext>
            </a:extLst>
          </p:cNvPr>
          <p:cNvCxnSpPr>
            <a:cxnSpLocks/>
          </p:cNvCxnSpPr>
          <p:nvPr/>
        </p:nvCxnSpPr>
        <p:spPr>
          <a:xfrm>
            <a:off x="13170374" y="11399267"/>
            <a:ext cx="1006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4" name="Oval 423">
            <a:extLst>
              <a:ext uri="{FF2B5EF4-FFF2-40B4-BE49-F238E27FC236}">
                <a16:creationId xmlns:a16="http://schemas.microsoft.com/office/drawing/2014/main" id="{55250110-8AC8-4042-8B2D-2B5750EABC22}"/>
              </a:ext>
            </a:extLst>
          </p:cNvPr>
          <p:cNvSpPr/>
          <p:nvPr/>
        </p:nvSpPr>
        <p:spPr>
          <a:xfrm>
            <a:off x="12661494" y="11301167"/>
            <a:ext cx="216733" cy="19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B6A4079A-3C4B-40B3-A3DC-819D4A710F7A}"/>
              </a:ext>
            </a:extLst>
          </p:cNvPr>
          <p:cNvSpPr txBox="1"/>
          <p:nvPr/>
        </p:nvSpPr>
        <p:spPr>
          <a:xfrm>
            <a:off x="12644515" y="11281942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1</a:t>
            </a:r>
          </a:p>
        </p:txBody>
      </p:sp>
      <p:sp>
        <p:nvSpPr>
          <p:cNvPr id="426" name="Rectangle: Rounded Corners 425">
            <a:extLst>
              <a:ext uri="{FF2B5EF4-FFF2-40B4-BE49-F238E27FC236}">
                <a16:creationId xmlns:a16="http://schemas.microsoft.com/office/drawing/2014/main" id="{8C5C811A-7ADF-429C-9D67-D8F1F380019D}"/>
              </a:ext>
            </a:extLst>
          </p:cNvPr>
          <p:cNvSpPr/>
          <p:nvPr/>
        </p:nvSpPr>
        <p:spPr>
          <a:xfrm>
            <a:off x="12702466" y="11674017"/>
            <a:ext cx="2366645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9CFA79D4-04A6-4048-997E-06B08DC14997}"/>
              </a:ext>
            </a:extLst>
          </p:cNvPr>
          <p:cNvSpPr/>
          <p:nvPr/>
        </p:nvSpPr>
        <p:spPr>
          <a:xfrm>
            <a:off x="12639799" y="11638453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B536E860-6982-42C4-93FA-6535D7008789}"/>
              </a:ext>
            </a:extLst>
          </p:cNvPr>
          <p:cNvSpPr txBox="1"/>
          <p:nvPr/>
        </p:nvSpPr>
        <p:spPr>
          <a:xfrm>
            <a:off x="12658670" y="11667203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1.</a:t>
            </a:r>
          </a:p>
        </p:txBody>
      </p:sp>
      <p:sp>
        <p:nvSpPr>
          <p:cNvPr id="429" name="Arrow: Pentagon 428">
            <a:extLst>
              <a:ext uri="{FF2B5EF4-FFF2-40B4-BE49-F238E27FC236}">
                <a16:creationId xmlns:a16="http://schemas.microsoft.com/office/drawing/2014/main" id="{AD5225F8-D1B2-4DEE-8CF6-2BC4C77FD984}"/>
              </a:ext>
            </a:extLst>
          </p:cNvPr>
          <p:cNvSpPr/>
          <p:nvPr/>
        </p:nvSpPr>
        <p:spPr>
          <a:xfrm rot="12935643">
            <a:off x="12961253" y="11728380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1C128CF4-628D-4D5F-98D1-7347ABC6008D}"/>
              </a:ext>
            </a:extLst>
          </p:cNvPr>
          <p:cNvCxnSpPr/>
          <p:nvPr/>
        </p:nvCxnSpPr>
        <p:spPr>
          <a:xfrm>
            <a:off x="13181269" y="11738672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351D9745-49F9-4D73-9972-7D6D5CEE5F07}"/>
              </a:ext>
            </a:extLst>
          </p:cNvPr>
          <p:cNvCxnSpPr>
            <a:cxnSpLocks/>
          </p:cNvCxnSpPr>
          <p:nvPr/>
        </p:nvCxnSpPr>
        <p:spPr>
          <a:xfrm>
            <a:off x="13189635" y="11785821"/>
            <a:ext cx="1006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2" name="Oval 431">
            <a:extLst>
              <a:ext uri="{FF2B5EF4-FFF2-40B4-BE49-F238E27FC236}">
                <a16:creationId xmlns:a16="http://schemas.microsoft.com/office/drawing/2014/main" id="{9003F9F4-879B-49DE-85A6-B58E0E86A413}"/>
              </a:ext>
            </a:extLst>
          </p:cNvPr>
          <p:cNvSpPr/>
          <p:nvPr/>
        </p:nvSpPr>
        <p:spPr>
          <a:xfrm>
            <a:off x="12680756" y="11687721"/>
            <a:ext cx="216733" cy="19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9E323F5A-4102-4888-9F98-AA320838AFA0}"/>
              </a:ext>
            </a:extLst>
          </p:cNvPr>
          <p:cNvSpPr txBox="1"/>
          <p:nvPr/>
        </p:nvSpPr>
        <p:spPr>
          <a:xfrm>
            <a:off x="12663776" y="11668495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2</a:t>
            </a:r>
          </a:p>
        </p:txBody>
      </p:sp>
      <p:sp>
        <p:nvSpPr>
          <p:cNvPr id="434" name="Rectangle: Rounded Corners 433">
            <a:extLst>
              <a:ext uri="{FF2B5EF4-FFF2-40B4-BE49-F238E27FC236}">
                <a16:creationId xmlns:a16="http://schemas.microsoft.com/office/drawing/2014/main" id="{C88EF264-49D5-4945-81F1-863A614C1096}"/>
              </a:ext>
            </a:extLst>
          </p:cNvPr>
          <p:cNvSpPr/>
          <p:nvPr/>
        </p:nvSpPr>
        <p:spPr>
          <a:xfrm>
            <a:off x="12697361" y="12061468"/>
            <a:ext cx="2366645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35" name="Oval 434">
            <a:extLst>
              <a:ext uri="{FF2B5EF4-FFF2-40B4-BE49-F238E27FC236}">
                <a16:creationId xmlns:a16="http://schemas.microsoft.com/office/drawing/2014/main" id="{3E3FC41E-8AF0-470D-A98B-A1E0EB7354BF}"/>
              </a:ext>
            </a:extLst>
          </p:cNvPr>
          <p:cNvSpPr/>
          <p:nvPr/>
        </p:nvSpPr>
        <p:spPr>
          <a:xfrm>
            <a:off x="12634694" y="12025904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55F96A81-E1C6-49C8-8675-1FEB38861E0B}"/>
              </a:ext>
            </a:extLst>
          </p:cNvPr>
          <p:cNvSpPr txBox="1"/>
          <p:nvPr/>
        </p:nvSpPr>
        <p:spPr>
          <a:xfrm>
            <a:off x="12653564" y="12054655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1.</a:t>
            </a:r>
          </a:p>
        </p:txBody>
      </p:sp>
      <p:sp>
        <p:nvSpPr>
          <p:cNvPr id="437" name="Arrow: Pentagon 436">
            <a:extLst>
              <a:ext uri="{FF2B5EF4-FFF2-40B4-BE49-F238E27FC236}">
                <a16:creationId xmlns:a16="http://schemas.microsoft.com/office/drawing/2014/main" id="{E4EB5291-1EE6-4455-B22A-4F35DCDA3F79}"/>
              </a:ext>
            </a:extLst>
          </p:cNvPr>
          <p:cNvSpPr/>
          <p:nvPr/>
        </p:nvSpPr>
        <p:spPr>
          <a:xfrm rot="12935643">
            <a:off x="12956147" y="12115831"/>
            <a:ext cx="136083" cy="59711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1C54094C-E1A6-4D5D-8CFF-76D7F4B72C66}"/>
              </a:ext>
            </a:extLst>
          </p:cNvPr>
          <p:cNvCxnSpPr/>
          <p:nvPr/>
        </p:nvCxnSpPr>
        <p:spPr>
          <a:xfrm>
            <a:off x="13176163" y="12126123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1A51E511-9C0E-45B2-9849-F48E747EB08E}"/>
              </a:ext>
            </a:extLst>
          </p:cNvPr>
          <p:cNvCxnSpPr>
            <a:cxnSpLocks/>
          </p:cNvCxnSpPr>
          <p:nvPr/>
        </p:nvCxnSpPr>
        <p:spPr>
          <a:xfrm>
            <a:off x="13184529" y="12173272"/>
            <a:ext cx="1006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0" name="Oval 439">
            <a:extLst>
              <a:ext uri="{FF2B5EF4-FFF2-40B4-BE49-F238E27FC236}">
                <a16:creationId xmlns:a16="http://schemas.microsoft.com/office/drawing/2014/main" id="{4FECBD22-0ACF-432E-9A45-9325A6CA66D2}"/>
              </a:ext>
            </a:extLst>
          </p:cNvPr>
          <p:cNvSpPr/>
          <p:nvPr/>
        </p:nvSpPr>
        <p:spPr>
          <a:xfrm>
            <a:off x="12675650" y="12075172"/>
            <a:ext cx="216733" cy="19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38417A65-3A89-4C88-BD1C-A0B2F6AC5B31}"/>
              </a:ext>
            </a:extLst>
          </p:cNvPr>
          <p:cNvSpPr txBox="1"/>
          <p:nvPr/>
        </p:nvSpPr>
        <p:spPr>
          <a:xfrm>
            <a:off x="12658672" y="12055947"/>
            <a:ext cx="246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3</a:t>
            </a:r>
          </a:p>
        </p:txBody>
      </p:sp>
      <p:sp>
        <p:nvSpPr>
          <p:cNvPr id="442" name="Rectangle: Rounded Corners 441">
            <a:extLst>
              <a:ext uri="{FF2B5EF4-FFF2-40B4-BE49-F238E27FC236}">
                <a16:creationId xmlns:a16="http://schemas.microsoft.com/office/drawing/2014/main" id="{048E36A5-27DC-4982-A5C8-C8E1E0300CF0}"/>
              </a:ext>
            </a:extLst>
          </p:cNvPr>
          <p:cNvSpPr/>
          <p:nvPr/>
        </p:nvSpPr>
        <p:spPr>
          <a:xfrm>
            <a:off x="12702466" y="12442312"/>
            <a:ext cx="2366645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43" name="Oval 442">
            <a:extLst>
              <a:ext uri="{FF2B5EF4-FFF2-40B4-BE49-F238E27FC236}">
                <a16:creationId xmlns:a16="http://schemas.microsoft.com/office/drawing/2014/main" id="{C82505E5-B7FA-4F4A-83D8-36FE5A39D230}"/>
              </a:ext>
            </a:extLst>
          </p:cNvPr>
          <p:cNvSpPr/>
          <p:nvPr/>
        </p:nvSpPr>
        <p:spPr>
          <a:xfrm>
            <a:off x="12639799" y="12406747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C578671E-DC9A-4F1B-BF3D-72EA4524ACF4}"/>
              </a:ext>
            </a:extLst>
          </p:cNvPr>
          <p:cNvSpPr txBox="1"/>
          <p:nvPr/>
        </p:nvSpPr>
        <p:spPr>
          <a:xfrm>
            <a:off x="12658670" y="12435498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1.</a:t>
            </a:r>
          </a:p>
        </p:txBody>
      </p:sp>
      <p:sp>
        <p:nvSpPr>
          <p:cNvPr id="445" name="Arrow: Pentagon 444">
            <a:extLst>
              <a:ext uri="{FF2B5EF4-FFF2-40B4-BE49-F238E27FC236}">
                <a16:creationId xmlns:a16="http://schemas.microsoft.com/office/drawing/2014/main" id="{76CA8D55-5283-46E4-83C1-D96B6C3C3ECB}"/>
              </a:ext>
            </a:extLst>
          </p:cNvPr>
          <p:cNvSpPr/>
          <p:nvPr/>
        </p:nvSpPr>
        <p:spPr>
          <a:xfrm rot="12935643">
            <a:off x="12961252" y="12496674"/>
            <a:ext cx="136083" cy="59711"/>
          </a:xfrm>
          <a:prstGeom prst="homePlate">
            <a:avLst/>
          </a:prstGeom>
          <a:solidFill>
            <a:srgbClr val="33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0A61A5BE-DB69-4368-8ED6-D227461A43BE}"/>
              </a:ext>
            </a:extLst>
          </p:cNvPr>
          <p:cNvCxnSpPr/>
          <p:nvPr/>
        </p:nvCxnSpPr>
        <p:spPr>
          <a:xfrm>
            <a:off x="13181268" y="12506967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9A0C2A30-4B2F-4B98-B425-361614438F1C}"/>
              </a:ext>
            </a:extLst>
          </p:cNvPr>
          <p:cNvCxnSpPr>
            <a:cxnSpLocks/>
          </p:cNvCxnSpPr>
          <p:nvPr/>
        </p:nvCxnSpPr>
        <p:spPr>
          <a:xfrm>
            <a:off x="13189634" y="12554116"/>
            <a:ext cx="1006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8" name="Oval 447">
            <a:extLst>
              <a:ext uri="{FF2B5EF4-FFF2-40B4-BE49-F238E27FC236}">
                <a16:creationId xmlns:a16="http://schemas.microsoft.com/office/drawing/2014/main" id="{CA522FDE-BE34-492E-9D5B-57C6B74A0E2A}"/>
              </a:ext>
            </a:extLst>
          </p:cNvPr>
          <p:cNvSpPr/>
          <p:nvPr/>
        </p:nvSpPr>
        <p:spPr>
          <a:xfrm>
            <a:off x="12680755" y="12456016"/>
            <a:ext cx="216733" cy="19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30A2A652-1DBF-4568-8111-B637879FA365}"/>
              </a:ext>
            </a:extLst>
          </p:cNvPr>
          <p:cNvSpPr txBox="1"/>
          <p:nvPr/>
        </p:nvSpPr>
        <p:spPr>
          <a:xfrm>
            <a:off x="12663777" y="12436790"/>
            <a:ext cx="241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4</a:t>
            </a:r>
          </a:p>
        </p:txBody>
      </p:sp>
      <p:cxnSp>
        <p:nvCxnSpPr>
          <p:cNvPr id="450" name="Google Shape;90;p13">
            <a:extLst>
              <a:ext uri="{FF2B5EF4-FFF2-40B4-BE49-F238E27FC236}">
                <a16:creationId xmlns:a16="http://schemas.microsoft.com/office/drawing/2014/main" id="{293B2693-33C6-411D-BEF4-48374969E8ED}"/>
              </a:ext>
            </a:extLst>
          </p:cNvPr>
          <p:cNvCxnSpPr>
            <a:cxnSpLocks/>
          </p:cNvCxnSpPr>
          <p:nvPr/>
        </p:nvCxnSpPr>
        <p:spPr>
          <a:xfrm flipH="1" flipV="1">
            <a:off x="7755060" y="11377143"/>
            <a:ext cx="1989538" cy="7022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51" name="Google Shape;107;p13">
            <a:extLst>
              <a:ext uri="{FF2B5EF4-FFF2-40B4-BE49-F238E27FC236}">
                <a16:creationId xmlns:a16="http://schemas.microsoft.com/office/drawing/2014/main" id="{0CBD8674-D552-46B9-9487-D549DFB8B761}"/>
              </a:ext>
            </a:extLst>
          </p:cNvPr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8717456" y="11041000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57;p13">
            <a:extLst>
              <a:ext uri="{FF2B5EF4-FFF2-40B4-BE49-F238E27FC236}">
                <a16:creationId xmlns:a16="http://schemas.microsoft.com/office/drawing/2014/main" id="{D571664F-6A89-4446-B86A-E469FD9237BF}"/>
              </a:ext>
            </a:extLst>
          </p:cNvPr>
          <p:cNvSpPr/>
          <p:nvPr/>
        </p:nvSpPr>
        <p:spPr>
          <a:xfrm>
            <a:off x="4153678" y="11516867"/>
            <a:ext cx="1028700" cy="21048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453" name="Google Shape;58;p13">
            <a:extLst>
              <a:ext uri="{FF2B5EF4-FFF2-40B4-BE49-F238E27FC236}">
                <a16:creationId xmlns:a16="http://schemas.microsoft.com/office/drawing/2014/main" id="{7355FD79-006D-4BF9-9A7A-651C58F0D6C3}"/>
              </a:ext>
            </a:extLst>
          </p:cNvPr>
          <p:cNvSpPr/>
          <p:nvPr/>
        </p:nvSpPr>
        <p:spPr>
          <a:xfrm>
            <a:off x="4273678" y="11659871"/>
            <a:ext cx="788700" cy="15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454" name="Google Shape;70;p13">
            <a:extLst>
              <a:ext uri="{FF2B5EF4-FFF2-40B4-BE49-F238E27FC236}">
                <a16:creationId xmlns:a16="http://schemas.microsoft.com/office/drawing/2014/main" id="{A012CC49-FED0-4354-9672-83FB121E1AC3}"/>
              </a:ext>
            </a:extLst>
          </p:cNvPr>
          <p:cNvSpPr/>
          <p:nvPr/>
        </p:nvSpPr>
        <p:spPr>
          <a:xfrm>
            <a:off x="4568869" y="13329852"/>
            <a:ext cx="138070" cy="133846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455" name="Google Shape;102;p13">
            <a:extLst>
              <a:ext uri="{FF2B5EF4-FFF2-40B4-BE49-F238E27FC236}">
                <a16:creationId xmlns:a16="http://schemas.microsoft.com/office/drawing/2014/main" id="{86646911-F3A6-4FDE-8284-35AC961F717B}"/>
              </a:ext>
            </a:extLst>
          </p:cNvPr>
          <p:cNvSpPr txBox="1"/>
          <p:nvPr/>
        </p:nvSpPr>
        <p:spPr>
          <a:xfrm>
            <a:off x="5270011" y="10985729"/>
            <a:ext cx="3310897" cy="1930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Doctor and nurse smart-device</a:t>
            </a:r>
            <a:endParaRPr sz="2400"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89018" indent="-571511">
              <a:buSzPts val="2000"/>
              <a:buFont typeface="Calibri"/>
              <a:buChar char="●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Accesses app 2</a:t>
            </a: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89018" indent="-571511">
              <a:buSzPts val="2000"/>
              <a:buFont typeface="Calibri"/>
              <a:buChar char="●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Receives patient data alerts and updates</a:t>
            </a: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CE371E4F-182B-4BCF-9E98-9EB8E4E0D0FE}"/>
              </a:ext>
            </a:extLst>
          </p:cNvPr>
          <p:cNvCxnSpPr>
            <a:cxnSpLocks/>
          </p:cNvCxnSpPr>
          <p:nvPr/>
        </p:nvCxnSpPr>
        <p:spPr>
          <a:xfrm>
            <a:off x="4371379" y="12379174"/>
            <a:ext cx="190119" cy="1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127FDE54-52D7-4D37-B85E-28BF5E20FEE2}"/>
              </a:ext>
            </a:extLst>
          </p:cNvPr>
          <p:cNvCxnSpPr>
            <a:cxnSpLocks/>
          </p:cNvCxnSpPr>
          <p:nvPr/>
        </p:nvCxnSpPr>
        <p:spPr>
          <a:xfrm>
            <a:off x="4366546" y="12456821"/>
            <a:ext cx="4566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DA37B695-F89C-4F17-8128-2A6DB996EF12}"/>
              </a:ext>
            </a:extLst>
          </p:cNvPr>
          <p:cNvCxnSpPr>
            <a:cxnSpLocks/>
          </p:cNvCxnSpPr>
          <p:nvPr/>
        </p:nvCxnSpPr>
        <p:spPr>
          <a:xfrm>
            <a:off x="4370801" y="12222836"/>
            <a:ext cx="5852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9" name="Picture 40" descr="Person icon - Free download on Iconfinder">
            <a:extLst>
              <a:ext uri="{FF2B5EF4-FFF2-40B4-BE49-F238E27FC236}">
                <a16:creationId xmlns:a16="http://schemas.microsoft.com/office/drawing/2014/main" id="{636CDE5E-08CF-4169-9A78-3C7C963CBC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3720"/>
          <a:stretch/>
        </p:blipFill>
        <p:spPr bwMode="auto">
          <a:xfrm>
            <a:off x="4369488" y="11796178"/>
            <a:ext cx="392881" cy="3389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" name="Google Shape;79;p13">
            <a:extLst>
              <a:ext uri="{FF2B5EF4-FFF2-40B4-BE49-F238E27FC236}">
                <a16:creationId xmlns:a16="http://schemas.microsoft.com/office/drawing/2014/main" id="{2A26CDE9-CD95-4E96-B525-5DFD3964F601}"/>
              </a:ext>
            </a:extLst>
          </p:cNvPr>
          <p:cNvSpPr/>
          <p:nvPr/>
        </p:nvSpPr>
        <p:spPr>
          <a:xfrm>
            <a:off x="4632633" y="11784859"/>
            <a:ext cx="142738" cy="142108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461" name="Arrow: Pentagon 460">
            <a:extLst>
              <a:ext uri="{FF2B5EF4-FFF2-40B4-BE49-F238E27FC236}">
                <a16:creationId xmlns:a16="http://schemas.microsoft.com/office/drawing/2014/main" id="{F065317F-F227-46A7-A81D-D86F5629B34D}"/>
              </a:ext>
            </a:extLst>
          </p:cNvPr>
          <p:cNvSpPr/>
          <p:nvPr/>
        </p:nvSpPr>
        <p:spPr>
          <a:xfrm rot="12935643">
            <a:off x="4827331" y="11818885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E38ADA90-1ED6-4D8B-A482-407373546BCC}"/>
              </a:ext>
            </a:extLst>
          </p:cNvPr>
          <p:cNvCxnSpPr>
            <a:cxnSpLocks/>
          </p:cNvCxnSpPr>
          <p:nvPr/>
        </p:nvCxnSpPr>
        <p:spPr>
          <a:xfrm flipV="1">
            <a:off x="4366546" y="12305682"/>
            <a:ext cx="452901" cy="2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3" name="Picture 28" descr="Vital Signs Icons - Download Free Vector Icons | Noun Project">
            <a:extLst>
              <a:ext uri="{FF2B5EF4-FFF2-40B4-BE49-F238E27FC236}">
                <a16:creationId xmlns:a16="http://schemas.microsoft.com/office/drawing/2014/main" id="{F7C4D1B2-D7ED-42E9-BC98-FE6B01D17C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5" r="14031"/>
          <a:stretch/>
        </p:blipFill>
        <p:spPr bwMode="auto">
          <a:xfrm>
            <a:off x="4374722" y="12599909"/>
            <a:ext cx="593357" cy="45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4" name="Rectangle 463">
            <a:extLst>
              <a:ext uri="{FF2B5EF4-FFF2-40B4-BE49-F238E27FC236}">
                <a16:creationId xmlns:a16="http://schemas.microsoft.com/office/drawing/2014/main" id="{9115976F-0101-4AD4-843E-5583062B2271}"/>
              </a:ext>
            </a:extLst>
          </p:cNvPr>
          <p:cNvSpPr/>
          <p:nvPr/>
        </p:nvSpPr>
        <p:spPr>
          <a:xfrm>
            <a:off x="4370550" y="12570072"/>
            <a:ext cx="597529" cy="47556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65" name="Google Shape;106;p13">
            <a:extLst>
              <a:ext uri="{FF2B5EF4-FFF2-40B4-BE49-F238E27FC236}">
                <a16:creationId xmlns:a16="http://schemas.microsoft.com/office/drawing/2014/main" id="{99DC1ECF-EA3C-4B49-96D0-7F6C97FA0070}"/>
              </a:ext>
            </a:extLst>
          </p:cNvPr>
          <p:cNvSpPr txBox="1"/>
          <p:nvPr/>
        </p:nvSpPr>
        <p:spPr>
          <a:xfrm>
            <a:off x="3514724" y="2535905"/>
            <a:ext cx="2420628" cy="999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*Activated when wounded or found wounded</a:t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7BCA61EB-650F-4CBD-924E-08FE0F9E57FD}"/>
              </a:ext>
            </a:extLst>
          </p:cNvPr>
          <p:cNvCxnSpPr>
            <a:cxnSpLocks/>
          </p:cNvCxnSpPr>
          <p:nvPr/>
        </p:nvCxnSpPr>
        <p:spPr>
          <a:xfrm>
            <a:off x="11470817" y="8405987"/>
            <a:ext cx="5087391" cy="6382"/>
          </a:xfrm>
          <a:prstGeom prst="line">
            <a:avLst/>
          </a:prstGeom>
          <a:ln w="38100">
            <a:solidFill>
              <a:srgbClr val="BB3F4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7" name="Straight Arrow Connector 466">
            <a:extLst>
              <a:ext uri="{FF2B5EF4-FFF2-40B4-BE49-F238E27FC236}">
                <a16:creationId xmlns:a16="http://schemas.microsoft.com/office/drawing/2014/main" id="{37E1D163-03D5-4C27-B2CF-936D1747BA94}"/>
              </a:ext>
            </a:extLst>
          </p:cNvPr>
          <p:cNvCxnSpPr>
            <a:cxnSpLocks/>
          </p:cNvCxnSpPr>
          <p:nvPr/>
        </p:nvCxnSpPr>
        <p:spPr>
          <a:xfrm flipH="1" flipV="1">
            <a:off x="11465472" y="5357768"/>
            <a:ext cx="5346" cy="3040393"/>
          </a:xfrm>
          <a:prstGeom prst="straightConnector1">
            <a:avLst/>
          </a:prstGeom>
          <a:ln w="38100">
            <a:solidFill>
              <a:srgbClr val="BB3F4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0" name="Google Shape;95;p13">
            <a:extLst>
              <a:ext uri="{FF2B5EF4-FFF2-40B4-BE49-F238E27FC236}">
                <a16:creationId xmlns:a16="http://schemas.microsoft.com/office/drawing/2014/main" id="{25E4E23B-CD30-453E-B6CA-69A93E314BAD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6343078" y="6910161"/>
            <a:ext cx="510180" cy="3839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823B3177-19C3-4C20-9143-10268E5C111D}"/>
              </a:ext>
            </a:extLst>
          </p:cNvPr>
          <p:cNvCxnSpPr>
            <a:cxnSpLocks/>
          </p:cNvCxnSpPr>
          <p:nvPr/>
        </p:nvCxnSpPr>
        <p:spPr>
          <a:xfrm flipH="1">
            <a:off x="15813156" y="3823836"/>
            <a:ext cx="27640" cy="3927489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23FF1C75-3FE9-4FE3-97E0-3B4D4F57227D}"/>
              </a:ext>
            </a:extLst>
          </p:cNvPr>
          <p:cNvCxnSpPr>
            <a:cxnSpLocks/>
          </p:cNvCxnSpPr>
          <p:nvPr/>
        </p:nvCxnSpPr>
        <p:spPr>
          <a:xfrm>
            <a:off x="15838371" y="3852533"/>
            <a:ext cx="1332567" cy="0"/>
          </a:xfrm>
          <a:prstGeom prst="straightConnector1">
            <a:avLst/>
          </a:prstGeom>
          <a:ln w="38100">
            <a:solidFill>
              <a:srgbClr val="82806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3" name="Google Shape;94;p13">
            <a:extLst>
              <a:ext uri="{FF2B5EF4-FFF2-40B4-BE49-F238E27FC236}">
                <a16:creationId xmlns:a16="http://schemas.microsoft.com/office/drawing/2014/main" id="{5AA182BB-9307-4C5D-99FB-64A72A841F2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2798" y="3212339"/>
            <a:ext cx="582441" cy="40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DB65FE37-17FD-484D-9874-497C0D213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biLevel thresh="7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53444" y1="42173" x2="53444" y2="42173"/>
                        <a14:foregroundMark x1="47556" y1="29925" x2="47556" y2="29925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13" y="5029884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5" name="Google Shape;95;p13">
            <a:extLst>
              <a:ext uri="{FF2B5EF4-FFF2-40B4-BE49-F238E27FC236}">
                <a16:creationId xmlns:a16="http://schemas.microsoft.com/office/drawing/2014/main" id="{82B2783C-5CAA-401F-B79D-4C06B6DB8991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46110" y="7134863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Picture 4" descr="Police elements walkie talkie - Transparent PNG &amp; SVG vector file">
            <a:extLst>
              <a:ext uri="{FF2B5EF4-FFF2-40B4-BE49-F238E27FC236}">
                <a16:creationId xmlns:a16="http://schemas.microsoft.com/office/drawing/2014/main" id="{3632C76E-116F-4EEA-B4AC-E1C58E2C4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6" y="7939314"/>
            <a:ext cx="600670" cy="60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7" name="Google Shape;83;p13">
            <a:extLst>
              <a:ext uri="{FF2B5EF4-FFF2-40B4-BE49-F238E27FC236}">
                <a16:creationId xmlns:a16="http://schemas.microsoft.com/office/drawing/2014/main" id="{E6BB5186-21A7-41C7-A660-8C5B8E6B1F9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483" y="4184309"/>
            <a:ext cx="323275" cy="26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107;p13">
            <a:extLst>
              <a:ext uri="{FF2B5EF4-FFF2-40B4-BE49-F238E27FC236}">
                <a16:creationId xmlns:a16="http://schemas.microsoft.com/office/drawing/2014/main" id="{636D1299-1C25-4197-B168-5599ED5F04FF}"/>
              </a:ext>
            </a:extLst>
          </p:cNvPr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29587" y="6051280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TextBox 478">
            <a:extLst>
              <a:ext uri="{FF2B5EF4-FFF2-40B4-BE49-F238E27FC236}">
                <a16:creationId xmlns:a16="http://schemas.microsoft.com/office/drawing/2014/main" id="{59DBB8CE-4D02-4D27-9FD4-FAB3A96CC557}"/>
              </a:ext>
            </a:extLst>
          </p:cNvPr>
          <p:cNvSpPr txBox="1"/>
          <p:nvPr/>
        </p:nvSpPr>
        <p:spPr>
          <a:xfrm>
            <a:off x="786860" y="3267151"/>
            <a:ext cx="26952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patient scale</a:t>
            </a: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patient scale</a:t>
            </a: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Wired patient scale</a:t>
            </a: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vehicle or building scale</a:t>
            </a:r>
            <a:endParaRPr lang="en-US" sz="18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city scale</a:t>
            </a: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city scale</a:t>
            </a: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4D2B64B7-C5B7-421A-9F3B-3021DE23700A}"/>
              </a:ext>
            </a:extLst>
          </p:cNvPr>
          <p:cNvSpPr txBox="1"/>
          <p:nvPr/>
        </p:nvSpPr>
        <p:spPr>
          <a:xfrm>
            <a:off x="43517" y="2561583"/>
            <a:ext cx="3488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26262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Connection Type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7F1FB645-CB5A-4D85-9BC4-C7C27C3CD18B}"/>
              </a:ext>
            </a:extLst>
          </p:cNvPr>
          <p:cNvSpPr txBox="1"/>
          <p:nvPr/>
        </p:nvSpPr>
        <p:spPr>
          <a:xfrm>
            <a:off x="892598" y="9924155"/>
            <a:ext cx="261786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Ground</a:t>
            </a: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Transport</a:t>
            </a: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Medical treatment facility (MTF)</a:t>
            </a: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Central Hub</a:t>
            </a:r>
          </a:p>
          <a:p>
            <a:endParaRPr lang="en-US" sz="1800">
              <a:solidFill>
                <a:srgbClr val="262626"/>
              </a:solidFill>
            </a:endParaRPr>
          </a:p>
        </p:txBody>
      </p:sp>
      <p:sp>
        <p:nvSpPr>
          <p:cNvPr id="482" name="Oval 481">
            <a:extLst>
              <a:ext uri="{FF2B5EF4-FFF2-40B4-BE49-F238E27FC236}">
                <a16:creationId xmlns:a16="http://schemas.microsoft.com/office/drawing/2014/main" id="{1293E5BE-F8E5-4923-B2B8-3199784B6EE8}"/>
              </a:ext>
            </a:extLst>
          </p:cNvPr>
          <p:cNvSpPr/>
          <p:nvPr/>
        </p:nvSpPr>
        <p:spPr>
          <a:xfrm>
            <a:off x="276657" y="9935173"/>
            <a:ext cx="404446" cy="388523"/>
          </a:xfrm>
          <a:prstGeom prst="ellipse">
            <a:avLst/>
          </a:prstGeom>
          <a:solidFill>
            <a:srgbClr val="D6B4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95000"/>
                  </a:schemeClr>
                </a:solidFill>
              </a:ln>
              <a:solidFill>
                <a:srgbClr val="262626"/>
              </a:solidFill>
            </a:endParaRPr>
          </a:p>
        </p:txBody>
      </p:sp>
      <p:sp>
        <p:nvSpPr>
          <p:cNvPr id="483" name="Oval 482">
            <a:extLst>
              <a:ext uri="{FF2B5EF4-FFF2-40B4-BE49-F238E27FC236}">
                <a16:creationId xmlns:a16="http://schemas.microsoft.com/office/drawing/2014/main" id="{0664CB8B-C224-495C-AAD9-8AEC77DB658E}"/>
              </a:ext>
            </a:extLst>
          </p:cNvPr>
          <p:cNvSpPr/>
          <p:nvPr/>
        </p:nvSpPr>
        <p:spPr>
          <a:xfrm>
            <a:off x="276657" y="10861236"/>
            <a:ext cx="404446" cy="388523"/>
          </a:xfrm>
          <a:prstGeom prst="ellipse">
            <a:avLst/>
          </a:prstGeom>
          <a:solidFill>
            <a:srgbClr val="E4A0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84" name="Oval 483">
            <a:extLst>
              <a:ext uri="{FF2B5EF4-FFF2-40B4-BE49-F238E27FC236}">
                <a16:creationId xmlns:a16="http://schemas.microsoft.com/office/drawing/2014/main" id="{28A8298D-5B27-43B0-AE45-A2E9154A2EFE}"/>
              </a:ext>
            </a:extLst>
          </p:cNvPr>
          <p:cNvSpPr/>
          <p:nvPr/>
        </p:nvSpPr>
        <p:spPr>
          <a:xfrm>
            <a:off x="269768" y="11830191"/>
            <a:ext cx="404446" cy="388523"/>
          </a:xfrm>
          <a:prstGeom prst="ellipse">
            <a:avLst/>
          </a:prstGeom>
          <a:solidFill>
            <a:srgbClr val="B0B4A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18853C15-BF23-46E7-916A-E890453DA0C9}"/>
              </a:ext>
            </a:extLst>
          </p:cNvPr>
          <p:cNvSpPr txBox="1"/>
          <p:nvPr/>
        </p:nvSpPr>
        <p:spPr>
          <a:xfrm>
            <a:off x="50799" y="9148687"/>
            <a:ext cx="3459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26262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Patient Status</a:t>
            </a:r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D9387C44-7AFE-4D98-A62E-0A432B64F1DE}"/>
              </a:ext>
            </a:extLst>
          </p:cNvPr>
          <p:cNvSpPr/>
          <p:nvPr/>
        </p:nvSpPr>
        <p:spPr>
          <a:xfrm>
            <a:off x="289424" y="12989688"/>
            <a:ext cx="404446" cy="388523"/>
          </a:xfrm>
          <a:prstGeom prst="ellipse">
            <a:avLst/>
          </a:prstGeom>
          <a:solidFill>
            <a:srgbClr val="AAC1E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77DA854C-E170-44C3-B7AB-F22176B1664D}"/>
              </a:ext>
            </a:extLst>
          </p:cNvPr>
          <p:cNvSpPr/>
          <p:nvPr/>
        </p:nvSpPr>
        <p:spPr>
          <a:xfrm>
            <a:off x="0" y="-14590"/>
            <a:ext cx="3532302" cy="2231448"/>
          </a:xfrm>
          <a:prstGeom prst="rect">
            <a:avLst/>
          </a:prstGeom>
          <a:solidFill>
            <a:srgbClr val="BB3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DEB6FAB5-4FEC-4A44-831F-9E73D633FD78}"/>
              </a:ext>
            </a:extLst>
          </p:cNvPr>
          <p:cNvSpPr txBox="1"/>
          <p:nvPr/>
        </p:nvSpPr>
        <p:spPr>
          <a:xfrm>
            <a:off x="144451" y="0"/>
            <a:ext cx="3246051" cy="2062103"/>
          </a:xfrm>
          <a:prstGeom prst="rect">
            <a:avLst/>
          </a:prstGeom>
          <a:solidFill>
            <a:srgbClr val="BB3F4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Advanced Response Medical Emergency System 1 (ARMES) </a:t>
            </a:r>
          </a:p>
        </p:txBody>
      </p: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71454C8E-306F-4196-BB92-024D34A2F8BD}"/>
              </a:ext>
            </a:extLst>
          </p:cNvPr>
          <p:cNvCxnSpPr>
            <a:cxnSpLocks/>
          </p:cNvCxnSpPr>
          <p:nvPr/>
        </p:nvCxnSpPr>
        <p:spPr>
          <a:xfrm>
            <a:off x="9358228" y="10272977"/>
            <a:ext cx="1257832" cy="0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4" name="Google Shape;106;p13">
            <a:extLst>
              <a:ext uri="{FF2B5EF4-FFF2-40B4-BE49-F238E27FC236}">
                <a16:creationId xmlns:a16="http://schemas.microsoft.com/office/drawing/2014/main" id="{6AD9BB21-E405-410D-A089-203330351BEB}"/>
              </a:ext>
            </a:extLst>
          </p:cNvPr>
          <p:cNvSpPr txBox="1"/>
          <p:nvPr/>
        </p:nvSpPr>
        <p:spPr>
          <a:xfrm>
            <a:off x="20012988" y="10595137"/>
            <a:ext cx="1687208" cy="1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*EMS can add additional info to patient profile via  the web app</a:t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D834053F-1526-4489-ADFF-E52A78078CF2}"/>
              </a:ext>
            </a:extLst>
          </p:cNvPr>
          <p:cNvSpPr/>
          <p:nvPr/>
        </p:nvSpPr>
        <p:spPr>
          <a:xfrm>
            <a:off x="11785675" y="5720060"/>
            <a:ext cx="1028700" cy="602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360" name="Google Shape;79;p13">
            <a:extLst>
              <a:ext uri="{FF2B5EF4-FFF2-40B4-BE49-F238E27FC236}">
                <a16:creationId xmlns:a16="http://schemas.microsoft.com/office/drawing/2014/main" id="{49C37ED9-E9A7-468F-9E69-831BE72496F5}"/>
              </a:ext>
            </a:extLst>
          </p:cNvPr>
          <p:cNvSpPr/>
          <p:nvPr/>
        </p:nvSpPr>
        <p:spPr>
          <a:xfrm>
            <a:off x="12056875" y="5804595"/>
            <a:ext cx="486300" cy="453767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76D9A432-EF50-4968-B360-E145DFEDAF30}"/>
              </a:ext>
            </a:extLst>
          </p:cNvPr>
          <p:cNvCxnSpPr>
            <a:cxnSpLocks/>
          </p:cNvCxnSpPr>
          <p:nvPr/>
        </p:nvCxnSpPr>
        <p:spPr>
          <a:xfrm flipH="1">
            <a:off x="13474092" y="6015304"/>
            <a:ext cx="8383" cy="1311545"/>
          </a:xfrm>
          <a:prstGeom prst="line">
            <a:avLst/>
          </a:prstGeom>
          <a:ln w="38100">
            <a:solidFill>
              <a:srgbClr val="BB3F4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School Health Laerdal Pocket Mask - Soft Case">
            <a:extLst>
              <a:ext uri="{FF2B5EF4-FFF2-40B4-BE49-F238E27FC236}">
                <a16:creationId xmlns:a16="http://schemas.microsoft.com/office/drawing/2014/main" id="{60E15662-61A5-4907-B646-E3B35E591B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26500" b="81600" l="5500" r="52300">
                        <a14:foregroundMark x1="30600" y1="27500" x2="30600" y2="27500"/>
                        <a14:foregroundMark x1="29200" y1="26700" x2="29200" y2="26700"/>
                        <a14:foregroundMark x1="30500" y1="79600" x2="30500" y2="79600"/>
                        <a14:foregroundMark x1="52300" y1="72900" x2="52300" y2="72900"/>
                        <a14:foregroundMark x1="36000" y1="81600" x2="36000" y2="81600"/>
                        <a14:foregroundMark x1="28200" y1="26500" x2="28200" y2="26500"/>
                      </a14:backgroundRemoval>
                    </a14:imgEffect>
                    <a14:imgEffect>
                      <a14:artisticLineDrawing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15" r="44367" b="15611"/>
          <a:stretch/>
        </p:blipFill>
        <p:spPr bwMode="auto">
          <a:xfrm rot="1587310">
            <a:off x="4554864" y="5080237"/>
            <a:ext cx="665245" cy="7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" name="Google Shape;94;p13">
            <a:extLst>
              <a:ext uri="{FF2B5EF4-FFF2-40B4-BE49-F238E27FC236}">
                <a16:creationId xmlns:a16="http://schemas.microsoft.com/office/drawing/2014/main" id="{982F7E92-3747-4A2E-A729-EFA07836381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42357" y="4689101"/>
            <a:ext cx="582441" cy="405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56;p13">
            <a:extLst>
              <a:ext uri="{FF2B5EF4-FFF2-40B4-BE49-F238E27FC236}">
                <a16:creationId xmlns:a16="http://schemas.microsoft.com/office/drawing/2014/main" id="{2FA1D722-1545-4CF6-9C38-4853B508129B}"/>
              </a:ext>
            </a:extLst>
          </p:cNvPr>
          <p:cNvCxnSpPr>
            <a:cxnSpLocks/>
          </p:cNvCxnSpPr>
          <p:nvPr/>
        </p:nvCxnSpPr>
        <p:spPr>
          <a:xfrm flipV="1">
            <a:off x="4771126" y="4544481"/>
            <a:ext cx="0" cy="754656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B1F3A65D-3B4B-45D2-96FA-0A92C3C54F9B}"/>
              </a:ext>
            </a:extLst>
          </p:cNvPr>
          <p:cNvCxnSpPr>
            <a:cxnSpLocks/>
          </p:cNvCxnSpPr>
          <p:nvPr/>
        </p:nvCxnSpPr>
        <p:spPr>
          <a:xfrm flipH="1" flipV="1">
            <a:off x="8603683" y="5117204"/>
            <a:ext cx="2151396" cy="5289"/>
          </a:xfrm>
          <a:prstGeom prst="straightConnector1">
            <a:avLst/>
          </a:prstGeom>
          <a:ln w="38100">
            <a:solidFill>
              <a:srgbClr val="BB3F4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2E609F1E-866D-4993-82B8-C23F66E6F69E}"/>
              </a:ext>
            </a:extLst>
          </p:cNvPr>
          <p:cNvCxnSpPr>
            <a:cxnSpLocks/>
          </p:cNvCxnSpPr>
          <p:nvPr/>
        </p:nvCxnSpPr>
        <p:spPr>
          <a:xfrm>
            <a:off x="6990512" y="2313488"/>
            <a:ext cx="6033676" cy="36894"/>
          </a:xfrm>
          <a:prstGeom prst="line">
            <a:avLst/>
          </a:prstGeom>
          <a:ln w="38100">
            <a:solidFill>
              <a:srgbClr val="BB837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Google Shape;56;p13">
            <a:extLst>
              <a:ext uri="{FF2B5EF4-FFF2-40B4-BE49-F238E27FC236}">
                <a16:creationId xmlns:a16="http://schemas.microsoft.com/office/drawing/2014/main" id="{817A83E6-B406-4F27-BA8A-D73EDCE97C24}"/>
              </a:ext>
            </a:extLst>
          </p:cNvPr>
          <p:cNvCxnSpPr>
            <a:cxnSpLocks/>
          </p:cNvCxnSpPr>
          <p:nvPr/>
        </p:nvCxnSpPr>
        <p:spPr>
          <a:xfrm>
            <a:off x="13010032" y="2336511"/>
            <a:ext cx="0" cy="375167"/>
          </a:xfrm>
          <a:prstGeom prst="straightConnector1">
            <a:avLst/>
          </a:prstGeom>
          <a:noFill/>
          <a:ln w="38100" cap="flat" cmpd="sng">
            <a:solidFill>
              <a:srgbClr val="99663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37B9930E-9CA7-44B9-B875-88A0211175FA}"/>
              </a:ext>
            </a:extLst>
          </p:cNvPr>
          <p:cNvCxnSpPr>
            <a:cxnSpLocks/>
          </p:cNvCxnSpPr>
          <p:nvPr/>
        </p:nvCxnSpPr>
        <p:spPr>
          <a:xfrm>
            <a:off x="17253230" y="7326849"/>
            <a:ext cx="0" cy="424476"/>
          </a:xfrm>
          <a:prstGeom prst="line">
            <a:avLst/>
          </a:prstGeom>
          <a:ln w="38100">
            <a:solidFill>
              <a:srgbClr val="BB3F4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5" name="Google Shape;94;p13">
            <a:extLst>
              <a:ext uri="{FF2B5EF4-FFF2-40B4-BE49-F238E27FC236}">
                <a16:creationId xmlns:a16="http://schemas.microsoft.com/office/drawing/2014/main" id="{1ABF8FBD-E07E-4471-9EC8-9096772DD7E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717456" y="1857716"/>
            <a:ext cx="582441" cy="40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95;p13">
            <a:extLst>
              <a:ext uri="{FF2B5EF4-FFF2-40B4-BE49-F238E27FC236}">
                <a16:creationId xmlns:a16="http://schemas.microsoft.com/office/drawing/2014/main" id="{300255B9-5C0F-423D-860E-80F7512F1571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199937" y="1879791"/>
            <a:ext cx="510180" cy="38397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6DF3C39B-1F0A-48F1-9A48-8FE68F1FDBBE}"/>
              </a:ext>
            </a:extLst>
          </p:cNvPr>
          <p:cNvSpPr/>
          <p:nvPr/>
        </p:nvSpPr>
        <p:spPr>
          <a:xfrm>
            <a:off x="17988720" y="6638226"/>
            <a:ext cx="45719" cy="287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B3B4FCED-4FD6-44CD-BDA4-1F3E5D4C0A7D}"/>
              </a:ext>
            </a:extLst>
          </p:cNvPr>
          <p:cNvSpPr/>
          <p:nvPr/>
        </p:nvSpPr>
        <p:spPr>
          <a:xfrm>
            <a:off x="17685543" y="6977834"/>
            <a:ext cx="392199" cy="765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2" name="Picture 4" descr="Police elements walkie talkie - Transparent PNG &amp; SVG vector file">
            <a:extLst>
              <a:ext uri="{FF2B5EF4-FFF2-40B4-BE49-F238E27FC236}">
                <a16:creationId xmlns:a16="http://schemas.microsoft.com/office/drawing/2014/main" id="{9E8BCA10-3834-4F23-B495-905230D67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1405" y="6580599"/>
            <a:ext cx="1235327" cy="123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4F1C3ED7-6A06-4061-B03D-3CBD8E674E48}"/>
              </a:ext>
            </a:extLst>
          </p:cNvPr>
          <p:cNvCxnSpPr>
            <a:cxnSpLocks/>
          </p:cNvCxnSpPr>
          <p:nvPr/>
        </p:nvCxnSpPr>
        <p:spPr>
          <a:xfrm>
            <a:off x="6835270" y="6717484"/>
            <a:ext cx="10874852" cy="30683"/>
          </a:xfrm>
          <a:prstGeom prst="line">
            <a:avLst/>
          </a:prstGeom>
          <a:ln w="38100">
            <a:solidFill>
              <a:srgbClr val="BB3F4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2F6CE4DD-DB4F-46DF-BEFF-A08DDA9285DC}"/>
              </a:ext>
            </a:extLst>
          </p:cNvPr>
          <p:cNvCxnSpPr>
            <a:cxnSpLocks/>
          </p:cNvCxnSpPr>
          <p:nvPr/>
        </p:nvCxnSpPr>
        <p:spPr>
          <a:xfrm>
            <a:off x="6835270" y="4604535"/>
            <a:ext cx="0" cy="2116822"/>
          </a:xfrm>
          <a:prstGeom prst="line">
            <a:avLst/>
          </a:prstGeom>
          <a:ln w="38100">
            <a:solidFill>
              <a:srgbClr val="BB3F4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06EF36DB-145C-4C8F-886E-8F068F8B9ED9}"/>
              </a:ext>
            </a:extLst>
          </p:cNvPr>
          <p:cNvCxnSpPr>
            <a:cxnSpLocks/>
          </p:cNvCxnSpPr>
          <p:nvPr/>
        </p:nvCxnSpPr>
        <p:spPr>
          <a:xfrm flipH="1" flipV="1">
            <a:off x="5355449" y="4585344"/>
            <a:ext cx="1492711" cy="12608"/>
          </a:xfrm>
          <a:prstGeom prst="straightConnector1">
            <a:avLst/>
          </a:prstGeom>
          <a:ln w="38100">
            <a:solidFill>
              <a:srgbClr val="BB3F4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4" name="Picture 4" descr="Police elements walkie talkie - Transparent PNG &amp; SVG vector file">
            <a:extLst>
              <a:ext uri="{FF2B5EF4-FFF2-40B4-BE49-F238E27FC236}">
                <a16:creationId xmlns:a16="http://schemas.microsoft.com/office/drawing/2014/main" id="{1A54EA1F-DD2B-486E-A93A-CB42462EB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12" y="5343969"/>
            <a:ext cx="525644" cy="52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"/>
          <p:cNvSpPr/>
          <p:nvPr/>
        </p:nvSpPr>
        <p:spPr>
          <a:xfrm>
            <a:off x="0" y="0"/>
            <a:ext cx="10547458" cy="5192245"/>
          </a:xfrm>
          <a:prstGeom prst="rect">
            <a:avLst/>
          </a:prstGeom>
          <a:solidFill>
            <a:srgbClr val="D6B4AA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157" name="Picture 4" descr="Man Face Silhouette Png PNG Image | Transparent PNG Free Download on SeekPNG">
            <a:extLst>
              <a:ext uri="{FF2B5EF4-FFF2-40B4-BE49-F238E27FC236}">
                <a16:creationId xmlns:a16="http://schemas.microsoft.com/office/drawing/2014/main" id="{8845C172-3EBF-45A1-B0F5-21DD5617D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42" b="91753" l="10000" r="90000">
                        <a14:foregroundMark x1="57927" y1="8542" x2="57927" y2="8542"/>
                        <a14:foregroundMark x1="50488" y1="91753" x2="50488" y2="9175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3814">
            <a:off x="347000" y="3750619"/>
            <a:ext cx="2252551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" name="Google Shape;31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p14"/>
          <p:cNvSpPr/>
          <p:nvPr/>
        </p:nvSpPr>
        <p:spPr>
          <a:xfrm>
            <a:off x="10101341" y="0"/>
            <a:ext cx="4541520" cy="5222994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14" name="Google Shape;314;p14"/>
          <p:cNvSpPr/>
          <p:nvPr/>
        </p:nvSpPr>
        <p:spPr>
          <a:xfrm>
            <a:off x="10100727" y="5192245"/>
            <a:ext cx="4542132" cy="5780555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15" name="Google Shape;315;p14" descr="Free Hand 1199486 PNG with Transparent Backgroun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12" y="2396172"/>
            <a:ext cx="2597662" cy="183124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4"/>
          <p:cNvSpPr/>
          <p:nvPr/>
        </p:nvSpPr>
        <p:spPr>
          <a:xfrm rot="3509072">
            <a:off x="463488" y="3101557"/>
            <a:ext cx="715452" cy="664843"/>
          </a:xfrm>
          <a:prstGeom prst="blockArc">
            <a:avLst>
              <a:gd name="adj1" fmla="val 10752262"/>
              <a:gd name="adj2" fmla="val 0"/>
              <a:gd name="adj3" fmla="val 25000"/>
            </a:avLst>
          </a:prstGeom>
          <a:solidFill>
            <a:srgbClr val="424242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317" name="Google Shape;317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3509072">
            <a:off x="718168" y="3094131"/>
            <a:ext cx="125776" cy="145628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4"/>
          <p:cNvSpPr/>
          <p:nvPr/>
        </p:nvSpPr>
        <p:spPr>
          <a:xfrm>
            <a:off x="3818899" y="2000065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19" name="Google Shape;319;p14"/>
          <p:cNvSpPr/>
          <p:nvPr/>
        </p:nvSpPr>
        <p:spPr>
          <a:xfrm>
            <a:off x="3914899" y="2114469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21" name="Google Shape;321;p14"/>
          <p:cNvCxnSpPr/>
          <p:nvPr/>
        </p:nvCxnSpPr>
        <p:spPr>
          <a:xfrm rot="10800000" flipH="1">
            <a:off x="4837251" y="2296316"/>
            <a:ext cx="1242893" cy="1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26" name="Google Shape;326;p14" descr="Drone Png Transparent Images - Archos Drone Vr, Png Download - kind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22011" y="1785607"/>
            <a:ext cx="2472841" cy="1384791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4"/>
          <p:cNvSpPr/>
          <p:nvPr/>
        </p:nvSpPr>
        <p:spPr>
          <a:xfrm>
            <a:off x="10632303" y="6273092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1" name="Google Shape;331;p14"/>
          <p:cNvSpPr/>
          <p:nvPr/>
        </p:nvSpPr>
        <p:spPr>
          <a:xfrm>
            <a:off x="10728303" y="6387495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2" name="Google Shape;332;p14"/>
          <p:cNvSpPr/>
          <p:nvPr/>
        </p:nvSpPr>
        <p:spPr>
          <a:xfrm>
            <a:off x="10971757" y="7730698"/>
            <a:ext cx="110456" cy="107077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3" name="Google Shape;333;p14"/>
          <p:cNvSpPr/>
          <p:nvPr/>
        </p:nvSpPr>
        <p:spPr>
          <a:xfrm>
            <a:off x="11791370" y="7631286"/>
            <a:ext cx="2701950" cy="1734891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4" name="Google Shape;334;p14"/>
          <p:cNvSpPr/>
          <p:nvPr/>
        </p:nvSpPr>
        <p:spPr>
          <a:xfrm>
            <a:off x="11860082" y="7731690"/>
            <a:ext cx="2526115" cy="154449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5" name="Google Shape;335;p14"/>
          <p:cNvSpPr/>
          <p:nvPr/>
        </p:nvSpPr>
        <p:spPr>
          <a:xfrm>
            <a:off x="11614666" y="9368833"/>
            <a:ext cx="2878651" cy="714946"/>
          </a:xfrm>
          <a:prstGeom prst="parallelogram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6" name="Google Shape;336;p14"/>
          <p:cNvSpPr/>
          <p:nvPr/>
        </p:nvSpPr>
        <p:spPr>
          <a:xfrm>
            <a:off x="4151052" y="3450453"/>
            <a:ext cx="110456" cy="107077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7" name="Google Shape;337;p14"/>
          <p:cNvSpPr/>
          <p:nvPr/>
        </p:nvSpPr>
        <p:spPr>
          <a:xfrm>
            <a:off x="3977821" y="2612047"/>
            <a:ext cx="512688" cy="7120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DDDD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38" name="Google Shape;338;p14"/>
          <p:cNvCxnSpPr/>
          <p:nvPr/>
        </p:nvCxnSpPr>
        <p:spPr>
          <a:xfrm>
            <a:off x="4051138" y="2690950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9" name="Google Shape;339;p14"/>
          <p:cNvCxnSpPr/>
          <p:nvPr/>
        </p:nvCxnSpPr>
        <p:spPr>
          <a:xfrm>
            <a:off x="4051137" y="2747402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0" name="Google Shape;340;p14"/>
          <p:cNvCxnSpPr/>
          <p:nvPr/>
        </p:nvCxnSpPr>
        <p:spPr>
          <a:xfrm>
            <a:off x="4051137" y="2807155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1" name="Google Shape;341;p14"/>
          <p:cNvCxnSpPr/>
          <p:nvPr/>
        </p:nvCxnSpPr>
        <p:spPr>
          <a:xfrm>
            <a:off x="4057709" y="2859797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14"/>
          <p:cNvCxnSpPr/>
          <p:nvPr/>
        </p:nvCxnSpPr>
        <p:spPr>
          <a:xfrm>
            <a:off x="4057709" y="2915041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3" name="Google Shape;343;p14"/>
          <p:cNvCxnSpPr/>
          <p:nvPr/>
        </p:nvCxnSpPr>
        <p:spPr>
          <a:xfrm>
            <a:off x="4057708" y="2967364"/>
            <a:ext cx="222030" cy="6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4" name="Google Shape;344;p14"/>
          <p:cNvCxnSpPr/>
          <p:nvPr/>
        </p:nvCxnSpPr>
        <p:spPr>
          <a:xfrm>
            <a:off x="4057708" y="3030041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5" name="Google Shape;345;p14"/>
          <p:cNvCxnSpPr/>
          <p:nvPr/>
        </p:nvCxnSpPr>
        <p:spPr>
          <a:xfrm>
            <a:off x="10856114" y="691417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6" name="Google Shape;346;p14"/>
          <p:cNvCxnSpPr/>
          <p:nvPr/>
        </p:nvCxnSpPr>
        <p:spPr>
          <a:xfrm>
            <a:off x="10856113" y="6970629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7" name="Google Shape;347;p14"/>
          <p:cNvCxnSpPr/>
          <p:nvPr/>
        </p:nvCxnSpPr>
        <p:spPr>
          <a:xfrm>
            <a:off x="10856113" y="7030381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14"/>
          <p:cNvCxnSpPr/>
          <p:nvPr/>
        </p:nvCxnSpPr>
        <p:spPr>
          <a:xfrm>
            <a:off x="10862685" y="7083023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9" name="Google Shape;349;p14"/>
          <p:cNvCxnSpPr/>
          <p:nvPr/>
        </p:nvCxnSpPr>
        <p:spPr>
          <a:xfrm>
            <a:off x="10862685" y="7138268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" name="Google Shape;350;p14"/>
          <p:cNvCxnSpPr/>
          <p:nvPr/>
        </p:nvCxnSpPr>
        <p:spPr>
          <a:xfrm>
            <a:off x="10862684" y="7190590"/>
            <a:ext cx="222030" cy="6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1" name="Google Shape;351;p14"/>
          <p:cNvSpPr/>
          <p:nvPr/>
        </p:nvSpPr>
        <p:spPr>
          <a:xfrm>
            <a:off x="4026765" y="2176382"/>
            <a:ext cx="389040" cy="36301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353" name="Google Shape;353;p14" descr="Vital Signs Icons - Download Free Vector Icons | Noun Project"/>
          <p:cNvPicPr preferRelativeResize="0"/>
          <p:nvPr/>
        </p:nvPicPr>
        <p:blipFill rotWithShape="1">
          <a:blip r:embed="rId9">
            <a:alphaModFix/>
          </a:blip>
          <a:srcRect l="12955" r="14030"/>
          <a:stretch/>
        </p:blipFill>
        <p:spPr>
          <a:xfrm>
            <a:off x="10863181" y="7254490"/>
            <a:ext cx="388206" cy="34987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4"/>
          <p:cNvSpPr/>
          <p:nvPr/>
        </p:nvSpPr>
        <p:spPr>
          <a:xfrm>
            <a:off x="10863181" y="7298555"/>
            <a:ext cx="389040" cy="2589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55" name="Google Shape;355;p14"/>
          <p:cNvSpPr/>
          <p:nvPr/>
        </p:nvSpPr>
        <p:spPr>
          <a:xfrm>
            <a:off x="11239034" y="1849360"/>
            <a:ext cx="2619600" cy="1765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6" name="Google Shape;356;p14"/>
          <p:cNvSpPr/>
          <p:nvPr/>
        </p:nvSpPr>
        <p:spPr>
          <a:xfrm>
            <a:off x="11307641" y="1849360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7" name="Google Shape;357;p14"/>
          <p:cNvSpPr/>
          <p:nvPr/>
        </p:nvSpPr>
        <p:spPr>
          <a:xfrm>
            <a:off x="11239034" y="2026456"/>
            <a:ext cx="2619600" cy="43608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8" name="Google Shape;358;p14"/>
          <p:cNvSpPr/>
          <p:nvPr/>
        </p:nvSpPr>
        <p:spPr>
          <a:xfrm>
            <a:off x="11787674" y="2093266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9" name="Google Shape;359;p14"/>
          <p:cNvSpPr/>
          <p:nvPr/>
        </p:nvSpPr>
        <p:spPr>
          <a:xfrm>
            <a:off x="11582009" y="2093266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0" name="Google Shape;360;p14"/>
          <p:cNvSpPr/>
          <p:nvPr/>
        </p:nvSpPr>
        <p:spPr>
          <a:xfrm>
            <a:off x="12046521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1" name="Google Shape;361;p14"/>
          <p:cNvSpPr/>
          <p:nvPr/>
        </p:nvSpPr>
        <p:spPr>
          <a:xfrm>
            <a:off x="11732697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2" name="Google Shape;362;p14"/>
          <p:cNvSpPr/>
          <p:nvPr/>
        </p:nvSpPr>
        <p:spPr>
          <a:xfrm>
            <a:off x="11418873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3" name="Google Shape;363;p14"/>
          <p:cNvSpPr/>
          <p:nvPr/>
        </p:nvSpPr>
        <p:spPr>
          <a:xfrm>
            <a:off x="11307641" y="2450738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64" name="Google Shape;364;p14"/>
          <p:cNvCxnSpPr/>
          <p:nvPr/>
        </p:nvCxnSpPr>
        <p:spPr>
          <a:xfrm rot="10800000" flipH="1">
            <a:off x="8302745" y="2270904"/>
            <a:ext cx="2612532" cy="2173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7" name="Google Shape;367;p14"/>
          <p:cNvCxnSpPr/>
          <p:nvPr/>
        </p:nvCxnSpPr>
        <p:spPr>
          <a:xfrm>
            <a:off x="11760578" y="2671333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8" name="Google Shape;368;p14"/>
          <p:cNvCxnSpPr/>
          <p:nvPr/>
        </p:nvCxnSpPr>
        <p:spPr>
          <a:xfrm>
            <a:off x="11760578" y="2731085"/>
            <a:ext cx="4222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9" name="Google Shape;369;p14"/>
          <p:cNvCxnSpPr/>
          <p:nvPr/>
        </p:nvCxnSpPr>
        <p:spPr>
          <a:xfrm>
            <a:off x="11760578" y="2804118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0" name="Google Shape;370;p14"/>
          <p:cNvCxnSpPr/>
          <p:nvPr/>
        </p:nvCxnSpPr>
        <p:spPr>
          <a:xfrm>
            <a:off x="11399225" y="2876319"/>
            <a:ext cx="7836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1" name="Google Shape;371;p14" descr="Vital Signs Icons - Download Free Vector Icons | Noun Project"/>
          <p:cNvPicPr preferRelativeResize="0"/>
          <p:nvPr/>
        </p:nvPicPr>
        <p:blipFill rotWithShape="1">
          <a:blip r:embed="rId10">
            <a:alphaModFix/>
          </a:blip>
          <a:srcRect l="12955" r="14030"/>
          <a:stretch/>
        </p:blipFill>
        <p:spPr>
          <a:xfrm>
            <a:off x="11408478" y="3059068"/>
            <a:ext cx="401974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4"/>
          <p:cNvSpPr/>
          <p:nvPr/>
        </p:nvSpPr>
        <p:spPr>
          <a:xfrm>
            <a:off x="11405138" y="3035199"/>
            <a:ext cx="639819" cy="380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73" name="Google Shape;373;p14" descr="Vital Signs Icons - Download Free Vector Icons | Noun Project"/>
          <p:cNvPicPr preferRelativeResize="0"/>
          <p:nvPr/>
        </p:nvPicPr>
        <p:blipFill rotWithShape="1">
          <a:blip r:embed="rId9">
            <a:alphaModFix/>
          </a:blip>
          <a:srcRect l="12955" r="43842"/>
          <a:stretch/>
        </p:blipFill>
        <p:spPr>
          <a:xfrm>
            <a:off x="11808035" y="3059003"/>
            <a:ext cx="237846" cy="36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4" descr="Person icon - Free download on Iconfinder"/>
          <p:cNvPicPr preferRelativeResize="0"/>
          <p:nvPr/>
        </p:nvPicPr>
        <p:blipFill rotWithShape="1">
          <a:blip r:embed="rId11">
            <a:alphaModFix/>
          </a:blip>
          <a:srcRect t="1" b="13719"/>
          <a:stretch/>
        </p:blipFill>
        <p:spPr>
          <a:xfrm>
            <a:off x="11398175" y="2534993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5" name="Google Shape;375;p14"/>
          <p:cNvSpPr/>
          <p:nvPr/>
        </p:nvSpPr>
        <p:spPr>
          <a:xfrm>
            <a:off x="11608690" y="2525938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78" name="Google Shape;378;p14"/>
          <p:cNvCxnSpPr/>
          <p:nvPr/>
        </p:nvCxnSpPr>
        <p:spPr>
          <a:xfrm rot="10800000">
            <a:off x="12752329" y="3698241"/>
            <a:ext cx="22854" cy="380741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79" name="Google Shape;379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587280" y="2503369"/>
            <a:ext cx="1121282" cy="96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4" descr="Pinpoint Icons - Download Free Vector Icons | Noun Project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2807277" y="2535632"/>
            <a:ext cx="189810" cy="174442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4"/>
          <p:cNvSpPr/>
          <p:nvPr/>
        </p:nvSpPr>
        <p:spPr>
          <a:xfrm>
            <a:off x="12890079" y="2544561"/>
            <a:ext cx="441268" cy="103246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82" name="Google Shape;382;p14"/>
          <p:cNvSpPr/>
          <p:nvPr/>
        </p:nvSpPr>
        <p:spPr>
          <a:xfrm>
            <a:off x="12856119" y="2557759"/>
            <a:ext cx="91439" cy="8111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3" name="Google Shape;383;p14"/>
          <p:cNvCxnSpPr/>
          <p:nvPr/>
        </p:nvCxnSpPr>
        <p:spPr>
          <a:xfrm>
            <a:off x="12968179" y="257585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4" name="Google Shape;384;p14"/>
          <p:cNvCxnSpPr/>
          <p:nvPr/>
        </p:nvCxnSpPr>
        <p:spPr>
          <a:xfrm>
            <a:off x="12968178" y="2613669"/>
            <a:ext cx="24417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5" name="Google Shape;385;p14"/>
          <p:cNvSpPr/>
          <p:nvPr/>
        </p:nvSpPr>
        <p:spPr>
          <a:xfrm rot="-8664357">
            <a:off x="11774253" y="2553160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6" name="Google Shape;386;p14"/>
          <p:cNvCxnSpPr/>
          <p:nvPr/>
        </p:nvCxnSpPr>
        <p:spPr>
          <a:xfrm>
            <a:off x="11395821" y="2944899"/>
            <a:ext cx="74939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87" name="Google Shape;387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12">
            <a:alphaModFix/>
          </a:blip>
          <a:srcRect t="14041"/>
          <a:stretch/>
        </p:blipFill>
        <p:spPr>
          <a:xfrm>
            <a:off x="12288460" y="7922326"/>
            <a:ext cx="1726860" cy="1271014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14"/>
          <p:cNvSpPr/>
          <p:nvPr/>
        </p:nvSpPr>
        <p:spPr>
          <a:xfrm>
            <a:off x="13396267" y="8158423"/>
            <a:ext cx="176702" cy="159795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89" name="Google Shape;389;p14"/>
          <p:cNvSpPr/>
          <p:nvPr/>
        </p:nvSpPr>
        <p:spPr>
          <a:xfrm>
            <a:off x="12835409" y="8048829"/>
            <a:ext cx="560856" cy="183027"/>
          </a:xfrm>
          <a:custGeom>
            <a:avLst/>
            <a:gdLst/>
            <a:ahLst/>
            <a:cxnLst/>
            <a:rect l="l" t="t" r="r" b="b"/>
            <a:pathLst>
              <a:path w="572629" h="229023" extrusionOk="0">
                <a:moveTo>
                  <a:pt x="0" y="0"/>
                </a:moveTo>
                <a:cubicBezTo>
                  <a:pt x="1588" y="3969"/>
                  <a:pt x="2851" y="8083"/>
                  <a:pt x="4763" y="11906"/>
                </a:cubicBezTo>
                <a:cubicBezTo>
                  <a:pt x="8079" y="18539"/>
                  <a:pt x="11401" y="20926"/>
                  <a:pt x="16669" y="26194"/>
                </a:cubicBezTo>
                <a:cubicBezTo>
                  <a:pt x="21432" y="25400"/>
                  <a:pt x="26222" y="24759"/>
                  <a:pt x="30957" y="23812"/>
                </a:cubicBezTo>
                <a:cubicBezTo>
                  <a:pt x="34166" y="23170"/>
                  <a:pt x="37226" y="21105"/>
                  <a:pt x="40482" y="21431"/>
                </a:cubicBezTo>
                <a:cubicBezTo>
                  <a:pt x="50481" y="22431"/>
                  <a:pt x="54584" y="26071"/>
                  <a:pt x="61913" y="30956"/>
                </a:cubicBezTo>
                <a:cubicBezTo>
                  <a:pt x="63500" y="35719"/>
                  <a:pt x="65457" y="40374"/>
                  <a:pt x="66675" y="45244"/>
                </a:cubicBezTo>
                <a:cubicBezTo>
                  <a:pt x="67469" y="48419"/>
                  <a:pt x="67768" y="51761"/>
                  <a:pt x="69057" y="54769"/>
                </a:cubicBezTo>
                <a:cubicBezTo>
                  <a:pt x="70184" y="57399"/>
                  <a:pt x="71392" y="60395"/>
                  <a:pt x="73819" y="61912"/>
                </a:cubicBezTo>
                <a:cubicBezTo>
                  <a:pt x="80682" y="66201"/>
                  <a:pt x="94701" y="67774"/>
                  <a:pt x="102394" y="69056"/>
                </a:cubicBezTo>
                <a:cubicBezTo>
                  <a:pt x="103516" y="72422"/>
                  <a:pt x="107157" y="82739"/>
                  <a:pt x="107157" y="85725"/>
                </a:cubicBezTo>
                <a:cubicBezTo>
                  <a:pt x="107157" y="89772"/>
                  <a:pt x="105569" y="93662"/>
                  <a:pt x="104775" y="97631"/>
                </a:cubicBezTo>
                <a:cubicBezTo>
                  <a:pt x="105569" y="103981"/>
                  <a:pt x="106012" y="110385"/>
                  <a:pt x="107157" y="116681"/>
                </a:cubicBezTo>
                <a:cubicBezTo>
                  <a:pt x="107606" y="119151"/>
                  <a:pt x="107970" y="121865"/>
                  <a:pt x="109538" y="123825"/>
                </a:cubicBezTo>
                <a:cubicBezTo>
                  <a:pt x="111326" y="126060"/>
                  <a:pt x="114052" y="127460"/>
                  <a:pt x="116682" y="128587"/>
                </a:cubicBezTo>
                <a:cubicBezTo>
                  <a:pt x="119690" y="129876"/>
                  <a:pt x="123032" y="130175"/>
                  <a:pt x="126207" y="130969"/>
                </a:cubicBezTo>
                <a:cubicBezTo>
                  <a:pt x="127001" y="138906"/>
                  <a:pt x="125287" y="147519"/>
                  <a:pt x="128588" y="154781"/>
                </a:cubicBezTo>
                <a:cubicBezTo>
                  <a:pt x="129942" y="157760"/>
                  <a:pt x="134918" y="156452"/>
                  <a:pt x="138113" y="157162"/>
                </a:cubicBezTo>
                <a:cubicBezTo>
                  <a:pt x="142064" y="158040"/>
                  <a:pt x="146050" y="158750"/>
                  <a:pt x="150019" y="159544"/>
                </a:cubicBezTo>
                <a:cubicBezTo>
                  <a:pt x="141035" y="173020"/>
                  <a:pt x="143033" y="166784"/>
                  <a:pt x="147638" y="192881"/>
                </a:cubicBezTo>
                <a:cubicBezTo>
                  <a:pt x="148510" y="197825"/>
                  <a:pt x="147637" y="205582"/>
                  <a:pt x="152400" y="207169"/>
                </a:cubicBezTo>
                <a:cubicBezTo>
                  <a:pt x="162259" y="210455"/>
                  <a:pt x="157455" y="208158"/>
                  <a:pt x="166688" y="214312"/>
                </a:cubicBezTo>
                <a:cubicBezTo>
                  <a:pt x="170657" y="212725"/>
                  <a:pt x="175779" y="212767"/>
                  <a:pt x="178594" y="209550"/>
                </a:cubicBezTo>
                <a:cubicBezTo>
                  <a:pt x="181900" y="205772"/>
                  <a:pt x="181769" y="200025"/>
                  <a:pt x="183357" y="195262"/>
                </a:cubicBezTo>
                <a:cubicBezTo>
                  <a:pt x="184151" y="192881"/>
                  <a:pt x="183650" y="189511"/>
                  <a:pt x="185738" y="188119"/>
                </a:cubicBezTo>
                <a:cubicBezTo>
                  <a:pt x="188119" y="186531"/>
                  <a:pt x="190322" y="184636"/>
                  <a:pt x="192882" y="183356"/>
                </a:cubicBezTo>
                <a:cubicBezTo>
                  <a:pt x="195127" y="182234"/>
                  <a:pt x="197644" y="181769"/>
                  <a:pt x="200025" y="180975"/>
                </a:cubicBezTo>
                <a:lnTo>
                  <a:pt x="214313" y="171450"/>
                </a:lnTo>
                <a:lnTo>
                  <a:pt x="221457" y="166687"/>
                </a:lnTo>
                <a:cubicBezTo>
                  <a:pt x="223044" y="163512"/>
                  <a:pt x="225475" y="160633"/>
                  <a:pt x="226219" y="157162"/>
                </a:cubicBezTo>
                <a:cubicBezTo>
                  <a:pt x="227890" y="149362"/>
                  <a:pt x="224581" y="140240"/>
                  <a:pt x="228600" y="133350"/>
                </a:cubicBezTo>
                <a:cubicBezTo>
                  <a:pt x="231130" y="129014"/>
                  <a:pt x="238711" y="131372"/>
                  <a:pt x="242888" y="128587"/>
                </a:cubicBezTo>
                <a:cubicBezTo>
                  <a:pt x="245269" y="127000"/>
                  <a:pt x="247833" y="125657"/>
                  <a:pt x="250032" y="123825"/>
                </a:cubicBezTo>
                <a:cubicBezTo>
                  <a:pt x="257937" y="117237"/>
                  <a:pt x="255445" y="116356"/>
                  <a:pt x="264319" y="111919"/>
                </a:cubicBezTo>
                <a:cubicBezTo>
                  <a:pt x="266564" y="110796"/>
                  <a:pt x="269082" y="110331"/>
                  <a:pt x="271463" y="109537"/>
                </a:cubicBezTo>
                <a:lnTo>
                  <a:pt x="304800" y="111919"/>
                </a:lnTo>
                <a:cubicBezTo>
                  <a:pt x="310134" y="113994"/>
                  <a:pt x="309563" y="123031"/>
                  <a:pt x="314325" y="126206"/>
                </a:cubicBezTo>
                <a:lnTo>
                  <a:pt x="321469" y="130969"/>
                </a:lnTo>
                <a:cubicBezTo>
                  <a:pt x="330994" y="130175"/>
                  <a:pt x="340551" y="129704"/>
                  <a:pt x="350044" y="128587"/>
                </a:cubicBezTo>
                <a:cubicBezTo>
                  <a:pt x="354064" y="128114"/>
                  <a:pt x="357919" y="126572"/>
                  <a:pt x="361950" y="126206"/>
                </a:cubicBezTo>
                <a:cubicBezTo>
                  <a:pt x="375412" y="124982"/>
                  <a:pt x="388938" y="124619"/>
                  <a:pt x="402432" y="123825"/>
                </a:cubicBezTo>
                <a:cubicBezTo>
                  <a:pt x="410381" y="121175"/>
                  <a:pt x="410137" y="121054"/>
                  <a:pt x="419100" y="119062"/>
                </a:cubicBezTo>
                <a:cubicBezTo>
                  <a:pt x="423051" y="118184"/>
                  <a:pt x="427080" y="117663"/>
                  <a:pt x="431007" y="116681"/>
                </a:cubicBezTo>
                <a:cubicBezTo>
                  <a:pt x="433442" y="116072"/>
                  <a:pt x="435737" y="114989"/>
                  <a:pt x="438150" y="114300"/>
                </a:cubicBezTo>
                <a:cubicBezTo>
                  <a:pt x="441297" y="113401"/>
                  <a:pt x="444500" y="112713"/>
                  <a:pt x="447675" y="111919"/>
                </a:cubicBezTo>
                <a:lnTo>
                  <a:pt x="461963" y="114300"/>
                </a:lnTo>
                <a:cubicBezTo>
                  <a:pt x="465945" y="115024"/>
                  <a:pt x="470502" y="114436"/>
                  <a:pt x="473869" y="116681"/>
                </a:cubicBezTo>
                <a:cubicBezTo>
                  <a:pt x="475958" y="118073"/>
                  <a:pt x="475031" y="121631"/>
                  <a:pt x="476250" y="123825"/>
                </a:cubicBezTo>
                <a:cubicBezTo>
                  <a:pt x="479030" y="128828"/>
                  <a:pt x="482600" y="133350"/>
                  <a:pt x="485775" y="138112"/>
                </a:cubicBezTo>
                <a:lnTo>
                  <a:pt x="500063" y="159544"/>
                </a:lnTo>
                <a:cubicBezTo>
                  <a:pt x="501650" y="161925"/>
                  <a:pt x="503920" y="163972"/>
                  <a:pt x="504825" y="166687"/>
                </a:cubicBezTo>
                <a:lnTo>
                  <a:pt x="507207" y="173831"/>
                </a:lnTo>
                <a:cubicBezTo>
                  <a:pt x="506413" y="179387"/>
                  <a:pt x="504495" y="184897"/>
                  <a:pt x="504825" y="190500"/>
                </a:cubicBezTo>
                <a:cubicBezTo>
                  <a:pt x="505300" y="198581"/>
                  <a:pt x="507029" y="206633"/>
                  <a:pt x="509588" y="214312"/>
                </a:cubicBezTo>
                <a:cubicBezTo>
                  <a:pt x="510382" y="216693"/>
                  <a:pt x="510194" y="219681"/>
                  <a:pt x="511969" y="221456"/>
                </a:cubicBezTo>
                <a:cubicBezTo>
                  <a:pt x="513744" y="223231"/>
                  <a:pt x="516622" y="223526"/>
                  <a:pt x="519113" y="223837"/>
                </a:cubicBezTo>
                <a:cubicBezTo>
                  <a:pt x="529382" y="225121"/>
                  <a:pt x="539750" y="225425"/>
                  <a:pt x="550069" y="226219"/>
                </a:cubicBezTo>
                <a:cubicBezTo>
                  <a:pt x="555091" y="227474"/>
                  <a:pt x="566810" y="231848"/>
                  <a:pt x="571500" y="226219"/>
                </a:cubicBezTo>
                <a:cubicBezTo>
                  <a:pt x="574041" y="223170"/>
                  <a:pt x="571500" y="218281"/>
                  <a:pt x="571500" y="214312"/>
                </a:cubicBezTo>
              </a:path>
            </a:pathLst>
          </a:custGeom>
          <a:noFill/>
          <a:ln w="25400" cap="flat" cmpd="sng">
            <a:solidFill>
              <a:srgbClr val="C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90" name="Google Shape;390;p14" descr="Pinpoint Icons - Download Free Vector Icons | Noun Project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2692045" y="7863997"/>
            <a:ext cx="232384" cy="21357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4"/>
          <p:cNvSpPr/>
          <p:nvPr/>
        </p:nvSpPr>
        <p:spPr>
          <a:xfrm>
            <a:off x="12812561" y="7887823"/>
            <a:ext cx="540245" cy="1162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92" name="Google Shape;392;p14"/>
          <p:cNvSpPr/>
          <p:nvPr/>
        </p:nvSpPr>
        <p:spPr>
          <a:xfrm>
            <a:off x="12752263" y="7894540"/>
            <a:ext cx="111949" cy="10090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93" name="Google Shape;393;p14"/>
          <p:cNvCxnSpPr/>
          <p:nvPr/>
        </p:nvCxnSpPr>
        <p:spPr>
          <a:xfrm>
            <a:off x="12890661" y="7919119"/>
            <a:ext cx="4151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4" name="Google Shape;394;p14"/>
          <p:cNvCxnSpPr/>
          <p:nvPr/>
        </p:nvCxnSpPr>
        <p:spPr>
          <a:xfrm>
            <a:off x="12890664" y="7956932"/>
            <a:ext cx="29894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95" name="Google Shape;395;p14" descr="Person icon - Free download on Iconfinder"/>
          <p:cNvPicPr preferRelativeResize="0"/>
          <p:nvPr/>
        </p:nvPicPr>
        <p:blipFill rotWithShape="1">
          <a:blip r:embed="rId11">
            <a:alphaModFix/>
          </a:blip>
          <a:srcRect t="1" b="13719"/>
          <a:stretch/>
        </p:blipFill>
        <p:spPr>
          <a:xfrm>
            <a:off x="10863180" y="6545404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6" name="Google Shape;396;p14"/>
          <p:cNvSpPr/>
          <p:nvPr/>
        </p:nvSpPr>
        <p:spPr>
          <a:xfrm>
            <a:off x="11073695" y="6536349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445" name="Google Shape;445;p14"/>
          <p:cNvCxnSpPr>
            <a:cxnSpLocks/>
          </p:cNvCxnSpPr>
          <p:nvPr/>
        </p:nvCxnSpPr>
        <p:spPr>
          <a:xfrm>
            <a:off x="7267333" y="6703116"/>
            <a:ext cx="3179446" cy="375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6" name="Google Shape;446;p14"/>
          <p:cNvCxnSpPr>
            <a:cxnSpLocks/>
            <a:endCxn id="326" idx="2"/>
          </p:cNvCxnSpPr>
          <p:nvPr/>
        </p:nvCxnSpPr>
        <p:spPr>
          <a:xfrm flipH="1" flipV="1">
            <a:off x="7258432" y="3170398"/>
            <a:ext cx="8902" cy="3532718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1" name="Google Shape;451;p14"/>
          <p:cNvCxnSpPr/>
          <p:nvPr/>
        </p:nvCxnSpPr>
        <p:spPr>
          <a:xfrm>
            <a:off x="2632381" y="2299478"/>
            <a:ext cx="991127" cy="0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64" name="Picture 2" descr="School Health Laerdal Pocket Mask - Soft Case">
            <a:extLst>
              <a:ext uri="{FF2B5EF4-FFF2-40B4-BE49-F238E27FC236}">
                <a16:creationId xmlns:a16="http://schemas.microsoft.com/office/drawing/2014/main" id="{9B32E3C9-737C-4EF2-940B-D00C69B528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6500" b="81600" l="5500" r="52300">
                        <a14:foregroundMark x1="30600" y1="27500" x2="30600" y2="27500"/>
                        <a14:foregroundMark x1="29200" y1="26700" x2="29200" y2="26700"/>
                        <a14:foregroundMark x1="30500" y1="79600" x2="30500" y2="79600"/>
                        <a14:foregroundMark x1="52300" y1="72900" x2="52300" y2="72900"/>
                        <a14:foregroundMark x1="36000" y1="81600" x2="36000" y2="81600"/>
                        <a14:foregroundMark x1="28200" y1="26500" x2="28200" y2="26500"/>
                      </a14:backgroundRemoval>
                    </a14:imgEffect>
                    <a14:imgEffect>
                      <a14:artisticLineDrawing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15" r="44367" b="15611"/>
          <a:stretch/>
        </p:blipFill>
        <p:spPr bwMode="auto">
          <a:xfrm rot="1587310">
            <a:off x="1569646" y="3756423"/>
            <a:ext cx="665245" cy="7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6" name="Google Shape;56;p13">
            <a:extLst>
              <a:ext uri="{FF2B5EF4-FFF2-40B4-BE49-F238E27FC236}">
                <a16:creationId xmlns:a16="http://schemas.microsoft.com/office/drawing/2014/main" id="{313F382A-957F-4DDE-8802-1896E46D7D18}"/>
              </a:ext>
            </a:extLst>
          </p:cNvPr>
          <p:cNvCxnSpPr>
            <a:cxnSpLocks/>
          </p:cNvCxnSpPr>
          <p:nvPr/>
        </p:nvCxnSpPr>
        <p:spPr>
          <a:xfrm flipV="1">
            <a:off x="2055417" y="3301083"/>
            <a:ext cx="0" cy="405816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548E1DB-F443-42F0-B5C4-CBDD9280BEB7}"/>
              </a:ext>
            </a:extLst>
          </p:cNvPr>
          <p:cNvSpPr/>
          <p:nvPr/>
        </p:nvSpPr>
        <p:spPr>
          <a:xfrm>
            <a:off x="721693" y="5192245"/>
            <a:ext cx="2138942" cy="1653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Google Shape;100;p13">
            <a:extLst>
              <a:ext uri="{FF2B5EF4-FFF2-40B4-BE49-F238E27FC236}">
                <a16:creationId xmlns:a16="http://schemas.microsoft.com/office/drawing/2014/main" id="{26FF8A2D-AD84-4186-A66E-9696A67266C9}"/>
              </a:ext>
            </a:extLst>
          </p:cNvPr>
          <p:cNvSpPr txBox="1"/>
          <p:nvPr/>
        </p:nvSpPr>
        <p:spPr>
          <a:xfrm>
            <a:off x="14907060" y="20882"/>
            <a:ext cx="7948427" cy="863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Flow of information when smartphone is avalible on ground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Vitals and location data sent to a smartphone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Smartphone recieves data and stores it in a patient profile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Additional images and videos are added to the patient profle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Patient profile is sent to the drone which routes the data to the app 1 server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 1 server stores the patient profile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EMS access the the patient profile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EMS cellular communications are sent to the drone which routes the data to the smartphone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EMS determines if drone should drop medical supply delivery</a:t>
            </a:r>
          </a:p>
        </p:txBody>
      </p:sp>
      <p:cxnSp>
        <p:nvCxnSpPr>
          <p:cNvPr id="177" name="Google Shape;446;p14">
            <a:extLst>
              <a:ext uri="{FF2B5EF4-FFF2-40B4-BE49-F238E27FC236}">
                <a16:creationId xmlns:a16="http://schemas.microsoft.com/office/drawing/2014/main" id="{80527E63-ED42-44D5-9CF4-E0C484A7FB6F}"/>
              </a:ext>
            </a:extLst>
          </p:cNvPr>
          <p:cNvCxnSpPr>
            <a:cxnSpLocks/>
          </p:cNvCxnSpPr>
          <p:nvPr/>
        </p:nvCxnSpPr>
        <p:spPr>
          <a:xfrm flipH="1">
            <a:off x="4837251" y="2534993"/>
            <a:ext cx="1184760" cy="9568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E35C61-F05C-46E5-A2BB-59F2FFE58935}"/>
              </a:ext>
            </a:extLst>
          </p:cNvPr>
          <p:cNvSpPr txBox="1"/>
          <p:nvPr/>
        </p:nvSpPr>
        <p:spPr>
          <a:xfrm>
            <a:off x="2897348" y="1849360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70D7288-2F0F-4F9D-928E-A1797DAB841A}"/>
              </a:ext>
            </a:extLst>
          </p:cNvPr>
          <p:cNvSpPr txBox="1"/>
          <p:nvPr/>
        </p:nvSpPr>
        <p:spPr>
          <a:xfrm>
            <a:off x="3876626" y="1545347"/>
            <a:ext cx="82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2. 3.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3E9120F-4168-4D7D-AEF6-C3E917BB28E5}"/>
              </a:ext>
            </a:extLst>
          </p:cNvPr>
          <p:cNvSpPr txBox="1"/>
          <p:nvPr/>
        </p:nvSpPr>
        <p:spPr>
          <a:xfrm>
            <a:off x="5257579" y="1820367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DA7925A-B1F8-4AFF-A3A1-998566F70482}"/>
              </a:ext>
            </a:extLst>
          </p:cNvPr>
          <p:cNvSpPr txBox="1"/>
          <p:nvPr/>
        </p:nvSpPr>
        <p:spPr>
          <a:xfrm>
            <a:off x="12411031" y="1407470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BE15766-FD22-4FE0-8218-C0920BFA7CE0}"/>
              </a:ext>
            </a:extLst>
          </p:cNvPr>
          <p:cNvSpPr txBox="1"/>
          <p:nvPr/>
        </p:nvSpPr>
        <p:spPr>
          <a:xfrm>
            <a:off x="12793978" y="5437735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EDC1295-23BB-4D99-BB45-A27259356615}"/>
              </a:ext>
            </a:extLst>
          </p:cNvPr>
          <p:cNvSpPr txBox="1"/>
          <p:nvPr/>
        </p:nvSpPr>
        <p:spPr>
          <a:xfrm>
            <a:off x="8439346" y="6270385"/>
            <a:ext cx="803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7. 8.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CB30C3C-60FB-498A-96AF-2F73B31BF50C}"/>
              </a:ext>
            </a:extLst>
          </p:cNvPr>
          <p:cNvSpPr txBox="1"/>
          <p:nvPr/>
        </p:nvSpPr>
        <p:spPr>
          <a:xfrm>
            <a:off x="5264938" y="2550842"/>
            <a:ext cx="803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D40289B-71BA-4FC3-B7D3-B80C7CEED3C8}"/>
              </a:ext>
            </a:extLst>
          </p:cNvPr>
          <p:cNvSpPr txBox="1"/>
          <p:nvPr/>
        </p:nvSpPr>
        <p:spPr>
          <a:xfrm>
            <a:off x="9224328" y="1823798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"/>
          <p:cNvSpPr/>
          <p:nvPr/>
        </p:nvSpPr>
        <p:spPr>
          <a:xfrm>
            <a:off x="0" y="0"/>
            <a:ext cx="10547458" cy="5192245"/>
          </a:xfrm>
          <a:prstGeom prst="rect">
            <a:avLst/>
          </a:prstGeom>
          <a:solidFill>
            <a:srgbClr val="D6B4AA"/>
          </a:solidFill>
          <a:ln>
            <a:solidFill>
              <a:srgbClr val="D6B4AA"/>
            </a:solidFill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157" name="Picture 4" descr="Man Face Silhouette Png PNG Image | Transparent PNG Free Download on SeekPNG">
            <a:extLst>
              <a:ext uri="{FF2B5EF4-FFF2-40B4-BE49-F238E27FC236}">
                <a16:creationId xmlns:a16="http://schemas.microsoft.com/office/drawing/2014/main" id="{8845C172-3EBF-45A1-B0F5-21DD5617D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42" b="91753" l="10000" r="90000">
                        <a14:foregroundMark x1="57927" y1="8542" x2="57927" y2="8542"/>
                        <a14:foregroundMark x1="50488" y1="91753" x2="50488" y2="9175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3814">
            <a:off x="347000" y="3750619"/>
            <a:ext cx="2252551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" name="Google Shape;31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p14"/>
          <p:cNvSpPr/>
          <p:nvPr/>
        </p:nvSpPr>
        <p:spPr>
          <a:xfrm>
            <a:off x="10101341" y="-1"/>
            <a:ext cx="4541520" cy="5192245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14" name="Google Shape;314;p14"/>
          <p:cNvSpPr/>
          <p:nvPr/>
        </p:nvSpPr>
        <p:spPr>
          <a:xfrm>
            <a:off x="10100727" y="5181707"/>
            <a:ext cx="4542132" cy="5791093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15" name="Google Shape;315;p14" descr="Free Hand 1199486 PNG with Transparent Backgroun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12" y="2396172"/>
            <a:ext cx="2597662" cy="183124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4"/>
          <p:cNvSpPr/>
          <p:nvPr/>
        </p:nvSpPr>
        <p:spPr>
          <a:xfrm rot="3509072">
            <a:off x="463488" y="3101557"/>
            <a:ext cx="715452" cy="664843"/>
          </a:xfrm>
          <a:prstGeom prst="blockArc">
            <a:avLst>
              <a:gd name="adj1" fmla="val 10752262"/>
              <a:gd name="adj2" fmla="val 0"/>
              <a:gd name="adj3" fmla="val 25000"/>
            </a:avLst>
          </a:prstGeom>
          <a:solidFill>
            <a:srgbClr val="424242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317" name="Google Shape;317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3509072">
            <a:off x="718168" y="3094131"/>
            <a:ext cx="125776" cy="145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4" descr="Drone Png Transparent Images - Archos Drone Vr, Png Download - kind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22011" y="1785607"/>
            <a:ext cx="2472841" cy="1384791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4"/>
          <p:cNvSpPr/>
          <p:nvPr/>
        </p:nvSpPr>
        <p:spPr>
          <a:xfrm>
            <a:off x="11791370" y="7631286"/>
            <a:ext cx="2701950" cy="1734891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4" name="Google Shape;334;p14"/>
          <p:cNvSpPr/>
          <p:nvPr/>
        </p:nvSpPr>
        <p:spPr>
          <a:xfrm>
            <a:off x="11860082" y="7731690"/>
            <a:ext cx="2526115" cy="154449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5" name="Google Shape;335;p14"/>
          <p:cNvSpPr/>
          <p:nvPr/>
        </p:nvSpPr>
        <p:spPr>
          <a:xfrm>
            <a:off x="11614666" y="9368833"/>
            <a:ext cx="2878651" cy="714946"/>
          </a:xfrm>
          <a:prstGeom prst="parallelogram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5" name="Google Shape;355;p14"/>
          <p:cNvSpPr/>
          <p:nvPr/>
        </p:nvSpPr>
        <p:spPr>
          <a:xfrm>
            <a:off x="11239034" y="1849360"/>
            <a:ext cx="2619600" cy="1765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6" name="Google Shape;356;p14"/>
          <p:cNvSpPr/>
          <p:nvPr/>
        </p:nvSpPr>
        <p:spPr>
          <a:xfrm>
            <a:off x="11307641" y="1849360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7" name="Google Shape;357;p14"/>
          <p:cNvSpPr/>
          <p:nvPr/>
        </p:nvSpPr>
        <p:spPr>
          <a:xfrm>
            <a:off x="11239034" y="2026456"/>
            <a:ext cx="2619600" cy="43608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8" name="Google Shape;358;p14"/>
          <p:cNvSpPr/>
          <p:nvPr/>
        </p:nvSpPr>
        <p:spPr>
          <a:xfrm>
            <a:off x="11787674" y="2093266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9" name="Google Shape;359;p14"/>
          <p:cNvSpPr/>
          <p:nvPr/>
        </p:nvSpPr>
        <p:spPr>
          <a:xfrm>
            <a:off x="11582009" y="2093266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0" name="Google Shape;360;p14"/>
          <p:cNvSpPr/>
          <p:nvPr/>
        </p:nvSpPr>
        <p:spPr>
          <a:xfrm>
            <a:off x="12046521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1" name="Google Shape;361;p14"/>
          <p:cNvSpPr/>
          <p:nvPr/>
        </p:nvSpPr>
        <p:spPr>
          <a:xfrm>
            <a:off x="11732697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2" name="Google Shape;362;p14"/>
          <p:cNvSpPr/>
          <p:nvPr/>
        </p:nvSpPr>
        <p:spPr>
          <a:xfrm>
            <a:off x="11418873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3" name="Google Shape;363;p14"/>
          <p:cNvSpPr/>
          <p:nvPr/>
        </p:nvSpPr>
        <p:spPr>
          <a:xfrm>
            <a:off x="11307641" y="2450738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64" name="Google Shape;364;p14"/>
          <p:cNvCxnSpPr/>
          <p:nvPr/>
        </p:nvCxnSpPr>
        <p:spPr>
          <a:xfrm rot="10800000" flipH="1">
            <a:off x="8302745" y="2270904"/>
            <a:ext cx="2612532" cy="2173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7" name="Google Shape;367;p14"/>
          <p:cNvCxnSpPr/>
          <p:nvPr/>
        </p:nvCxnSpPr>
        <p:spPr>
          <a:xfrm>
            <a:off x="11760578" y="2671333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8" name="Google Shape;368;p14"/>
          <p:cNvCxnSpPr/>
          <p:nvPr/>
        </p:nvCxnSpPr>
        <p:spPr>
          <a:xfrm>
            <a:off x="11760578" y="2731085"/>
            <a:ext cx="4222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9" name="Google Shape;369;p14"/>
          <p:cNvCxnSpPr/>
          <p:nvPr/>
        </p:nvCxnSpPr>
        <p:spPr>
          <a:xfrm>
            <a:off x="11760578" y="2804118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0" name="Google Shape;370;p14"/>
          <p:cNvCxnSpPr/>
          <p:nvPr/>
        </p:nvCxnSpPr>
        <p:spPr>
          <a:xfrm>
            <a:off x="11399225" y="2876319"/>
            <a:ext cx="7836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1" name="Google Shape;371;p14" descr="Vital Signs Icons - Download Free Vector Icons | Noun Project"/>
          <p:cNvPicPr preferRelativeResize="0"/>
          <p:nvPr/>
        </p:nvPicPr>
        <p:blipFill rotWithShape="1">
          <a:blip r:embed="rId9">
            <a:alphaModFix/>
          </a:blip>
          <a:srcRect l="12955" r="14030"/>
          <a:stretch/>
        </p:blipFill>
        <p:spPr>
          <a:xfrm>
            <a:off x="11408478" y="3059068"/>
            <a:ext cx="401974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4"/>
          <p:cNvSpPr/>
          <p:nvPr/>
        </p:nvSpPr>
        <p:spPr>
          <a:xfrm>
            <a:off x="11405138" y="3035199"/>
            <a:ext cx="639819" cy="380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73" name="Google Shape;373;p14" descr="Vital Signs Icons - Download Free Vector Icons | Noun Project"/>
          <p:cNvPicPr preferRelativeResize="0"/>
          <p:nvPr/>
        </p:nvPicPr>
        <p:blipFill rotWithShape="1">
          <a:blip r:embed="rId10">
            <a:alphaModFix/>
          </a:blip>
          <a:srcRect l="12955" r="43842"/>
          <a:stretch/>
        </p:blipFill>
        <p:spPr>
          <a:xfrm>
            <a:off x="11808035" y="3059003"/>
            <a:ext cx="237846" cy="36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4" descr="Person icon - Free download on Iconfinder"/>
          <p:cNvPicPr preferRelativeResize="0"/>
          <p:nvPr/>
        </p:nvPicPr>
        <p:blipFill rotWithShape="1">
          <a:blip r:embed="rId11">
            <a:alphaModFix/>
          </a:blip>
          <a:srcRect t="1" b="13719"/>
          <a:stretch/>
        </p:blipFill>
        <p:spPr>
          <a:xfrm>
            <a:off x="11398175" y="2534993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5" name="Google Shape;375;p14"/>
          <p:cNvSpPr/>
          <p:nvPr/>
        </p:nvSpPr>
        <p:spPr>
          <a:xfrm>
            <a:off x="11608690" y="2525938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78" name="Google Shape;378;p14"/>
          <p:cNvCxnSpPr/>
          <p:nvPr/>
        </p:nvCxnSpPr>
        <p:spPr>
          <a:xfrm rot="10800000">
            <a:off x="12752329" y="3698241"/>
            <a:ext cx="22854" cy="380741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79" name="Google Shape;379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587280" y="2503369"/>
            <a:ext cx="1121282" cy="96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4" descr="Pinpoint Icons - Download Free Vector Icons | Noun Project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2807277" y="2535632"/>
            <a:ext cx="189810" cy="174442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4"/>
          <p:cNvSpPr/>
          <p:nvPr/>
        </p:nvSpPr>
        <p:spPr>
          <a:xfrm>
            <a:off x="12890079" y="2544561"/>
            <a:ext cx="441268" cy="103246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82" name="Google Shape;382;p14"/>
          <p:cNvSpPr/>
          <p:nvPr/>
        </p:nvSpPr>
        <p:spPr>
          <a:xfrm>
            <a:off x="12856119" y="2557759"/>
            <a:ext cx="91439" cy="8111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3" name="Google Shape;383;p14"/>
          <p:cNvCxnSpPr/>
          <p:nvPr/>
        </p:nvCxnSpPr>
        <p:spPr>
          <a:xfrm>
            <a:off x="12968179" y="257585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4" name="Google Shape;384;p14"/>
          <p:cNvCxnSpPr/>
          <p:nvPr/>
        </p:nvCxnSpPr>
        <p:spPr>
          <a:xfrm>
            <a:off x="12968178" y="2613669"/>
            <a:ext cx="24417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5" name="Google Shape;385;p14"/>
          <p:cNvSpPr/>
          <p:nvPr/>
        </p:nvSpPr>
        <p:spPr>
          <a:xfrm rot="-8664357">
            <a:off x="11774253" y="2553160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6" name="Google Shape;386;p14"/>
          <p:cNvCxnSpPr/>
          <p:nvPr/>
        </p:nvCxnSpPr>
        <p:spPr>
          <a:xfrm>
            <a:off x="11395821" y="2944899"/>
            <a:ext cx="74939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87" name="Google Shape;387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12">
            <a:alphaModFix/>
          </a:blip>
          <a:srcRect t="14041"/>
          <a:stretch/>
        </p:blipFill>
        <p:spPr>
          <a:xfrm>
            <a:off x="12288460" y="7922326"/>
            <a:ext cx="1726860" cy="1271014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14"/>
          <p:cNvSpPr/>
          <p:nvPr/>
        </p:nvSpPr>
        <p:spPr>
          <a:xfrm>
            <a:off x="13396267" y="8158423"/>
            <a:ext cx="176702" cy="159795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89" name="Google Shape;389;p14"/>
          <p:cNvSpPr/>
          <p:nvPr/>
        </p:nvSpPr>
        <p:spPr>
          <a:xfrm>
            <a:off x="12835409" y="8048829"/>
            <a:ext cx="560856" cy="183027"/>
          </a:xfrm>
          <a:custGeom>
            <a:avLst/>
            <a:gdLst/>
            <a:ahLst/>
            <a:cxnLst/>
            <a:rect l="l" t="t" r="r" b="b"/>
            <a:pathLst>
              <a:path w="572629" h="229023" extrusionOk="0">
                <a:moveTo>
                  <a:pt x="0" y="0"/>
                </a:moveTo>
                <a:cubicBezTo>
                  <a:pt x="1588" y="3969"/>
                  <a:pt x="2851" y="8083"/>
                  <a:pt x="4763" y="11906"/>
                </a:cubicBezTo>
                <a:cubicBezTo>
                  <a:pt x="8079" y="18539"/>
                  <a:pt x="11401" y="20926"/>
                  <a:pt x="16669" y="26194"/>
                </a:cubicBezTo>
                <a:cubicBezTo>
                  <a:pt x="21432" y="25400"/>
                  <a:pt x="26222" y="24759"/>
                  <a:pt x="30957" y="23812"/>
                </a:cubicBezTo>
                <a:cubicBezTo>
                  <a:pt x="34166" y="23170"/>
                  <a:pt x="37226" y="21105"/>
                  <a:pt x="40482" y="21431"/>
                </a:cubicBezTo>
                <a:cubicBezTo>
                  <a:pt x="50481" y="22431"/>
                  <a:pt x="54584" y="26071"/>
                  <a:pt x="61913" y="30956"/>
                </a:cubicBezTo>
                <a:cubicBezTo>
                  <a:pt x="63500" y="35719"/>
                  <a:pt x="65457" y="40374"/>
                  <a:pt x="66675" y="45244"/>
                </a:cubicBezTo>
                <a:cubicBezTo>
                  <a:pt x="67469" y="48419"/>
                  <a:pt x="67768" y="51761"/>
                  <a:pt x="69057" y="54769"/>
                </a:cubicBezTo>
                <a:cubicBezTo>
                  <a:pt x="70184" y="57399"/>
                  <a:pt x="71392" y="60395"/>
                  <a:pt x="73819" y="61912"/>
                </a:cubicBezTo>
                <a:cubicBezTo>
                  <a:pt x="80682" y="66201"/>
                  <a:pt x="94701" y="67774"/>
                  <a:pt x="102394" y="69056"/>
                </a:cubicBezTo>
                <a:cubicBezTo>
                  <a:pt x="103516" y="72422"/>
                  <a:pt x="107157" y="82739"/>
                  <a:pt x="107157" y="85725"/>
                </a:cubicBezTo>
                <a:cubicBezTo>
                  <a:pt x="107157" y="89772"/>
                  <a:pt x="105569" y="93662"/>
                  <a:pt x="104775" y="97631"/>
                </a:cubicBezTo>
                <a:cubicBezTo>
                  <a:pt x="105569" y="103981"/>
                  <a:pt x="106012" y="110385"/>
                  <a:pt x="107157" y="116681"/>
                </a:cubicBezTo>
                <a:cubicBezTo>
                  <a:pt x="107606" y="119151"/>
                  <a:pt x="107970" y="121865"/>
                  <a:pt x="109538" y="123825"/>
                </a:cubicBezTo>
                <a:cubicBezTo>
                  <a:pt x="111326" y="126060"/>
                  <a:pt x="114052" y="127460"/>
                  <a:pt x="116682" y="128587"/>
                </a:cubicBezTo>
                <a:cubicBezTo>
                  <a:pt x="119690" y="129876"/>
                  <a:pt x="123032" y="130175"/>
                  <a:pt x="126207" y="130969"/>
                </a:cubicBezTo>
                <a:cubicBezTo>
                  <a:pt x="127001" y="138906"/>
                  <a:pt x="125287" y="147519"/>
                  <a:pt x="128588" y="154781"/>
                </a:cubicBezTo>
                <a:cubicBezTo>
                  <a:pt x="129942" y="157760"/>
                  <a:pt x="134918" y="156452"/>
                  <a:pt x="138113" y="157162"/>
                </a:cubicBezTo>
                <a:cubicBezTo>
                  <a:pt x="142064" y="158040"/>
                  <a:pt x="146050" y="158750"/>
                  <a:pt x="150019" y="159544"/>
                </a:cubicBezTo>
                <a:cubicBezTo>
                  <a:pt x="141035" y="173020"/>
                  <a:pt x="143033" y="166784"/>
                  <a:pt x="147638" y="192881"/>
                </a:cubicBezTo>
                <a:cubicBezTo>
                  <a:pt x="148510" y="197825"/>
                  <a:pt x="147637" y="205582"/>
                  <a:pt x="152400" y="207169"/>
                </a:cubicBezTo>
                <a:cubicBezTo>
                  <a:pt x="162259" y="210455"/>
                  <a:pt x="157455" y="208158"/>
                  <a:pt x="166688" y="214312"/>
                </a:cubicBezTo>
                <a:cubicBezTo>
                  <a:pt x="170657" y="212725"/>
                  <a:pt x="175779" y="212767"/>
                  <a:pt x="178594" y="209550"/>
                </a:cubicBezTo>
                <a:cubicBezTo>
                  <a:pt x="181900" y="205772"/>
                  <a:pt x="181769" y="200025"/>
                  <a:pt x="183357" y="195262"/>
                </a:cubicBezTo>
                <a:cubicBezTo>
                  <a:pt x="184151" y="192881"/>
                  <a:pt x="183650" y="189511"/>
                  <a:pt x="185738" y="188119"/>
                </a:cubicBezTo>
                <a:cubicBezTo>
                  <a:pt x="188119" y="186531"/>
                  <a:pt x="190322" y="184636"/>
                  <a:pt x="192882" y="183356"/>
                </a:cubicBezTo>
                <a:cubicBezTo>
                  <a:pt x="195127" y="182234"/>
                  <a:pt x="197644" y="181769"/>
                  <a:pt x="200025" y="180975"/>
                </a:cubicBezTo>
                <a:lnTo>
                  <a:pt x="214313" y="171450"/>
                </a:lnTo>
                <a:lnTo>
                  <a:pt x="221457" y="166687"/>
                </a:lnTo>
                <a:cubicBezTo>
                  <a:pt x="223044" y="163512"/>
                  <a:pt x="225475" y="160633"/>
                  <a:pt x="226219" y="157162"/>
                </a:cubicBezTo>
                <a:cubicBezTo>
                  <a:pt x="227890" y="149362"/>
                  <a:pt x="224581" y="140240"/>
                  <a:pt x="228600" y="133350"/>
                </a:cubicBezTo>
                <a:cubicBezTo>
                  <a:pt x="231130" y="129014"/>
                  <a:pt x="238711" y="131372"/>
                  <a:pt x="242888" y="128587"/>
                </a:cubicBezTo>
                <a:cubicBezTo>
                  <a:pt x="245269" y="127000"/>
                  <a:pt x="247833" y="125657"/>
                  <a:pt x="250032" y="123825"/>
                </a:cubicBezTo>
                <a:cubicBezTo>
                  <a:pt x="257937" y="117237"/>
                  <a:pt x="255445" y="116356"/>
                  <a:pt x="264319" y="111919"/>
                </a:cubicBezTo>
                <a:cubicBezTo>
                  <a:pt x="266564" y="110796"/>
                  <a:pt x="269082" y="110331"/>
                  <a:pt x="271463" y="109537"/>
                </a:cubicBezTo>
                <a:lnTo>
                  <a:pt x="304800" y="111919"/>
                </a:lnTo>
                <a:cubicBezTo>
                  <a:pt x="310134" y="113994"/>
                  <a:pt x="309563" y="123031"/>
                  <a:pt x="314325" y="126206"/>
                </a:cubicBezTo>
                <a:lnTo>
                  <a:pt x="321469" y="130969"/>
                </a:lnTo>
                <a:cubicBezTo>
                  <a:pt x="330994" y="130175"/>
                  <a:pt x="340551" y="129704"/>
                  <a:pt x="350044" y="128587"/>
                </a:cubicBezTo>
                <a:cubicBezTo>
                  <a:pt x="354064" y="128114"/>
                  <a:pt x="357919" y="126572"/>
                  <a:pt x="361950" y="126206"/>
                </a:cubicBezTo>
                <a:cubicBezTo>
                  <a:pt x="375412" y="124982"/>
                  <a:pt x="388938" y="124619"/>
                  <a:pt x="402432" y="123825"/>
                </a:cubicBezTo>
                <a:cubicBezTo>
                  <a:pt x="410381" y="121175"/>
                  <a:pt x="410137" y="121054"/>
                  <a:pt x="419100" y="119062"/>
                </a:cubicBezTo>
                <a:cubicBezTo>
                  <a:pt x="423051" y="118184"/>
                  <a:pt x="427080" y="117663"/>
                  <a:pt x="431007" y="116681"/>
                </a:cubicBezTo>
                <a:cubicBezTo>
                  <a:pt x="433442" y="116072"/>
                  <a:pt x="435737" y="114989"/>
                  <a:pt x="438150" y="114300"/>
                </a:cubicBezTo>
                <a:cubicBezTo>
                  <a:pt x="441297" y="113401"/>
                  <a:pt x="444500" y="112713"/>
                  <a:pt x="447675" y="111919"/>
                </a:cubicBezTo>
                <a:lnTo>
                  <a:pt x="461963" y="114300"/>
                </a:lnTo>
                <a:cubicBezTo>
                  <a:pt x="465945" y="115024"/>
                  <a:pt x="470502" y="114436"/>
                  <a:pt x="473869" y="116681"/>
                </a:cubicBezTo>
                <a:cubicBezTo>
                  <a:pt x="475958" y="118073"/>
                  <a:pt x="475031" y="121631"/>
                  <a:pt x="476250" y="123825"/>
                </a:cubicBezTo>
                <a:cubicBezTo>
                  <a:pt x="479030" y="128828"/>
                  <a:pt x="482600" y="133350"/>
                  <a:pt x="485775" y="138112"/>
                </a:cubicBezTo>
                <a:lnTo>
                  <a:pt x="500063" y="159544"/>
                </a:lnTo>
                <a:cubicBezTo>
                  <a:pt x="501650" y="161925"/>
                  <a:pt x="503920" y="163972"/>
                  <a:pt x="504825" y="166687"/>
                </a:cubicBezTo>
                <a:lnTo>
                  <a:pt x="507207" y="173831"/>
                </a:lnTo>
                <a:cubicBezTo>
                  <a:pt x="506413" y="179387"/>
                  <a:pt x="504495" y="184897"/>
                  <a:pt x="504825" y="190500"/>
                </a:cubicBezTo>
                <a:cubicBezTo>
                  <a:pt x="505300" y="198581"/>
                  <a:pt x="507029" y="206633"/>
                  <a:pt x="509588" y="214312"/>
                </a:cubicBezTo>
                <a:cubicBezTo>
                  <a:pt x="510382" y="216693"/>
                  <a:pt x="510194" y="219681"/>
                  <a:pt x="511969" y="221456"/>
                </a:cubicBezTo>
                <a:cubicBezTo>
                  <a:pt x="513744" y="223231"/>
                  <a:pt x="516622" y="223526"/>
                  <a:pt x="519113" y="223837"/>
                </a:cubicBezTo>
                <a:cubicBezTo>
                  <a:pt x="529382" y="225121"/>
                  <a:pt x="539750" y="225425"/>
                  <a:pt x="550069" y="226219"/>
                </a:cubicBezTo>
                <a:cubicBezTo>
                  <a:pt x="555091" y="227474"/>
                  <a:pt x="566810" y="231848"/>
                  <a:pt x="571500" y="226219"/>
                </a:cubicBezTo>
                <a:cubicBezTo>
                  <a:pt x="574041" y="223170"/>
                  <a:pt x="571500" y="218281"/>
                  <a:pt x="571500" y="214312"/>
                </a:cubicBezTo>
              </a:path>
            </a:pathLst>
          </a:custGeom>
          <a:noFill/>
          <a:ln w="25400" cap="flat" cmpd="sng">
            <a:solidFill>
              <a:srgbClr val="C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90" name="Google Shape;390;p14" descr="Pinpoint Icons - Download Free Vector Icons | Noun Project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2692045" y="7863997"/>
            <a:ext cx="232384" cy="21357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4"/>
          <p:cNvSpPr/>
          <p:nvPr/>
        </p:nvSpPr>
        <p:spPr>
          <a:xfrm>
            <a:off x="12812561" y="7887823"/>
            <a:ext cx="540245" cy="1162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92" name="Google Shape;392;p14"/>
          <p:cNvSpPr/>
          <p:nvPr/>
        </p:nvSpPr>
        <p:spPr>
          <a:xfrm>
            <a:off x="12752263" y="7894540"/>
            <a:ext cx="111949" cy="10090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93" name="Google Shape;393;p14"/>
          <p:cNvCxnSpPr/>
          <p:nvPr/>
        </p:nvCxnSpPr>
        <p:spPr>
          <a:xfrm>
            <a:off x="12890661" y="7919119"/>
            <a:ext cx="4151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4" name="Google Shape;394;p14"/>
          <p:cNvCxnSpPr/>
          <p:nvPr/>
        </p:nvCxnSpPr>
        <p:spPr>
          <a:xfrm>
            <a:off x="12890664" y="7956932"/>
            <a:ext cx="29894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4" name="Google Shape;454;p14"/>
          <p:cNvCxnSpPr>
            <a:cxnSpLocks/>
          </p:cNvCxnSpPr>
          <p:nvPr/>
        </p:nvCxnSpPr>
        <p:spPr>
          <a:xfrm>
            <a:off x="10922230" y="4724523"/>
            <a:ext cx="0" cy="1362989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4" name="Picture 2" descr="School Health Laerdal Pocket Mask - Soft Case">
            <a:extLst>
              <a:ext uri="{FF2B5EF4-FFF2-40B4-BE49-F238E27FC236}">
                <a16:creationId xmlns:a16="http://schemas.microsoft.com/office/drawing/2014/main" id="{9B32E3C9-737C-4EF2-940B-D00C69B528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6500" b="81600" l="5500" r="52300">
                        <a14:foregroundMark x1="30600" y1="27500" x2="30600" y2="27500"/>
                        <a14:foregroundMark x1="29200" y1="26700" x2="29200" y2="26700"/>
                        <a14:foregroundMark x1="30500" y1="79600" x2="30500" y2="79600"/>
                        <a14:foregroundMark x1="52300" y1="72900" x2="52300" y2="72900"/>
                        <a14:foregroundMark x1="36000" y1="81600" x2="36000" y2="81600"/>
                        <a14:foregroundMark x1="28200" y1="26500" x2="28200" y2="26500"/>
                      </a14:backgroundRemoval>
                    </a14:imgEffect>
                    <a14:imgEffect>
                      <a14:artisticLineDrawing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15" r="44367" b="15611"/>
          <a:stretch/>
        </p:blipFill>
        <p:spPr bwMode="auto">
          <a:xfrm rot="1587310">
            <a:off x="1569646" y="3756423"/>
            <a:ext cx="665245" cy="7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6" name="Google Shape;56;p13">
            <a:extLst>
              <a:ext uri="{FF2B5EF4-FFF2-40B4-BE49-F238E27FC236}">
                <a16:creationId xmlns:a16="http://schemas.microsoft.com/office/drawing/2014/main" id="{313F382A-957F-4DDE-8802-1896E46D7D18}"/>
              </a:ext>
            </a:extLst>
          </p:cNvPr>
          <p:cNvCxnSpPr>
            <a:cxnSpLocks/>
          </p:cNvCxnSpPr>
          <p:nvPr/>
        </p:nvCxnSpPr>
        <p:spPr>
          <a:xfrm flipV="1">
            <a:off x="2055417" y="3301083"/>
            <a:ext cx="0" cy="405816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310;p14">
            <a:extLst>
              <a:ext uri="{FF2B5EF4-FFF2-40B4-BE49-F238E27FC236}">
                <a16:creationId xmlns:a16="http://schemas.microsoft.com/office/drawing/2014/main" id="{20690BBD-1541-4968-A76A-D77450D6E2BC}"/>
              </a:ext>
            </a:extLst>
          </p:cNvPr>
          <p:cNvCxnSpPr>
            <a:cxnSpLocks/>
          </p:cNvCxnSpPr>
          <p:nvPr/>
        </p:nvCxnSpPr>
        <p:spPr>
          <a:xfrm flipV="1">
            <a:off x="2604156" y="2254511"/>
            <a:ext cx="3798855" cy="49812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A8D4909-7745-4F20-B565-820642E7F103}"/>
              </a:ext>
            </a:extLst>
          </p:cNvPr>
          <p:cNvSpPr/>
          <p:nvPr/>
        </p:nvSpPr>
        <p:spPr>
          <a:xfrm>
            <a:off x="721693" y="5192245"/>
            <a:ext cx="2138942" cy="1653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Google Shape;100;p13">
            <a:extLst>
              <a:ext uri="{FF2B5EF4-FFF2-40B4-BE49-F238E27FC236}">
                <a16:creationId xmlns:a16="http://schemas.microsoft.com/office/drawing/2014/main" id="{4887B007-AD2B-4DB8-A302-5AA8A863D253}"/>
              </a:ext>
            </a:extLst>
          </p:cNvPr>
          <p:cNvSpPr txBox="1"/>
          <p:nvPr/>
        </p:nvSpPr>
        <p:spPr>
          <a:xfrm>
            <a:off x="14907060" y="20882"/>
            <a:ext cx="7948427" cy="863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Flow of information when smartphone is not avalible on ground</a:t>
            </a:r>
            <a:endParaRPr lang="en"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Communication node sends vital and location data to drone which routes the data to the app 1 server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 1 server stores the patient profile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EMS accesses the the patient profile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If necessary, EMS communicates with patient or ground medic through an internal RF reciever embedded in the vitals collection device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EMS determines if drone should drop medical supply delivery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1152FD-75A6-49D4-BE6E-28451126D13A}"/>
              </a:ext>
            </a:extLst>
          </p:cNvPr>
          <p:cNvSpPr/>
          <p:nvPr/>
        </p:nvSpPr>
        <p:spPr>
          <a:xfrm>
            <a:off x="10513219" y="6774739"/>
            <a:ext cx="542926" cy="1047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1BCFED-1FA7-4B94-BC26-DD115BFFE562}"/>
              </a:ext>
            </a:extLst>
          </p:cNvPr>
          <p:cNvSpPr/>
          <p:nvPr/>
        </p:nvSpPr>
        <p:spPr>
          <a:xfrm>
            <a:off x="10915277" y="6324279"/>
            <a:ext cx="71811" cy="351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0" name="Picture 4" descr="Police elements walkie talkie - Transparent PNG &amp; SVG vector file">
            <a:extLst>
              <a:ext uri="{FF2B5EF4-FFF2-40B4-BE49-F238E27FC236}">
                <a16:creationId xmlns:a16="http://schemas.microsoft.com/office/drawing/2014/main" id="{9BEE3447-E533-41E5-9A14-287D19276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008" y="6226049"/>
            <a:ext cx="1682569" cy="168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Google Shape;326;p14" descr="Drone Png Transparent Images - Archos Drone Vr, Png Download - kindpng">
            <a:extLst>
              <a:ext uri="{FF2B5EF4-FFF2-40B4-BE49-F238E27FC236}">
                <a16:creationId xmlns:a16="http://schemas.microsoft.com/office/drawing/2014/main" id="{CDD4B3C4-3806-42A3-B1E0-4A997642AB42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22011" y="1785607"/>
            <a:ext cx="2472841" cy="138479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327;p14">
            <a:extLst>
              <a:ext uri="{FF2B5EF4-FFF2-40B4-BE49-F238E27FC236}">
                <a16:creationId xmlns:a16="http://schemas.microsoft.com/office/drawing/2014/main" id="{58D79873-7E72-4869-B31A-897F0DF14658}"/>
              </a:ext>
            </a:extLst>
          </p:cNvPr>
          <p:cNvSpPr/>
          <p:nvPr/>
        </p:nvSpPr>
        <p:spPr>
          <a:xfrm>
            <a:off x="6807029" y="3312190"/>
            <a:ext cx="822960" cy="4821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178" name="Google Shape;328;p14">
            <a:extLst>
              <a:ext uri="{FF2B5EF4-FFF2-40B4-BE49-F238E27FC236}">
                <a16:creationId xmlns:a16="http://schemas.microsoft.com/office/drawing/2014/main" id="{C445F28E-DDB0-4F76-A44A-E70AE7097318}"/>
              </a:ext>
            </a:extLst>
          </p:cNvPr>
          <p:cNvCxnSpPr/>
          <p:nvPr/>
        </p:nvCxnSpPr>
        <p:spPr>
          <a:xfrm rot="10800000" flipH="1">
            <a:off x="6807029" y="2720666"/>
            <a:ext cx="394789" cy="58899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9" name="Google Shape;329;p14">
            <a:extLst>
              <a:ext uri="{FF2B5EF4-FFF2-40B4-BE49-F238E27FC236}">
                <a16:creationId xmlns:a16="http://schemas.microsoft.com/office/drawing/2014/main" id="{AD32F323-E967-408C-9178-5EC8C3524B2D}"/>
              </a:ext>
            </a:extLst>
          </p:cNvPr>
          <p:cNvCxnSpPr/>
          <p:nvPr/>
        </p:nvCxnSpPr>
        <p:spPr>
          <a:xfrm rot="10800000">
            <a:off x="7330707" y="2720666"/>
            <a:ext cx="299284" cy="58899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0" name="Google Shape;352;p14">
            <a:extLst>
              <a:ext uri="{FF2B5EF4-FFF2-40B4-BE49-F238E27FC236}">
                <a16:creationId xmlns:a16="http://schemas.microsoft.com/office/drawing/2014/main" id="{DED6CBCF-BB2C-487E-8D4D-FAD588D0D0FE}"/>
              </a:ext>
            </a:extLst>
          </p:cNvPr>
          <p:cNvSpPr/>
          <p:nvPr/>
        </p:nvSpPr>
        <p:spPr>
          <a:xfrm>
            <a:off x="7023989" y="3371766"/>
            <a:ext cx="389040" cy="36301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184" name="Google Shape;454;p14">
            <a:extLst>
              <a:ext uri="{FF2B5EF4-FFF2-40B4-BE49-F238E27FC236}">
                <a16:creationId xmlns:a16="http://schemas.microsoft.com/office/drawing/2014/main" id="{F1285E23-923A-4BF1-84C0-B4100CBDD94E}"/>
              </a:ext>
            </a:extLst>
          </p:cNvPr>
          <p:cNvCxnSpPr>
            <a:cxnSpLocks/>
          </p:cNvCxnSpPr>
          <p:nvPr/>
        </p:nvCxnSpPr>
        <p:spPr>
          <a:xfrm>
            <a:off x="11828686" y="4346361"/>
            <a:ext cx="1058" cy="3019980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9" name="Google Shape;454;p14">
            <a:extLst>
              <a:ext uri="{FF2B5EF4-FFF2-40B4-BE49-F238E27FC236}">
                <a16:creationId xmlns:a16="http://schemas.microsoft.com/office/drawing/2014/main" id="{62498B15-D6CD-4477-B8C2-A8D7D4039A6A}"/>
              </a:ext>
            </a:extLst>
          </p:cNvPr>
          <p:cNvCxnSpPr>
            <a:cxnSpLocks/>
          </p:cNvCxnSpPr>
          <p:nvPr/>
        </p:nvCxnSpPr>
        <p:spPr>
          <a:xfrm>
            <a:off x="7218509" y="4339971"/>
            <a:ext cx="4610177" cy="6390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" name="Google Shape;378;p14">
            <a:extLst>
              <a:ext uri="{FF2B5EF4-FFF2-40B4-BE49-F238E27FC236}">
                <a16:creationId xmlns:a16="http://schemas.microsoft.com/office/drawing/2014/main" id="{1E2E7510-697A-4A9A-80E3-CB66047854A2}"/>
              </a:ext>
            </a:extLst>
          </p:cNvPr>
          <p:cNvCxnSpPr>
            <a:cxnSpLocks/>
          </p:cNvCxnSpPr>
          <p:nvPr/>
        </p:nvCxnSpPr>
        <p:spPr>
          <a:xfrm flipV="1">
            <a:off x="7228755" y="3853933"/>
            <a:ext cx="0" cy="492428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8" name="Google Shape;454;p14">
            <a:extLst>
              <a:ext uri="{FF2B5EF4-FFF2-40B4-BE49-F238E27FC236}">
                <a16:creationId xmlns:a16="http://schemas.microsoft.com/office/drawing/2014/main" id="{CCF85739-715A-430C-BA71-E5F8E5A21945}"/>
              </a:ext>
            </a:extLst>
          </p:cNvPr>
          <p:cNvCxnSpPr>
            <a:cxnSpLocks/>
          </p:cNvCxnSpPr>
          <p:nvPr/>
        </p:nvCxnSpPr>
        <p:spPr>
          <a:xfrm flipV="1">
            <a:off x="3544762" y="4733202"/>
            <a:ext cx="7366613" cy="35382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" name="Google Shape;454;p14">
            <a:extLst>
              <a:ext uri="{FF2B5EF4-FFF2-40B4-BE49-F238E27FC236}">
                <a16:creationId xmlns:a16="http://schemas.microsoft.com/office/drawing/2014/main" id="{3024EB94-5B6A-4E40-8D62-55676401E955}"/>
              </a:ext>
            </a:extLst>
          </p:cNvPr>
          <p:cNvCxnSpPr>
            <a:cxnSpLocks/>
          </p:cNvCxnSpPr>
          <p:nvPr/>
        </p:nvCxnSpPr>
        <p:spPr>
          <a:xfrm>
            <a:off x="3544762" y="3075271"/>
            <a:ext cx="0" cy="1706370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3" name="Google Shape;378;p14">
            <a:extLst>
              <a:ext uri="{FF2B5EF4-FFF2-40B4-BE49-F238E27FC236}">
                <a16:creationId xmlns:a16="http://schemas.microsoft.com/office/drawing/2014/main" id="{971CF557-1A28-4F11-8492-9B57F92FDD2B}"/>
              </a:ext>
            </a:extLst>
          </p:cNvPr>
          <p:cNvCxnSpPr>
            <a:cxnSpLocks/>
          </p:cNvCxnSpPr>
          <p:nvPr/>
        </p:nvCxnSpPr>
        <p:spPr>
          <a:xfrm flipH="1">
            <a:off x="2420245" y="3075271"/>
            <a:ext cx="1124517" cy="0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DF7A3B28-115F-4C55-8545-F39908A979FB}"/>
              </a:ext>
            </a:extLst>
          </p:cNvPr>
          <p:cNvSpPr txBox="1"/>
          <p:nvPr/>
        </p:nvSpPr>
        <p:spPr>
          <a:xfrm>
            <a:off x="4122277" y="1849360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C143743-C591-4572-BCA9-9999D5DB34F2}"/>
              </a:ext>
            </a:extLst>
          </p:cNvPr>
          <p:cNvSpPr txBox="1"/>
          <p:nvPr/>
        </p:nvSpPr>
        <p:spPr>
          <a:xfrm>
            <a:off x="9242715" y="1797637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E96CD49E-ABFB-4E3D-9DDF-DADB76E260D4}"/>
              </a:ext>
            </a:extLst>
          </p:cNvPr>
          <p:cNvSpPr txBox="1"/>
          <p:nvPr/>
        </p:nvSpPr>
        <p:spPr>
          <a:xfrm>
            <a:off x="12446641" y="1367364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82091098-5D1C-410B-8FFF-B3CA974B004B}"/>
              </a:ext>
            </a:extLst>
          </p:cNvPr>
          <p:cNvSpPr txBox="1"/>
          <p:nvPr/>
        </p:nvSpPr>
        <p:spPr>
          <a:xfrm>
            <a:off x="12835409" y="5382284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8C15641-852E-4CFE-A116-FDDCE22CA398}"/>
              </a:ext>
            </a:extLst>
          </p:cNvPr>
          <p:cNvSpPr txBox="1"/>
          <p:nvPr/>
        </p:nvSpPr>
        <p:spPr>
          <a:xfrm>
            <a:off x="5702123" y="4264835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454E40A-FBA4-4DA3-A4CC-9E06BCF55C55}"/>
              </a:ext>
            </a:extLst>
          </p:cNvPr>
          <p:cNvSpPr txBox="1"/>
          <p:nvPr/>
        </p:nvSpPr>
        <p:spPr>
          <a:xfrm>
            <a:off x="9118204" y="3892539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52741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"/>
          <p:cNvSpPr/>
          <p:nvPr/>
        </p:nvSpPr>
        <p:spPr>
          <a:xfrm>
            <a:off x="0" y="0"/>
            <a:ext cx="10547458" cy="5192245"/>
          </a:xfrm>
          <a:prstGeom prst="rect">
            <a:avLst/>
          </a:prstGeom>
          <a:solidFill>
            <a:srgbClr val="D6B4AA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157" name="Picture 4" descr="Man Face Silhouette Png PNG Image | Transparent PNG Free Download on SeekPNG">
            <a:extLst>
              <a:ext uri="{FF2B5EF4-FFF2-40B4-BE49-F238E27FC236}">
                <a16:creationId xmlns:a16="http://schemas.microsoft.com/office/drawing/2014/main" id="{8845C172-3EBF-45A1-B0F5-21DD5617D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42" b="91753" l="10000" r="90000">
                        <a14:foregroundMark x1="57927" y1="8542" x2="57927" y2="8542"/>
                        <a14:foregroundMark x1="50488" y1="91753" x2="50488" y2="9175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3814">
            <a:off x="347000" y="3750619"/>
            <a:ext cx="2252551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0" name="Google Shape;310;p14"/>
          <p:cNvCxnSpPr>
            <a:cxnSpLocks/>
          </p:cNvCxnSpPr>
          <p:nvPr/>
        </p:nvCxnSpPr>
        <p:spPr>
          <a:xfrm flipV="1">
            <a:off x="1973492" y="564107"/>
            <a:ext cx="5805163" cy="17664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4" name="Google Shape;314;p14"/>
          <p:cNvSpPr/>
          <p:nvPr/>
        </p:nvSpPr>
        <p:spPr>
          <a:xfrm>
            <a:off x="10100727" y="1"/>
            <a:ext cx="4542132" cy="10972800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15" name="Google Shape;315;p14" descr="Free Hand 1199486 PNG with Transparent Backgroun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12" y="2396172"/>
            <a:ext cx="2597662" cy="183124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4"/>
          <p:cNvSpPr/>
          <p:nvPr/>
        </p:nvSpPr>
        <p:spPr>
          <a:xfrm rot="3509072">
            <a:off x="463488" y="3101557"/>
            <a:ext cx="715452" cy="664843"/>
          </a:xfrm>
          <a:prstGeom prst="blockArc">
            <a:avLst>
              <a:gd name="adj1" fmla="val 10752262"/>
              <a:gd name="adj2" fmla="val 0"/>
              <a:gd name="adj3" fmla="val 25000"/>
            </a:avLst>
          </a:prstGeom>
          <a:solidFill>
            <a:srgbClr val="424242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317" name="Google Shape;317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3509072">
            <a:off x="718168" y="3094131"/>
            <a:ext cx="125776" cy="145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062485" y="338589"/>
            <a:ext cx="1214881" cy="79368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4"/>
          <p:cNvSpPr/>
          <p:nvPr/>
        </p:nvSpPr>
        <p:spPr>
          <a:xfrm>
            <a:off x="11791370" y="7631286"/>
            <a:ext cx="2701950" cy="1734891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4" name="Google Shape;334;p14"/>
          <p:cNvSpPr/>
          <p:nvPr/>
        </p:nvSpPr>
        <p:spPr>
          <a:xfrm>
            <a:off x="11860082" y="7731690"/>
            <a:ext cx="2526115" cy="154449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5" name="Google Shape;335;p14"/>
          <p:cNvSpPr/>
          <p:nvPr/>
        </p:nvSpPr>
        <p:spPr>
          <a:xfrm>
            <a:off x="11614666" y="9368833"/>
            <a:ext cx="2878651" cy="714946"/>
          </a:xfrm>
          <a:prstGeom prst="parallelogram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450" name="Google Shape;450;p14"/>
          <p:cNvCxnSpPr/>
          <p:nvPr/>
        </p:nvCxnSpPr>
        <p:spPr>
          <a:xfrm rot="10800000">
            <a:off x="1973493" y="568906"/>
            <a:ext cx="0" cy="1716558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4" name="Picture 2" descr="School Health Laerdal Pocket Mask - Soft Case">
            <a:extLst>
              <a:ext uri="{FF2B5EF4-FFF2-40B4-BE49-F238E27FC236}">
                <a16:creationId xmlns:a16="http://schemas.microsoft.com/office/drawing/2014/main" id="{9B32E3C9-737C-4EF2-940B-D00C69B528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6500" b="81600" l="5500" r="52300">
                        <a14:foregroundMark x1="30600" y1="27500" x2="30600" y2="27500"/>
                        <a14:foregroundMark x1="29200" y1="26700" x2="29200" y2="26700"/>
                        <a14:foregroundMark x1="30500" y1="79600" x2="30500" y2="79600"/>
                        <a14:foregroundMark x1="52300" y1="72900" x2="52300" y2="72900"/>
                        <a14:foregroundMark x1="36000" y1="81600" x2="36000" y2="81600"/>
                        <a14:foregroundMark x1="28200" y1="26500" x2="28200" y2="26500"/>
                      </a14:backgroundRemoval>
                    </a14:imgEffect>
                    <a14:imgEffect>
                      <a14:artisticLineDrawing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15" r="44367" b="15611"/>
          <a:stretch/>
        </p:blipFill>
        <p:spPr bwMode="auto">
          <a:xfrm rot="1587310">
            <a:off x="1569646" y="3756423"/>
            <a:ext cx="665245" cy="7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6" name="Google Shape;56;p13">
            <a:extLst>
              <a:ext uri="{FF2B5EF4-FFF2-40B4-BE49-F238E27FC236}">
                <a16:creationId xmlns:a16="http://schemas.microsoft.com/office/drawing/2014/main" id="{313F382A-957F-4DDE-8802-1896E46D7D18}"/>
              </a:ext>
            </a:extLst>
          </p:cNvPr>
          <p:cNvCxnSpPr>
            <a:cxnSpLocks/>
          </p:cNvCxnSpPr>
          <p:nvPr/>
        </p:nvCxnSpPr>
        <p:spPr>
          <a:xfrm flipV="1">
            <a:off x="2055417" y="3301083"/>
            <a:ext cx="0" cy="405816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76" name="Google Shape;387;p14" descr="Middle East - Political map | Geo Map - Asia | Political map of Asia | Middle  East Map In Blue Png Format">
            <a:extLst>
              <a:ext uri="{FF2B5EF4-FFF2-40B4-BE49-F238E27FC236}">
                <a16:creationId xmlns:a16="http://schemas.microsoft.com/office/drawing/2014/main" id="{8C2575CF-EED7-4247-914C-054E2B9270B2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 t="14041"/>
          <a:stretch/>
        </p:blipFill>
        <p:spPr>
          <a:xfrm>
            <a:off x="12288460" y="7922326"/>
            <a:ext cx="1726860" cy="127101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388;p14">
            <a:extLst>
              <a:ext uri="{FF2B5EF4-FFF2-40B4-BE49-F238E27FC236}">
                <a16:creationId xmlns:a16="http://schemas.microsoft.com/office/drawing/2014/main" id="{327DB2BF-E1D9-4A47-BDA1-0E7560D2652E}"/>
              </a:ext>
            </a:extLst>
          </p:cNvPr>
          <p:cNvSpPr/>
          <p:nvPr/>
        </p:nvSpPr>
        <p:spPr>
          <a:xfrm>
            <a:off x="13396267" y="8158423"/>
            <a:ext cx="176702" cy="159795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78" name="Google Shape;389;p14">
            <a:extLst>
              <a:ext uri="{FF2B5EF4-FFF2-40B4-BE49-F238E27FC236}">
                <a16:creationId xmlns:a16="http://schemas.microsoft.com/office/drawing/2014/main" id="{88B63BC2-0AD0-4BAA-B7FA-D86F736E73F2}"/>
              </a:ext>
            </a:extLst>
          </p:cNvPr>
          <p:cNvSpPr/>
          <p:nvPr/>
        </p:nvSpPr>
        <p:spPr>
          <a:xfrm>
            <a:off x="12835409" y="8048829"/>
            <a:ext cx="560856" cy="183027"/>
          </a:xfrm>
          <a:custGeom>
            <a:avLst/>
            <a:gdLst/>
            <a:ahLst/>
            <a:cxnLst/>
            <a:rect l="l" t="t" r="r" b="b"/>
            <a:pathLst>
              <a:path w="572629" h="229023" extrusionOk="0">
                <a:moveTo>
                  <a:pt x="0" y="0"/>
                </a:moveTo>
                <a:cubicBezTo>
                  <a:pt x="1588" y="3969"/>
                  <a:pt x="2851" y="8083"/>
                  <a:pt x="4763" y="11906"/>
                </a:cubicBezTo>
                <a:cubicBezTo>
                  <a:pt x="8079" y="18539"/>
                  <a:pt x="11401" y="20926"/>
                  <a:pt x="16669" y="26194"/>
                </a:cubicBezTo>
                <a:cubicBezTo>
                  <a:pt x="21432" y="25400"/>
                  <a:pt x="26222" y="24759"/>
                  <a:pt x="30957" y="23812"/>
                </a:cubicBezTo>
                <a:cubicBezTo>
                  <a:pt x="34166" y="23170"/>
                  <a:pt x="37226" y="21105"/>
                  <a:pt x="40482" y="21431"/>
                </a:cubicBezTo>
                <a:cubicBezTo>
                  <a:pt x="50481" y="22431"/>
                  <a:pt x="54584" y="26071"/>
                  <a:pt x="61913" y="30956"/>
                </a:cubicBezTo>
                <a:cubicBezTo>
                  <a:pt x="63500" y="35719"/>
                  <a:pt x="65457" y="40374"/>
                  <a:pt x="66675" y="45244"/>
                </a:cubicBezTo>
                <a:cubicBezTo>
                  <a:pt x="67469" y="48419"/>
                  <a:pt x="67768" y="51761"/>
                  <a:pt x="69057" y="54769"/>
                </a:cubicBezTo>
                <a:cubicBezTo>
                  <a:pt x="70184" y="57399"/>
                  <a:pt x="71392" y="60395"/>
                  <a:pt x="73819" y="61912"/>
                </a:cubicBezTo>
                <a:cubicBezTo>
                  <a:pt x="80682" y="66201"/>
                  <a:pt x="94701" y="67774"/>
                  <a:pt x="102394" y="69056"/>
                </a:cubicBezTo>
                <a:cubicBezTo>
                  <a:pt x="103516" y="72422"/>
                  <a:pt x="107157" y="82739"/>
                  <a:pt x="107157" y="85725"/>
                </a:cubicBezTo>
                <a:cubicBezTo>
                  <a:pt x="107157" y="89772"/>
                  <a:pt x="105569" y="93662"/>
                  <a:pt x="104775" y="97631"/>
                </a:cubicBezTo>
                <a:cubicBezTo>
                  <a:pt x="105569" y="103981"/>
                  <a:pt x="106012" y="110385"/>
                  <a:pt x="107157" y="116681"/>
                </a:cubicBezTo>
                <a:cubicBezTo>
                  <a:pt x="107606" y="119151"/>
                  <a:pt x="107970" y="121865"/>
                  <a:pt x="109538" y="123825"/>
                </a:cubicBezTo>
                <a:cubicBezTo>
                  <a:pt x="111326" y="126060"/>
                  <a:pt x="114052" y="127460"/>
                  <a:pt x="116682" y="128587"/>
                </a:cubicBezTo>
                <a:cubicBezTo>
                  <a:pt x="119690" y="129876"/>
                  <a:pt x="123032" y="130175"/>
                  <a:pt x="126207" y="130969"/>
                </a:cubicBezTo>
                <a:cubicBezTo>
                  <a:pt x="127001" y="138906"/>
                  <a:pt x="125287" y="147519"/>
                  <a:pt x="128588" y="154781"/>
                </a:cubicBezTo>
                <a:cubicBezTo>
                  <a:pt x="129942" y="157760"/>
                  <a:pt x="134918" y="156452"/>
                  <a:pt x="138113" y="157162"/>
                </a:cubicBezTo>
                <a:cubicBezTo>
                  <a:pt x="142064" y="158040"/>
                  <a:pt x="146050" y="158750"/>
                  <a:pt x="150019" y="159544"/>
                </a:cubicBezTo>
                <a:cubicBezTo>
                  <a:pt x="141035" y="173020"/>
                  <a:pt x="143033" y="166784"/>
                  <a:pt x="147638" y="192881"/>
                </a:cubicBezTo>
                <a:cubicBezTo>
                  <a:pt x="148510" y="197825"/>
                  <a:pt x="147637" y="205582"/>
                  <a:pt x="152400" y="207169"/>
                </a:cubicBezTo>
                <a:cubicBezTo>
                  <a:pt x="162259" y="210455"/>
                  <a:pt x="157455" y="208158"/>
                  <a:pt x="166688" y="214312"/>
                </a:cubicBezTo>
                <a:cubicBezTo>
                  <a:pt x="170657" y="212725"/>
                  <a:pt x="175779" y="212767"/>
                  <a:pt x="178594" y="209550"/>
                </a:cubicBezTo>
                <a:cubicBezTo>
                  <a:pt x="181900" y="205772"/>
                  <a:pt x="181769" y="200025"/>
                  <a:pt x="183357" y="195262"/>
                </a:cubicBezTo>
                <a:cubicBezTo>
                  <a:pt x="184151" y="192881"/>
                  <a:pt x="183650" y="189511"/>
                  <a:pt x="185738" y="188119"/>
                </a:cubicBezTo>
                <a:cubicBezTo>
                  <a:pt x="188119" y="186531"/>
                  <a:pt x="190322" y="184636"/>
                  <a:pt x="192882" y="183356"/>
                </a:cubicBezTo>
                <a:cubicBezTo>
                  <a:pt x="195127" y="182234"/>
                  <a:pt x="197644" y="181769"/>
                  <a:pt x="200025" y="180975"/>
                </a:cubicBezTo>
                <a:lnTo>
                  <a:pt x="214313" y="171450"/>
                </a:lnTo>
                <a:lnTo>
                  <a:pt x="221457" y="166687"/>
                </a:lnTo>
                <a:cubicBezTo>
                  <a:pt x="223044" y="163512"/>
                  <a:pt x="225475" y="160633"/>
                  <a:pt x="226219" y="157162"/>
                </a:cubicBezTo>
                <a:cubicBezTo>
                  <a:pt x="227890" y="149362"/>
                  <a:pt x="224581" y="140240"/>
                  <a:pt x="228600" y="133350"/>
                </a:cubicBezTo>
                <a:cubicBezTo>
                  <a:pt x="231130" y="129014"/>
                  <a:pt x="238711" y="131372"/>
                  <a:pt x="242888" y="128587"/>
                </a:cubicBezTo>
                <a:cubicBezTo>
                  <a:pt x="245269" y="127000"/>
                  <a:pt x="247833" y="125657"/>
                  <a:pt x="250032" y="123825"/>
                </a:cubicBezTo>
                <a:cubicBezTo>
                  <a:pt x="257937" y="117237"/>
                  <a:pt x="255445" y="116356"/>
                  <a:pt x="264319" y="111919"/>
                </a:cubicBezTo>
                <a:cubicBezTo>
                  <a:pt x="266564" y="110796"/>
                  <a:pt x="269082" y="110331"/>
                  <a:pt x="271463" y="109537"/>
                </a:cubicBezTo>
                <a:lnTo>
                  <a:pt x="304800" y="111919"/>
                </a:lnTo>
                <a:cubicBezTo>
                  <a:pt x="310134" y="113994"/>
                  <a:pt x="309563" y="123031"/>
                  <a:pt x="314325" y="126206"/>
                </a:cubicBezTo>
                <a:lnTo>
                  <a:pt x="321469" y="130969"/>
                </a:lnTo>
                <a:cubicBezTo>
                  <a:pt x="330994" y="130175"/>
                  <a:pt x="340551" y="129704"/>
                  <a:pt x="350044" y="128587"/>
                </a:cubicBezTo>
                <a:cubicBezTo>
                  <a:pt x="354064" y="128114"/>
                  <a:pt x="357919" y="126572"/>
                  <a:pt x="361950" y="126206"/>
                </a:cubicBezTo>
                <a:cubicBezTo>
                  <a:pt x="375412" y="124982"/>
                  <a:pt x="388938" y="124619"/>
                  <a:pt x="402432" y="123825"/>
                </a:cubicBezTo>
                <a:cubicBezTo>
                  <a:pt x="410381" y="121175"/>
                  <a:pt x="410137" y="121054"/>
                  <a:pt x="419100" y="119062"/>
                </a:cubicBezTo>
                <a:cubicBezTo>
                  <a:pt x="423051" y="118184"/>
                  <a:pt x="427080" y="117663"/>
                  <a:pt x="431007" y="116681"/>
                </a:cubicBezTo>
                <a:cubicBezTo>
                  <a:pt x="433442" y="116072"/>
                  <a:pt x="435737" y="114989"/>
                  <a:pt x="438150" y="114300"/>
                </a:cubicBezTo>
                <a:cubicBezTo>
                  <a:pt x="441297" y="113401"/>
                  <a:pt x="444500" y="112713"/>
                  <a:pt x="447675" y="111919"/>
                </a:cubicBezTo>
                <a:lnTo>
                  <a:pt x="461963" y="114300"/>
                </a:lnTo>
                <a:cubicBezTo>
                  <a:pt x="465945" y="115024"/>
                  <a:pt x="470502" y="114436"/>
                  <a:pt x="473869" y="116681"/>
                </a:cubicBezTo>
                <a:cubicBezTo>
                  <a:pt x="475958" y="118073"/>
                  <a:pt x="475031" y="121631"/>
                  <a:pt x="476250" y="123825"/>
                </a:cubicBezTo>
                <a:cubicBezTo>
                  <a:pt x="479030" y="128828"/>
                  <a:pt x="482600" y="133350"/>
                  <a:pt x="485775" y="138112"/>
                </a:cubicBezTo>
                <a:lnTo>
                  <a:pt x="500063" y="159544"/>
                </a:lnTo>
                <a:cubicBezTo>
                  <a:pt x="501650" y="161925"/>
                  <a:pt x="503920" y="163972"/>
                  <a:pt x="504825" y="166687"/>
                </a:cubicBezTo>
                <a:lnTo>
                  <a:pt x="507207" y="173831"/>
                </a:lnTo>
                <a:cubicBezTo>
                  <a:pt x="506413" y="179387"/>
                  <a:pt x="504495" y="184897"/>
                  <a:pt x="504825" y="190500"/>
                </a:cubicBezTo>
                <a:cubicBezTo>
                  <a:pt x="505300" y="198581"/>
                  <a:pt x="507029" y="206633"/>
                  <a:pt x="509588" y="214312"/>
                </a:cubicBezTo>
                <a:cubicBezTo>
                  <a:pt x="510382" y="216693"/>
                  <a:pt x="510194" y="219681"/>
                  <a:pt x="511969" y="221456"/>
                </a:cubicBezTo>
                <a:cubicBezTo>
                  <a:pt x="513744" y="223231"/>
                  <a:pt x="516622" y="223526"/>
                  <a:pt x="519113" y="223837"/>
                </a:cubicBezTo>
                <a:cubicBezTo>
                  <a:pt x="529382" y="225121"/>
                  <a:pt x="539750" y="225425"/>
                  <a:pt x="550069" y="226219"/>
                </a:cubicBezTo>
                <a:cubicBezTo>
                  <a:pt x="555091" y="227474"/>
                  <a:pt x="566810" y="231848"/>
                  <a:pt x="571500" y="226219"/>
                </a:cubicBezTo>
                <a:cubicBezTo>
                  <a:pt x="574041" y="223170"/>
                  <a:pt x="571500" y="218281"/>
                  <a:pt x="571500" y="214312"/>
                </a:cubicBezTo>
              </a:path>
            </a:pathLst>
          </a:custGeom>
          <a:noFill/>
          <a:ln w="25400" cap="flat" cmpd="sng">
            <a:solidFill>
              <a:srgbClr val="C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179" name="Google Shape;390;p14" descr="Pinpoint Icons - Download Free Vector Icons | Noun Project">
            <a:extLst>
              <a:ext uri="{FF2B5EF4-FFF2-40B4-BE49-F238E27FC236}">
                <a16:creationId xmlns:a16="http://schemas.microsoft.com/office/drawing/2014/main" id="{1EA53118-0906-4407-8E65-8BF9C8B94AEA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692045" y="7863997"/>
            <a:ext cx="232384" cy="21357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391;p14">
            <a:extLst>
              <a:ext uri="{FF2B5EF4-FFF2-40B4-BE49-F238E27FC236}">
                <a16:creationId xmlns:a16="http://schemas.microsoft.com/office/drawing/2014/main" id="{2A24D968-0057-452B-9030-26D73B39CD41}"/>
              </a:ext>
            </a:extLst>
          </p:cNvPr>
          <p:cNvSpPr/>
          <p:nvPr/>
        </p:nvSpPr>
        <p:spPr>
          <a:xfrm>
            <a:off x="12812561" y="7887823"/>
            <a:ext cx="540245" cy="1162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181" name="Google Shape;392;p14">
            <a:extLst>
              <a:ext uri="{FF2B5EF4-FFF2-40B4-BE49-F238E27FC236}">
                <a16:creationId xmlns:a16="http://schemas.microsoft.com/office/drawing/2014/main" id="{AB8E4974-C82C-4EDB-A640-79D53B91B1C7}"/>
              </a:ext>
            </a:extLst>
          </p:cNvPr>
          <p:cNvSpPr/>
          <p:nvPr/>
        </p:nvSpPr>
        <p:spPr>
          <a:xfrm>
            <a:off x="12752263" y="7894540"/>
            <a:ext cx="111949" cy="10090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182" name="Google Shape;393;p14">
            <a:extLst>
              <a:ext uri="{FF2B5EF4-FFF2-40B4-BE49-F238E27FC236}">
                <a16:creationId xmlns:a16="http://schemas.microsoft.com/office/drawing/2014/main" id="{936CD8AF-7A69-4315-9DB4-EEC5F29F75E1}"/>
              </a:ext>
            </a:extLst>
          </p:cNvPr>
          <p:cNvCxnSpPr/>
          <p:nvPr/>
        </p:nvCxnSpPr>
        <p:spPr>
          <a:xfrm>
            <a:off x="12890661" y="7919119"/>
            <a:ext cx="4151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3" name="Google Shape;394;p14">
            <a:extLst>
              <a:ext uri="{FF2B5EF4-FFF2-40B4-BE49-F238E27FC236}">
                <a16:creationId xmlns:a16="http://schemas.microsoft.com/office/drawing/2014/main" id="{CC9CF702-99FD-49EA-AA06-631CAE23950B}"/>
              </a:ext>
            </a:extLst>
          </p:cNvPr>
          <p:cNvCxnSpPr/>
          <p:nvPr/>
        </p:nvCxnSpPr>
        <p:spPr>
          <a:xfrm>
            <a:off x="12890664" y="7956932"/>
            <a:ext cx="29894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" name="Google Shape;100;p13">
            <a:extLst>
              <a:ext uri="{FF2B5EF4-FFF2-40B4-BE49-F238E27FC236}">
                <a16:creationId xmlns:a16="http://schemas.microsoft.com/office/drawing/2014/main" id="{170D87F1-FF46-401E-BEB4-7084D8C1DEA1}"/>
              </a:ext>
            </a:extLst>
          </p:cNvPr>
          <p:cNvSpPr txBox="1"/>
          <p:nvPr/>
        </p:nvSpPr>
        <p:spPr>
          <a:xfrm>
            <a:off x="14907060" y="20882"/>
            <a:ext cx="7948427" cy="863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Flow of information when smartphone is not avalible on ground and communication node is down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Communication node sends vital and location data to a local memory card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On scene, EMS uploads vital and location data to app 1 server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 1 server stores the patient profile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EMS acceses the patient profile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"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00;p13">
            <a:extLst>
              <a:ext uri="{FF2B5EF4-FFF2-40B4-BE49-F238E27FC236}">
                <a16:creationId xmlns:a16="http://schemas.microsoft.com/office/drawing/2014/main" id="{989222CB-9263-4C82-8444-A26CD812FC79}"/>
              </a:ext>
            </a:extLst>
          </p:cNvPr>
          <p:cNvSpPr txBox="1"/>
          <p:nvPr/>
        </p:nvSpPr>
        <p:spPr>
          <a:xfrm>
            <a:off x="164027" y="5218093"/>
            <a:ext cx="9926300" cy="1831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i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Comminication node </a:t>
            </a: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– core node in the vitals collection device that collects and communicates vitals data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1710072-B114-425F-85E1-141BC4704990}"/>
              </a:ext>
            </a:extLst>
          </p:cNvPr>
          <p:cNvSpPr txBox="1"/>
          <p:nvPr/>
        </p:nvSpPr>
        <p:spPr>
          <a:xfrm>
            <a:off x="5028325" y="89518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B032B06-7EA5-4E8B-9217-9F8DF049509C}"/>
              </a:ext>
            </a:extLst>
          </p:cNvPr>
          <p:cNvSpPr txBox="1"/>
          <p:nvPr/>
        </p:nvSpPr>
        <p:spPr>
          <a:xfrm>
            <a:off x="13868221" y="2285464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</a:p>
        </p:txBody>
      </p:sp>
      <p:sp>
        <p:nvSpPr>
          <p:cNvPr id="188" name="Google Shape;312;p14">
            <a:extLst>
              <a:ext uri="{FF2B5EF4-FFF2-40B4-BE49-F238E27FC236}">
                <a16:creationId xmlns:a16="http://schemas.microsoft.com/office/drawing/2014/main" id="{37098F52-29FB-4BE9-B5EE-E36ED8B2B88B}"/>
              </a:ext>
            </a:extLst>
          </p:cNvPr>
          <p:cNvSpPr/>
          <p:nvPr/>
        </p:nvSpPr>
        <p:spPr>
          <a:xfrm>
            <a:off x="10101341" y="-1"/>
            <a:ext cx="4541520" cy="5192245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189" name="Google Shape;355;p14">
            <a:extLst>
              <a:ext uri="{FF2B5EF4-FFF2-40B4-BE49-F238E27FC236}">
                <a16:creationId xmlns:a16="http://schemas.microsoft.com/office/drawing/2014/main" id="{AA08C6BE-ED4E-4269-8911-1B5241DF0428}"/>
              </a:ext>
            </a:extLst>
          </p:cNvPr>
          <p:cNvSpPr/>
          <p:nvPr/>
        </p:nvSpPr>
        <p:spPr>
          <a:xfrm>
            <a:off x="11239034" y="1849360"/>
            <a:ext cx="2619600" cy="1765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90" name="Google Shape;356;p14">
            <a:extLst>
              <a:ext uri="{FF2B5EF4-FFF2-40B4-BE49-F238E27FC236}">
                <a16:creationId xmlns:a16="http://schemas.microsoft.com/office/drawing/2014/main" id="{1B2DA946-C620-455B-B3E1-9FAA80159B04}"/>
              </a:ext>
            </a:extLst>
          </p:cNvPr>
          <p:cNvSpPr/>
          <p:nvPr/>
        </p:nvSpPr>
        <p:spPr>
          <a:xfrm>
            <a:off x="11307641" y="1849360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91" name="Google Shape;357;p14">
            <a:extLst>
              <a:ext uri="{FF2B5EF4-FFF2-40B4-BE49-F238E27FC236}">
                <a16:creationId xmlns:a16="http://schemas.microsoft.com/office/drawing/2014/main" id="{E5327D13-6CB7-47AF-834C-8C0B4FB152C6}"/>
              </a:ext>
            </a:extLst>
          </p:cNvPr>
          <p:cNvSpPr/>
          <p:nvPr/>
        </p:nvSpPr>
        <p:spPr>
          <a:xfrm>
            <a:off x="11239034" y="2026456"/>
            <a:ext cx="2619600" cy="43608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92" name="Google Shape;358;p14">
            <a:extLst>
              <a:ext uri="{FF2B5EF4-FFF2-40B4-BE49-F238E27FC236}">
                <a16:creationId xmlns:a16="http://schemas.microsoft.com/office/drawing/2014/main" id="{BB3312F3-3F4B-49DC-9FCC-30D2C6658F98}"/>
              </a:ext>
            </a:extLst>
          </p:cNvPr>
          <p:cNvSpPr/>
          <p:nvPr/>
        </p:nvSpPr>
        <p:spPr>
          <a:xfrm>
            <a:off x="11787674" y="2093266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93" name="Google Shape;359;p14">
            <a:extLst>
              <a:ext uri="{FF2B5EF4-FFF2-40B4-BE49-F238E27FC236}">
                <a16:creationId xmlns:a16="http://schemas.microsoft.com/office/drawing/2014/main" id="{F5AC5DED-D1B7-4FFD-A0BA-AEAA4F391980}"/>
              </a:ext>
            </a:extLst>
          </p:cNvPr>
          <p:cNvSpPr/>
          <p:nvPr/>
        </p:nvSpPr>
        <p:spPr>
          <a:xfrm>
            <a:off x="11582009" y="2093266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94" name="Google Shape;360;p14">
            <a:extLst>
              <a:ext uri="{FF2B5EF4-FFF2-40B4-BE49-F238E27FC236}">
                <a16:creationId xmlns:a16="http://schemas.microsoft.com/office/drawing/2014/main" id="{E58CB998-4A61-4E0F-8246-74EF6D636793}"/>
              </a:ext>
            </a:extLst>
          </p:cNvPr>
          <p:cNvSpPr/>
          <p:nvPr/>
        </p:nvSpPr>
        <p:spPr>
          <a:xfrm>
            <a:off x="12046521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95" name="Google Shape;361;p14">
            <a:extLst>
              <a:ext uri="{FF2B5EF4-FFF2-40B4-BE49-F238E27FC236}">
                <a16:creationId xmlns:a16="http://schemas.microsoft.com/office/drawing/2014/main" id="{CC0C49A1-59AA-44E4-BB01-611753BBDF02}"/>
              </a:ext>
            </a:extLst>
          </p:cNvPr>
          <p:cNvSpPr/>
          <p:nvPr/>
        </p:nvSpPr>
        <p:spPr>
          <a:xfrm>
            <a:off x="11732697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96" name="Google Shape;362;p14">
            <a:extLst>
              <a:ext uri="{FF2B5EF4-FFF2-40B4-BE49-F238E27FC236}">
                <a16:creationId xmlns:a16="http://schemas.microsoft.com/office/drawing/2014/main" id="{9F5C04D3-767E-446E-B0FD-1738C5A09E57}"/>
              </a:ext>
            </a:extLst>
          </p:cNvPr>
          <p:cNvSpPr/>
          <p:nvPr/>
        </p:nvSpPr>
        <p:spPr>
          <a:xfrm>
            <a:off x="11418873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97" name="Google Shape;363;p14">
            <a:extLst>
              <a:ext uri="{FF2B5EF4-FFF2-40B4-BE49-F238E27FC236}">
                <a16:creationId xmlns:a16="http://schemas.microsoft.com/office/drawing/2014/main" id="{AE1DFCE8-F128-4C67-99B9-1845DFD8F95C}"/>
              </a:ext>
            </a:extLst>
          </p:cNvPr>
          <p:cNvSpPr/>
          <p:nvPr/>
        </p:nvSpPr>
        <p:spPr>
          <a:xfrm>
            <a:off x="11307641" y="2450738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198" name="Google Shape;367;p14">
            <a:extLst>
              <a:ext uri="{FF2B5EF4-FFF2-40B4-BE49-F238E27FC236}">
                <a16:creationId xmlns:a16="http://schemas.microsoft.com/office/drawing/2014/main" id="{A0DDADC2-10FF-4D03-BF45-3DDB29CA16DB}"/>
              </a:ext>
            </a:extLst>
          </p:cNvPr>
          <p:cNvCxnSpPr/>
          <p:nvPr/>
        </p:nvCxnSpPr>
        <p:spPr>
          <a:xfrm>
            <a:off x="11760578" y="2671333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9" name="Google Shape;368;p14">
            <a:extLst>
              <a:ext uri="{FF2B5EF4-FFF2-40B4-BE49-F238E27FC236}">
                <a16:creationId xmlns:a16="http://schemas.microsoft.com/office/drawing/2014/main" id="{C295796F-3624-43FB-B8A0-068CA98FF838}"/>
              </a:ext>
            </a:extLst>
          </p:cNvPr>
          <p:cNvCxnSpPr/>
          <p:nvPr/>
        </p:nvCxnSpPr>
        <p:spPr>
          <a:xfrm>
            <a:off x="11760578" y="2731085"/>
            <a:ext cx="4222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0" name="Google Shape;369;p14">
            <a:extLst>
              <a:ext uri="{FF2B5EF4-FFF2-40B4-BE49-F238E27FC236}">
                <a16:creationId xmlns:a16="http://schemas.microsoft.com/office/drawing/2014/main" id="{F17E73B4-97C1-49C2-8ACE-9247870AD90B}"/>
              </a:ext>
            </a:extLst>
          </p:cNvPr>
          <p:cNvCxnSpPr/>
          <p:nvPr/>
        </p:nvCxnSpPr>
        <p:spPr>
          <a:xfrm>
            <a:off x="11760578" y="2804118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" name="Google Shape;370;p14">
            <a:extLst>
              <a:ext uri="{FF2B5EF4-FFF2-40B4-BE49-F238E27FC236}">
                <a16:creationId xmlns:a16="http://schemas.microsoft.com/office/drawing/2014/main" id="{F557EF04-14CB-4CA3-8980-EBF179A4B3D2}"/>
              </a:ext>
            </a:extLst>
          </p:cNvPr>
          <p:cNvCxnSpPr/>
          <p:nvPr/>
        </p:nvCxnSpPr>
        <p:spPr>
          <a:xfrm>
            <a:off x="11399225" y="2876319"/>
            <a:ext cx="7836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2" name="Google Shape;371;p14" descr="Vital Signs Icons - Download Free Vector Icons | Noun Project">
            <a:extLst>
              <a:ext uri="{FF2B5EF4-FFF2-40B4-BE49-F238E27FC236}">
                <a16:creationId xmlns:a16="http://schemas.microsoft.com/office/drawing/2014/main" id="{74B1CFD6-3A0E-442A-8ADA-1EB55255AEB4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 l="12955" r="14030"/>
          <a:stretch/>
        </p:blipFill>
        <p:spPr>
          <a:xfrm>
            <a:off x="11408478" y="3059068"/>
            <a:ext cx="401974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372;p14">
            <a:extLst>
              <a:ext uri="{FF2B5EF4-FFF2-40B4-BE49-F238E27FC236}">
                <a16:creationId xmlns:a16="http://schemas.microsoft.com/office/drawing/2014/main" id="{DC9D25B4-400C-43A7-9BFD-1139D657EBDD}"/>
              </a:ext>
            </a:extLst>
          </p:cNvPr>
          <p:cNvSpPr/>
          <p:nvPr/>
        </p:nvSpPr>
        <p:spPr>
          <a:xfrm>
            <a:off x="11405138" y="3035199"/>
            <a:ext cx="639819" cy="380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204" name="Google Shape;373;p14" descr="Vital Signs Icons - Download Free Vector Icons | Noun Project">
            <a:extLst>
              <a:ext uri="{FF2B5EF4-FFF2-40B4-BE49-F238E27FC236}">
                <a16:creationId xmlns:a16="http://schemas.microsoft.com/office/drawing/2014/main" id="{AF742115-CA41-47B6-B693-22744C09E41E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 l="12955" r="43842"/>
          <a:stretch/>
        </p:blipFill>
        <p:spPr>
          <a:xfrm>
            <a:off x="11808035" y="3059003"/>
            <a:ext cx="237846" cy="36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374;p14" descr="Person icon - Free download on Iconfinder">
            <a:extLst>
              <a:ext uri="{FF2B5EF4-FFF2-40B4-BE49-F238E27FC236}">
                <a16:creationId xmlns:a16="http://schemas.microsoft.com/office/drawing/2014/main" id="{A6713C49-BCF8-4D15-B0FD-F4D42BDCAF5D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 t="1" b="13719"/>
          <a:stretch/>
        </p:blipFill>
        <p:spPr>
          <a:xfrm>
            <a:off x="11398175" y="2534993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6" name="Google Shape;375;p14">
            <a:extLst>
              <a:ext uri="{FF2B5EF4-FFF2-40B4-BE49-F238E27FC236}">
                <a16:creationId xmlns:a16="http://schemas.microsoft.com/office/drawing/2014/main" id="{42B936DB-AF4A-451D-815C-881E81E80094}"/>
              </a:ext>
            </a:extLst>
          </p:cNvPr>
          <p:cNvSpPr/>
          <p:nvPr/>
        </p:nvSpPr>
        <p:spPr>
          <a:xfrm>
            <a:off x="11608690" y="2525938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207" name="Google Shape;379;p14" descr="Middle East - Political map | Geo Map - Asia | Political map of Asia | Middle  East Map In Blue Png Format">
            <a:extLst>
              <a:ext uri="{FF2B5EF4-FFF2-40B4-BE49-F238E27FC236}">
                <a16:creationId xmlns:a16="http://schemas.microsoft.com/office/drawing/2014/main" id="{ABBF0125-3CA1-48E6-A9B6-FB6EB39731CA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2587280" y="2503369"/>
            <a:ext cx="1121282" cy="96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380;p14" descr="Pinpoint Icons - Download Free Vector Icons | Noun Project">
            <a:extLst>
              <a:ext uri="{FF2B5EF4-FFF2-40B4-BE49-F238E27FC236}">
                <a16:creationId xmlns:a16="http://schemas.microsoft.com/office/drawing/2014/main" id="{2A982EEC-627F-4DFF-96C3-940D9DBB048A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807277" y="2535632"/>
            <a:ext cx="189810" cy="17444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381;p14">
            <a:extLst>
              <a:ext uri="{FF2B5EF4-FFF2-40B4-BE49-F238E27FC236}">
                <a16:creationId xmlns:a16="http://schemas.microsoft.com/office/drawing/2014/main" id="{47EDD27C-8076-46A7-A5A1-6F4CEB3B16EB}"/>
              </a:ext>
            </a:extLst>
          </p:cNvPr>
          <p:cNvSpPr/>
          <p:nvPr/>
        </p:nvSpPr>
        <p:spPr>
          <a:xfrm>
            <a:off x="12890079" y="2544561"/>
            <a:ext cx="441268" cy="103246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210" name="Google Shape;382;p14">
            <a:extLst>
              <a:ext uri="{FF2B5EF4-FFF2-40B4-BE49-F238E27FC236}">
                <a16:creationId xmlns:a16="http://schemas.microsoft.com/office/drawing/2014/main" id="{3A4F5835-6178-4260-B3E5-5D2B4EB316F5}"/>
              </a:ext>
            </a:extLst>
          </p:cNvPr>
          <p:cNvSpPr/>
          <p:nvPr/>
        </p:nvSpPr>
        <p:spPr>
          <a:xfrm>
            <a:off x="12856119" y="2557759"/>
            <a:ext cx="91439" cy="8111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211" name="Google Shape;383;p14">
            <a:extLst>
              <a:ext uri="{FF2B5EF4-FFF2-40B4-BE49-F238E27FC236}">
                <a16:creationId xmlns:a16="http://schemas.microsoft.com/office/drawing/2014/main" id="{ABCB8B41-D921-4CFE-AEB2-3A6D7FCBC921}"/>
              </a:ext>
            </a:extLst>
          </p:cNvPr>
          <p:cNvCxnSpPr/>
          <p:nvPr/>
        </p:nvCxnSpPr>
        <p:spPr>
          <a:xfrm>
            <a:off x="12968179" y="257585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2" name="Google Shape;384;p14">
            <a:extLst>
              <a:ext uri="{FF2B5EF4-FFF2-40B4-BE49-F238E27FC236}">
                <a16:creationId xmlns:a16="http://schemas.microsoft.com/office/drawing/2014/main" id="{FF590B41-74C7-4772-97C3-843E2978C799}"/>
              </a:ext>
            </a:extLst>
          </p:cNvPr>
          <p:cNvCxnSpPr/>
          <p:nvPr/>
        </p:nvCxnSpPr>
        <p:spPr>
          <a:xfrm>
            <a:off x="12968178" y="2613669"/>
            <a:ext cx="24417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3" name="Google Shape;385;p14">
            <a:extLst>
              <a:ext uri="{FF2B5EF4-FFF2-40B4-BE49-F238E27FC236}">
                <a16:creationId xmlns:a16="http://schemas.microsoft.com/office/drawing/2014/main" id="{9037D217-D3A9-4A0B-B29E-C9E5EDB9D043}"/>
              </a:ext>
            </a:extLst>
          </p:cNvPr>
          <p:cNvSpPr/>
          <p:nvPr/>
        </p:nvSpPr>
        <p:spPr>
          <a:xfrm rot="-8664357">
            <a:off x="11774253" y="2553160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214" name="Google Shape;386;p14">
            <a:extLst>
              <a:ext uri="{FF2B5EF4-FFF2-40B4-BE49-F238E27FC236}">
                <a16:creationId xmlns:a16="http://schemas.microsoft.com/office/drawing/2014/main" id="{FCF76CA5-8622-41D9-AE63-75FBF992FA73}"/>
              </a:ext>
            </a:extLst>
          </p:cNvPr>
          <p:cNvCxnSpPr/>
          <p:nvPr/>
        </p:nvCxnSpPr>
        <p:spPr>
          <a:xfrm>
            <a:off x="11395821" y="2944899"/>
            <a:ext cx="74939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6" name="Google Shape;366;p14"/>
          <p:cNvCxnSpPr/>
          <p:nvPr/>
        </p:nvCxnSpPr>
        <p:spPr>
          <a:xfrm>
            <a:off x="14359028" y="568905"/>
            <a:ext cx="0" cy="6729648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5" name="Google Shape;365;p14"/>
          <p:cNvCxnSpPr/>
          <p:nvPr/>
        </p:nvCxnSpPr>
        <p:spPr>
          <a:xfrm>
            <a:off x="9455556" y="561638"/>
            <a:ext cx="4903473" cy="7270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964753FD-EC2C-4C77-8368-AF406E7B32BC}"/>
              </a:ext>
            </a:extLst>
          </p:cNvPr>
          <p:cNvSpPr txBox="1"/>
          <p:nvPr/>
        </p:nvSpPr>
        <p:spPr>
          <a:xfrm>
            <a:off x="12666961" y="4088577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6501218-E2C3-465E-994B-6E62AC7FF4D6}"/>
              </a:ext>
            </a:extLst>
          </p:cNvPr>
          <p:cNvSpPr txBox="1"/>
          <p:nvPr/>
        </p:nvSpPr>
        <p:spPr>
          <a:xfrm>
            <a:off x="12439880" y="1407384"/>
            <a:ext cx="1082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CD7171-B73E-4C3A-B330-16F199C407F6}"/>
              </a:ext>
            </a:extLst>
          </p:cNvPr>
          <p:cNvCxnSpPr>
            <a:cxnSpLocks/>
          </p:cNvCxnSpPr>
          <p:nvPr/>
        </p:nvCxnSpPr>
        <p:spPr>
          <a:xfrm>
            <a:off x="12633834" y="3805676"/>
            <a:ext cx="18696" cy="3580133"/>
          </a:xfrm>
          <a:prstGeom prst="straightConnector1">
            <a:avLst/>
          </a:prstGeom>
          <a:ln w="38100">
            <a:solidFill>
              <a:srgbClr val="BB3F4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13EB515-A55E-48AE-B5DA-0D5FA9C93E7E}"/>
              </a:ext>
            </a:extLst>
          </p:cNvPr>
          <p:cNvSpPr txBox="1"/>
          <p:nvPr/>
        </p:nvSpPr>
        <p:spPr>
          <a:xfrm>
            <a:off x="12190000" y="6657486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7B5B2AE-0D38-4011-8418-92FE6D76D0FC}"/>
              </a:ext>
            </a:extLst>
          </p:cNvPr>
          <p:cNvSpPr txBox="1"/>
          <p:nvPr/>
        </p:nvSpPr>
        <p:spPr>
          <a:xfrm>
            <a:off x="11983136" y="78381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49342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4"/>
          <p:cNvSpPr/>
          <p:nvPr/>
        </p:nvSpPr>
        <p:spPr>
          <a:xfrm>
            <a:off x="2854" y="5187745"/>
            <a:ext cx="10098487" cy="5784064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p14"/>
          <p:cNvSpPr/>
          <p:nvPr/>
        </p:nvSpPr>
        <p:spPr>
          <a:xfrm>
            <a:off x="10101341" y="-1"/>
            <a:ext cx="4541520" cy="5186261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22" name="Google Shape;322;p14"/>
          <p:cNvSpPr/>
          <p:nvPr/>
        </p:nvSpPr>
        <p:spPr>
          <a:xfrm>
            <a:off x="603408" y="6758813"/>
            <a:ext cx="1536000" cy="149368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24" name="Google Shape;324;p14"/>
          <p:cNvSpPr/>
          <p:nvPr/>
        </p:nvSpPr>
        <p:spPr>
          <a:xfrm>
            <a:off x="5162565" y="9041397"/>
            <a:ext cx="2304480" cy="15525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25" name="Google Shape;325;p14"/>
          <p:cNvSpPr/>
          <p:nvPr/>
        </p:nvSpPr>
        <p:spPr>
          <a:xfrm>
            <a:off x="5260102" y="9157629"/>
            <a:ext cx="2109360" cy="13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5" name="Google Shape;355;p14"/>
          <p:cNvSpPr/>
          <p:nvPr/>
        </p:nvSpPr>
        <p:spPr>
          <a:xfrm>
            <a:off x="11239034" y="1849360"/>
            <a:ext cx="2619600" cy="1765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6" name="Google Shape;356;p14"/>
          <p:cNvSpPr/>
          <p:nvPr/>
        </p:nvSpPr>
        <p:spPr>
          <a:xfrm>
            <a:off x="11307641" y="1849360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7" name="Google Shape;357;p14"/>
          <p:cNvSpPr/>
          <p:nvPr/>
        </p:nvSpPr>
        <p:spPr>
          <a:xfrm>
            <a:off x="11239034" y="2026456"/>
            <a:ext cx="2619600" cy="43608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8" name="Google Shape;358;p14"/>
          <p:cNvSpPr/>
          <p:nvPr/>
        </p:nvSpPr>
        <p:spPr>
          <a:xfrm>
            <a:off x="11787674" y="2093266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9" name="Google Shape;359;p14"/>
          <p:cNvSpPr/>
          <p:nvPr/>
        </p:nvSpPr>
        <p:spPr>
          <a:xfrm>
            <a:off x="11582009" y="2093266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0" name="Google Shape;360;p14"/>
          <p:cNvSpPr/>
          <p:nvPr/>
        </p:nvSpPr>
        <p:spPr>
          <a:xfrm>
            <a:off x="12046521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1" name="Google Shape;361;p14"/>
          <p:cNvSpPr/>
          <p:nvPr/>
        </p:nvSpPr>
        <p:spPr>
          <a:xfrm>
            <a:off x="11732697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2" name="Google Shape;362;p14"/>
          <p:cNvSpPr/>
          <p:nvPr/>
        </p:nvSpPr>
        <p:spPr>
          <a:xfrm>
            <a:off x="11418873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3" name="Google Shape;363;p14"/>
          <p:cNvSpPr/>
          <p:nvPr/>
        </p:nvSpPr>
        <p:spPr>
          <a:xfrm>
            <a:off x="11307641" y="2450738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67" name="Google Shape;367;p14"/>
          <p:cNvCxnSpPr/>
          <p:nvPr/>
        </p:nvCxnSpPr>
        <p:spPr>
          <a:xfrm>
            <a:off x="11760578" y="2671333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8" name="Google Shape;368;p14"/>
          <p:cNvCxnSpPr/>
          <p:nvPr/>
        </p:nvCxnSpPr>
        <p:spPr>
          <a:xfrm>
            <a:off x="11760578" y="2731085"/>
            <a:ext cx="4222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9" name="Google Shape;369;p14"/>
          <p:cNvCxnSpPr/>
          <p:nvPr/>
        </p:nvCxnSpPr>
        <p:spPr>
          <a:xfrm>
            <a:off x="11760578" y="2804118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0" name="Google Shape;370;p14"/>
          <p:cNvCxnSpPr/>
          <p:nvPr/>
        </p:nvCxnSpPr>
        <p:spPr>
          <a:xfrm>
            <a:off x="11399225" y="2876319"/>
            <a:ext cx="7836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1" name="Google Shape;371;p14" descr="Vital Signs Icons - Download Free Vector Icons | Noun Project"/>
          <p:cNvPicPr preferRelativeResize="0"/>
          <p:nvPr/>
        </p:nvPicPr>
        <p:blipFill rotWithShape="1">
          <a:blip r:embed="rId4">
            <a:alphaModFix/>
          </a:blip>
          <a:srcRect l="12955" r="14030"/>
          <a:stretch/>
        </p:blipFill>
        <p:spPr>
          <a:xfrm>
            <a:off x="11408478" y="3059068"/>
            <a:ext cx="401974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4"/>
          <p:cNvSpPr/>
          <p:nvPr/>
        </p:nvSpPr>
        <p:spPr>
          <a:xfrm>
            <a:off x="11405138" y="3035199"/>
            <a:ext cx="639819" cy="380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73" name="Google Shape;373;p14" descr="Vital Signs Icons - Download Free Vector Icons | Noun Project"/>
          <p:cNvPicPr preferRelativeResize="0"/>
          <p:nvPr/>
        </p:nvPicPr>
        <p:blipFill rotWithShape="1">
          <a:blip r:embed="rId5">
            <a:alphaModFix/>
          </a:blip>
          <a:srcRect l="12955" r="43842"/>
          <a:stretch/>
        </p:blipFill>
        <p:spPr>
          <a:xfrm>
            <a:off x="11808035" y="3059003"/>
            <a:ext cx="237846" cy="36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4" descr="Person icon - Free download on Iconfinder"/>
          <p:cNvPicPr preferRelativeResize="0"/>
          <p:nvPr/>
        </p:nvPicPr>
        <p:blipFill rotWithShape="1">
          <a:blip r:embed="rId6">
            <a:alphaModFix/>
          </a:blip>
          <a:srcRect t="1" b="13719"/>
          <a:stretch/>
        </p:blipFill>
        <p:spPr>
          <a:xfrm>
            <a:off x="11398175" y="2534993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5" name="Google Shape;375;p14"/>
          <p:cNvSpPr/>
          <p:nvPr/>
        </p:nvSpPr>
        <p:spPr>
          <a:xfrm>
            <a:off x="11608690" y="2525938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379" name="Google Shape;379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587280" y="2503369"/>
            <a:ext cx="1121282" cy="96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4" descr="Pinpoint Icons - Download Free Vector Icons | Noun Project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807277" y="2535632"/>
            <a:ext cx="189810" cy="174442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4"/>
          <p:cNvSpPr/>
          <p:nvPr/>
        </p:nvSpPr>
        <p:spPr>
          <a:xfrm>
            <a:off x="12890079" y="2544561"/>
            <a:ext cx="441268" cy="103246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82" name="Google Shape;382;p14"/>
          <p:cNvSpPr/>
          <p:nvPr/>
        </p:nvSpPr>
        <p:spPr>
          <a:xfrm>
            <a:off x="12856119" y="2557759"/>
            <a:ext cx="91439" cy="8111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3" name="Google Shape;383;p14"/>
          <p:cNvCxnSpPr/>
          <p:nvPr/>
        </p:nvCxnSpPr>
        <p:spPr>
          <a:xfrm>
            <a:off x="12968179" y="257585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4" name="Google Shape;384;p14"/>
          <p:cNvCxnSpPr/>
          <p:nvPr/>
        </p:nvCxnSpPr>
        <p:spPr>
          <a:xfrm>
            <a:off x="12968178" y="2613669"/>
            <a:ext cx="24417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5" name="Google Shape;385;p14"/>
          <p:cNvSpPr/>
          <p:nvPr/>
        </p:nvSpPr>
        <p:spPr>
          <a:xfrm rot="-8664357">
            <a:off x="11774253" y="2553160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6" name="Google Shape;386;p14"/>
          <p:cNvCxnSpPr/>
          <p:nvPr/>
        </p:nvCxnSpPr>
        <p:spPr>
          <a:xfrm>
            <a:off x="11395821" y="2944899"/>
            <a:ext cx="74939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8" name="Google Shape;398;p14"/>
          <p:cNvCxnSpPr>
            <a:cxnSpLocks/>
          </p:cNvCxnSpPr>
          <p:nvPr/>
        </p:nvCxnSpPr>
        <p:spPr>
          <a:xfrm flipV="1">
            <a:off x="1371408" y="6192029"/>
            <a:ext cx="7919126" cy="1001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9" name="Google Shape;399;p14"/>
          <p:cNvCxnSpPr/>
          <p:nvPr/>
        </p:nvCxnSpPr>
        <p:spPr>
          <a:xfrm>
            <a:off x="5334554" y="7630245"/>
            <a:ext cx="17669" cy="1264109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00" name="Google Shape;400;p14"/>
          <p:cNvSpPr/>
          <p:nvPr/>
        </p:nvSpPr>
        <p:spPr>
          <a:xfrm>
            <a:off x="5358269" y="9264384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1" name="Google Shape;401;p14"/>
          <p:cNvSpPr/>
          <p:nvPr/>
        </p:nvSpPr>
        <p:spPr>
          <a:xfrm>
            <a:off x="5308134" y="9235934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2" name="Google Shape;402;p14"/>
          <p:cNvSpPr txBox="1"/>
          <p:nvPr/>
        </p:nvSpPr>
        <p:spPr>
          <a:xfrm>
            <a:off x="5323230" y="9258933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03" name="Google Shape;403;p14"/>
          <p:cNvSpPr/>
          <p:nvPr/>
        </p:nvSpPr>
        <p:spPr>
          <a:xfrm rot="-8664357">
            <a:off x="5565297" y="9307875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04" name="Google Shape;404;p14"/>
          <p:cNvCxnSpPr/>
          <p:nvPr/>
        </p:nvCxnSpPr>
        <p:spPr>
          <a:xfrm>
            <a:off x="5741311" y="9316108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5" name="Google Shape;405;p14"/>
          <p:cNvCxnSpPr/>
          <p:nvPr/>
        </p:nvCxnSpPr>
        <p:spPr>
          <a:xfrm>
            <a:off x="5748003" y="9353827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6" name="Google Shape;406;p14"/>
          <p:cNvSpPr/>
          <p:nvPr/>
        </p:nvSpPr>
        <p:spPr>
          <a:xfrm>
            <a:off x="5340900" y="9275347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7" name="Google Shape;407;p14"/>
          <p:cNvSpPr txBox="1"/>
          <p:nvPr/>
        </p:nvSpPr>
        <p:spPr>
          <a:xfrm>
            <a:off x="5327315" y="9259967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</a:t>
            </a:r>
            <a:endParaRPr sz="1120"/>
          </a:p>
        </p:txBody>
      </p:sp>
      <p:sp>
        <p:nvSpPr>
          <p:cNvPr id="408" name="Google Shape;408;p14"/>
          <p:cNvSpPr/>
          <p:nvPr/>
        </p:nvSpPr>
        <p:spPr>
          <a:xfrm>
            <a:off x="5373677" y="9573627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9" name="Google Shape;409;p14"/>
          <p:cNvSpPr/>
          <p:nvPr/>
        </p:nvSpPr>
        <p:spPr>
          <a:xfrm>
            <a:off x="5323542" y="9545177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0" name="Google Shape;410;p14"/>
          <p:cNvSpPr txBox="1"/>
          <p:nvPr/>
        </p:nvSpPr>
        <p:spPr>
          <a:xfrm>
            <a:off x="5338639" y="9568176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11" name="Google Shape;411;p14"/>
          <p:cNvSpPr/>
          <p:nvPr/>
        </p:nvSpPr>
        <p:spPr>
          <a:xfrm rot="-8664357">
            <a:off x="5580707" y="9617119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12" name="Google Shape;412;p14"/>
          <p:cNvCxnSpPr/>
          <p:nvPr/>
        </p:nvCxnSpPr>
        <p:spPr>
          <a:xfrm>
            <a:off x="5756720" y="9625351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3" name="Google Shape;413;p14"/>
          <p:cNvCxnSpPr/>
          <p:nvPr/>
        </p:nvCxnSpPr>
        <p:spPr>
          <a:xfrm>
            <a:off x="5763412" y="9663070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4" name="Google Shape;414;p14"/>
          <p:cNvSpPr/>
          <p:nvPr/>
        </p:nvSpPr>
        <p:spPr>
          <a:xfrm>
            <a:off x="5356309" y="9584590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5" name="Google Shape;415;p14"/>
          <p:cNvSpPr txBox="1"/>
          <p:nvPr/>
        </p:nvSpPr>
        <p:spPr>
          <a:xfrm>
            <a:off x="5342724" y="9569209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2</a:t>
            </a:r>
            <a:endParaRPr sz="1120"/>
          </a:p>
        </p:txBody>
      </p:sp>
      <p:sp>
        <p:nvSpPr>
          <p:cNvPr id="416" name="Google Shape;416;p14"/>
          <p:cNvSpPr/>
          <p:nvPr/>
        </p:nvSpPr>
        <p:spPr>
          <a:xfrm>
            <a:off x="5369593" y="9883588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7" name="Google Shape;417;p14"/>
          <p:cNvSpPr/>
          <p:nvPr/>
        </p:nvSpPr>
        <p:spPr>
          <a:xfrm>
            <a:off x="5319458" y="9855138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8" name="Google Shape;418;p14"/>
          <p:cNvSpPr txBox="1"/>
          <p:nvPr/>
        </p:nvSpPr>
        <p:spPr>
          <a:xfrm>
            <a:off x="5334554" y="9878137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19" name="Google Shape;419;p14"/>
          <p:cNvSpPr/>
          <p:nvPr/>
        </p:nvSpPr>
        <p:spPr>
          <a:xfrm rot="-8664357">
            <a:off x="5576622" y="9927079"/>
            <a:ext cx="108866" cy="47769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20" name="Google Shape;420;p14"/>
          <p:cNvCxnSpPr/>
          <p:nvPr/>
        </p:nvCxnSpPr>
        <p:spPr>
          <a:xfrm>
            <a:off x="5752635" y="9935312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1" name="Google Shape;421;p14"/>
          <p:cNvCxnSpPr/>
          <p:nvPr/>
        </p:nvCxnSpPr>
        <p:spPr>
          <a:xfrm>
            <a:off x="5759327" y="9973031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2" name="Google Shape;422;p14"/>
          <p:cNvSpPr/>
          <p:nvPr/>
        </p:nvSpPr>
        <p:spPr>
          <a:xfrm>
            <a:off x="5352224" y="9894551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23" name="Google Shape;423;p14"/>
          <p:cNvSpPr txBox="1"/>
          <p:nvPr/>
        </p:nvSpPr>
        <p:spPr>
          <a:xfrm>
            <a:off x="5338642" y="9879171"/>
            <a:ext cx="197521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3</a:t>
            </a:r>
            <a:endParaRPr sz="1120"/>
          </a:p>
        </p:txBody>
      </p:sp>
      <p:sp>
        <p:nvSpPr>
          <p:cNvPr id="424" name="Google Shape;424;p14"/>
          <p:cNvSpPr/>
          <p:nvPr/>
        </p:nvSpPr>
        <p:spPr>
          <a:xfrm>
            <a:off x="5373677" y="10188263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25" name="Google Shape;425;p14"/>
          <p:cNvSpPr/>
          <p:nvPr/>
        </p:nvSpPr>
        <p:spPr>
          <a:xfrm>
            <a:off x="5323542" y="10159812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26" name="Google Shape;426;p14"/>
          <p:cNvSpPr txBox="1"/>
          <p:nvPr/>
        </p:nvSpPr>
        <p:spPr>
          <a:xfrm>
            <a:off x="5338639" y="10182812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27" name="Google Shape;427;p14"/>
          <p:cNvSpPr/>
          <p:nvPr/>
        </p:nvSpPr>
        <p:spPr>
          <a:xfrm rot="-8664357">
            <a:off x="5580706" y="10231754"/>
            <a:ext cx="108866" cy="47769"/>
          </a:xfrm>
          <a:prstGeom prst="homePlate">
            <a:avLst>
              <a:gd name="adj" fmla="val 50000"/>
            </a:avLst>
          </a:prstGeom>
          <a:solidFill>
            <a:srgbClr val="33660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28" name="Google Shape;428;p14"/>
          <p:cNvCxnSpPr/>
          <p:nvPr/>
        </p:nvCxnSpPr>
        <p:spPr>
          <a:xfrm>
            <a:off x="5756719" y="1023998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9" name="Google Shape;429;p14"/>
          <p:cNvCxnSpPr/>
          <p:nvPr/>
        </p:nvCxnSpPr>
        <p:spPr>
          <a:xfrm>
            <a:off x="5763411" y="10277706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0" name="Google Shape;430;p14"/>
          <p:cNvSpPr/>
          <p:nvPr/>
        </p:nvSpPr>
        <p:spPr>
          <a:xfrm>
            <a:off x="5356308" y="10199226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31" name="Google Shape;431;p14"/>
          <p:cNvSpPr txBox="1"/>
          <p:nvPr/>
        </p:nvSpPr>
        <p:spPr>
          <a:xfrm>
            <a:off x="5342726" y="10183845"/>
            <a:ext cx="193436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4</a:t>
            </a:r>
            <a:endParaRPr sz="1120"/>
          </a:p>
        </p:txBody>
      </p:sp>
      <p:cxnSp>
        <p:nvCxnSpPr>
          <p:cNvPr id="432" name="Google Shape;432;p14"/>
          <p:cNvCxnSpPr/>
          <p:nvPr/>
        </p:nvCxnSpPr>
        <p:spPr>
          <a:xfrm flipH="1">
            <a:off x="1585050" y="9806668"/>
            <a:ext cx="3394009" cy="4418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33" name="Google Shape;433;p14"/>
          <p:cNvSpPr/>
          <p:nvPr/>
        </p:nvSpPr>
        <p:spPr>
          <a:xfrm>
            <a:off x="523155" y="9190467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434" name="Google Shape;434;p14"/>
          <p:cNvSpPr/>
          <p:nvPr/>
        </p:nvSpPr>
        <p:spPr>
          <a:xfrm>
            <a:off x="619155" y="9304870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435" name="Google Shape;435;p14"/>
          <p:cNvSpPr/>
          <p:nvPr/>
        </p:nvSpPr>
        <p:spPr>
          <a:xfrm>
            <a:off x="855308" y="10640855"/>
            <a:ext cx="110456" cy="107077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436" name="Google Shape;436;p14"/>
          <p:cNvCxnSpPr/>
          <p:nvPr/>
        </p:nvCxnSpPr>
        <p:spPr>
          <a:xfrm>
            <a:off x="697317" y="9880314"/>
            <a:ext cx="152095" cy="83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7" name="Google Shape;437;p14"/>
          <p:cNvCxnSpPr/>
          <p:nvPr/>
        </p:nvCxnSpPr>
        <p:spPr>
          <a:xfrm>
            <a:off x="693450" y="9942430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8" name="Google Shape;438;p14"/>
          <p:cNvCxnSpPr/>
          <p:nvPr/>
        </p:nvCxnSpPr>
        <p:spPr>
          <a:xfrm>
            <a:off x="696855" y="9755242"/>
            <a:ext cx="46820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39" name="Google Shape;439;p14" descr="Person icon - Free download on Iconfinder"/>
          <p:cNvPicPr preferRelativeResize="0"/>
          <p:nvPr/>
        </p:nvPicPr>
        <p:blipFill rotWithShape="1">
          <a:blip r:embed="rId6">
            <a:alphaModFix/>
          </a:blip>
          <a:srcRect t="1" b="13719"/>
          <a:stretch/>
        </p:blipFill>
        <p:spPr>
          <a:xfrm>
            <a:off x="695804" y="9413916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40" name="Google Shape;440;p14"/>
          <p:cNvSpPr/>
          <p:nvPr/>
        </p:nvSpPr>
        <p:spPr>
          <a:xfrm>
            <a:off x="906319" y="9404861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441" name="Google Shape;441;p14"/>
          <p:cNvSpPr/>
          <p:nvPr/>
        </p:nvSpPr>
        <p:spPr>
          <a:xfrm rot="-8664357">
            <a:off x="1062079" y="9432083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42" name="Google Shape;442;p14"/>
          <p:cNvCxnSpPr/>
          <p:nvPr/>
        </p:nvCxnSpPr>
        <p:spPr>
          <a:xfrm rot="10800000" flipH="1">
            <a:off x="693451" y="9821520"/>
            <a:ext cx="362321" cy="230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3" name="Google Shape;443;p14" descr="Vital Signs Icons - Download Free Vector Icons | Noun Project"/>
          <p:cNvPicPr preferRelativeResize="0"/>
          <p:nvPr/>
        </p:nvPicPr>
        <p:blipFill rotWithShape="1">
          <a:blip r:embed="rId4">
            <a:alphaModFix/>
          </a:blip>
          <a:srcRect l="12955" r="14030"/>
          <a:stretch/>
        </p:blipFill>
        <p:spPr>
          <a:xfrm>
            <a:off x="699991" y="10056902"/>
            <a:ext cx="474686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14"/>
          <p:cNvSpPr/>
          <p:nvPr/>
        </p:nvSpPr>
        <p:spPr>
          <a:xfrm>
            <a:off x="696654" y="10033032"/>
            <a:ext cx="478023" cy="380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47" name="Google Shape;447;p14"/>
          <p:cNvCxnSpPr/>
          <p:nvPr/>
        </p:nvCxnSpPr>
        <p:spPr>
          <a:xfrm flipH="1">
            <a:off x="9268422" y="3059000"/>
            <a:ext cx="22112" cy="3141991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8" name="Google Shape;448;p14"/>
          <p:cNvCxnSpPr>
            <a:cxnSpLocks/>
          </p:cNvCxnSpPr>
          <p:nvPr/>
        </p:nvCxnSpPr>
        <p:spPr>
          <a:xfrm>
            <a:off x="9268422" y="3035199"/>
            <a:ext cx="1668542" cy="23801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9" name="Google Shape;449;p14"/>
          <p:cNvCxnSpPr/>
          <p:nvPr/>
        </p:nvCxnSpPr>
        <p:spPr>
          <a:xfrm>
            <a:off x="2139409" y="7631286"/>
            <a:ext cx="3216921" cy="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4" name="Google Shape;100;p13">
            <a:extLst>
              <a:ext uri="{FF2B5EF4-FFF2-40B4-BE49-F238E27FC236}">
                <a16:creationId xmlns:a16="http://schemas.microsoft.com/office/drawing/2014/main" id="{9E9EB65A-B49D-441B-832C-E67DD6B1DA73}"/>
              </a:ext>
            </a:extLst>
          </p:cNvPr>
          <p:cNvSpPr txBox="1"/>
          <p:nvPr/>
        </p:nvSpPr>
        <p:spPr>
          <a:xfrm>
            <a:off x="14907060" y="20882"/>
            <a:ext cx="7948427" cy="863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Flow of information when </a:t>
            </a:r>
            <a:r>
              <a:rPr lang="en-US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is tracking incoming patients and doctors and nurses have access to smartphones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accesses and downloads incoming patient profiles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 2 server stores patient profiles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 2 triages and tags incoming and current patients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Doctors and nurses subscribe to specific patients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Doctors and nurses view the triaged list of their patients or access individual patient profiles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E777D4B-091F-46F5-9867-098BD1436AE4}"/>
              </a:ext>
            </a:extLst>
          </p:cNvPr>
          <p:cNvSpPr txBox="1"/>
          <p:nvPr/>
        </p:nvSpPr>
        <p:spPr>
          <a:xfrm>
            <a:off x="5250504" y="5720425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40FCCD7-C3F6-4209-BF9A-2083A779ABC7}"/>
              </a:ext>
            </a:extLst>
          </p:cNvPr>
          <p:cNvSpPr txBox="1"/>
          <p:nvPr/>
        </p:nvSpPr>
        <p:spPr>
          <a:xfrm>
            <a:off x="4051460" y="7160052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FA72199-7FF4-460B-A2A7-47AF4B0942CA}"/>
              </a:ext>
            </a:extLst>
          </p:cNvPr>
          <p:cNvSpPr txBox="1"/>
          <p:nvPr/>
        </p:nvSpPr>
        <p:spPr>
          <a:xfrm>
            <a:off x="6183419" y="8588383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9D1DBBF-B4E2-4CF3-BAC9-00A68F9EA39D}"/>
              </a:ext>
            </a:extLst>
          </p:cNvPr>
          <p:cNvSpPr txBox="1"/>
          <p:nvPr/>
        </p:nvSpPr>
        <p:spPr>
          <a:xfrm>
            <a:off x="3009740" y="9305840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03DACE7-29FB-4160-8F47-01E314FE9FFA}"/>
              </a:ext>
            </a:extLst>
          </p:cNvPr>
          <p:cNvSpPr txBox="1"/>
          <p:nvPr/>
        </p:nvSpPr>
        <p:spPr>
          <a:xfrm>
            <a:off x="727205" y="8725716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</a:t>
            </a:r>
          </a:p>
        </p:txBody>
      </p:sp>
      <p:cxnSp>
        <p:nvCxnSpPr>
          <p:cNvPr id="91" name="Google Shape;399;p14">
            <a:extLst>
              <a:ext uri="{FF2B5EF4-FFF2-40B4-BE49-F238E27FC236}">
                <a16:creationId xmlns:a16="http://schemas.microsoft.com/office/drawing/2014/main" id="{EB890A8C-2A86-4471-AA0C-4A8EE8C7E76A}"/>
              </a:ext>
            </a:extLst>
          </p:cNvPr>
          <p:cNvCxnSpPr>
            <a:cxnSpLocks/>
          </p:cNvCxnSpPr>
          <p:nvPr/>
        </p:nvCxnSpPr>
        <p:spPr>
          <a:xfrm>
            <a:off x="1381624" y="6182090"/>
            <a:ext cx="0" cy="68226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85568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4"/>
          <p:cNvSpPr/>
          <p:nvPr/>
        </p:nvSpPr>
        <p:spPr>
          <a:xfrm>
            <a:off x="2854" y="5187745"/>
            <a:ext cx="10098487" cy="5784064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p14"/>
          <p:cNvSpPr/>
          <p:nvPr/>
        </p:nvSpPr>
        <p:spPr>
          <a:xfrm>
            <a:off x="10101341" y="-1"/>
            <a:ext cx="4541520" cy="5186261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22" name="Google Shape;322;p14"/>
          <p:cNvSpPr/>
          <p:nvPr/>
        </p:nvSpPr>
        <p:spPr>
          <a:xfrm>
            <a:off x="603408" y="6758813"/>
            <a:ext cx="1536000" cy="149368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24" name="Google Shape;324;p14"/>
          <p:cNvSpPr/>
          <p:nvPr/>
        </p:nvSpPr>
        <p:spPr>
          <a:xfrm>
            <a:off x="5162565" y="9041397"/>
            <a:ext cx="2304480" cy="15525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25" name="Google Shape;325;p14"/>
          <p:cNvSpPr/>
          <p:nvPr/>
        </p:nvSpPr>
        <p:spPr>
          <a:xfrm>
            <a:off x="5260102" y="9157629"/>
            <a:ext cx="2109360" cy="13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5" name="Google Shape;355;p14"/>
          <p:cNvSpPr/>
          <p:nvPr/>
        </p:nvSpPr>
        <p:spPr>
          <a:xfrm>
            <a:off x="11239034" y="1849360"/>
            <a:ext cx="2619600" cy="1765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6" name="Google Shape;356;p14"/>
          <p:cNvSpPr/>
          <p:nvPr/>
        </p:nvSpPr>
        <p:spPr>
          <a:xfrm>
            <a:off x="11307641" y="1849360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7" name="Google Shape;357;p14"/>
          <p:cNvSpPr/>
          <p:nvPr/>
        </p:nvSpPr>
        <p:spPr>
          <a:xfrm>
            <a:off x="11239034" y="2026456"/>
            <a:ext cx="2619600" cy="43608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8" name="Google Shape;358;p14"/>
          <p:cNvSpPr/>
          <p:nvPr/>
        </p:nvSpPr>
        <p:spPr>
          <a:xfrm>
            <a:off x="11787674" y="2093266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9" name="Google Shape;359;p14"/>
          <p:cNvSpPr/>
          <p:nvPr/>
        </p:nvSpPr>
        <p:spPr>
          <a:xfrm>
            <a:off x="11582009" y="2093266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0" name="Google Shape;360;p14"/>
          <p:cNvSpPr/>
          <p:nvPr/>
        </p:nvSpPr>
        <p:spPr>
          <a:xfrm>
            <a:off x="12046521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1" name="Google Shape;361;p14"/>
          <p:cNvSpPr/>
          <p:nvPr/>
        </p:nvSpPr>
        <p:spPr>
          <a:xfrm>
            <a:off x="11732697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2" name="Google Shape;362;p14"/>
          <p:cNvSpPr/>
          <p:nvPr/>
        </p:nvSpPr>
        <p:spPr>
          <a:xfrm>
            <a:off x="11418873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3" name="Google Shape;363;p14"/>
          <p:cNvSpPr/>
          <p:nvPr/>
        </p:nvSpPr>
        <p:spPr>
          <a:xfrm>
            <a:off x="11307641" y="2450738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67" name="Google Shape;367;p14"/>
          <p:cNvCxnSpPr/>
          <p:nvPr/>
        </p:nvCxnSpPr>
        <p:spPr>
          <a:xfrm>
            <a:off x="11760578" y="2671333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8" name="Google Shape;368;p14"/>
          <p:cNvCxnSpPr/>
          <p:nvPr/>
        </p:nvCxnSpPr>
        <p:spPr>
          <a:xfrm>
            <a:off x="11760578" y="2731085"/>
            <a:ext cx="4222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9" name="Google Shape;369;p14"/>
          <p:cNvCxnSpPr/>
          <p:nvPr/>
        </p:nvCxnSpPr>
        <p:spPr>
          <a:xfrm>
            <a:off x="11760578" y="2804118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0" name="Google Shape;370;p14"/>
          <p:cNvCxnSpPr/>
          <p:nvPr/>
        </p:nvCxnSpPr>
        <p:spPr>
          <a:xfrm>
            <a:off x="11399225" y="2876319"/>
            <a:ext cx="7836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1" name="Google Shape;371;p14" descr="Vital Signs Icons - Download Free Vector Icons | Noun Project"/>
          <p:cNvPicPr preferRelativeResize="0"/>
          <p:nvPr/>
        </p:nvPicPr>
        <p:blipFill rotWithShape="1">
          <a:blip r:embed="rId4">
            <a:alphaModFix/>
          </a:blip>
          <a:srcRect l="12955" r="14030"/>
          <a:stretch/>
        </p:blipFill>
        <p:spPr>
          <a:xfrm>
            <a:off x="11408478" y="3059068"/>
            <a:ext cx="401974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4"/>
          <p:cNvSpPr/>
          <p:nvPr/>
        </p:nvSpPr>
        <p:spPr>
          <a:xfrm>
            <a:off x="11405138" y="3035199"/>
            <a:ext cx="639819" cy="380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73" name="Google Shape;373;p14" descr="Vital Signs Icons - Download Free Vector Icons | Noun Project"/>
          <p:cNvPicPr preferRelativeResize="0"/>
          <p:nvPr/>
        </p:nvPicPr>
        <p:blipFill rotWithShape="1">
          <a:blip r:embed="rId5">
            <a:alphaModFix/>
          </a:blip>
          <a:srcRect l="12955" r="43842"/>
          <a:stretch/>
        </p:blipFill>
        <p:spPr>
          <a:xfrm>
            <a:off x="11808035" y="3059003"/>
            <a:ext cx="237846" cy="36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4" descr="Person icon - Free download on Iconfinder"/>
          <p:cNvPicPr preferRelativeResize="0"/>
          <p:nvPr/>
        </p:nvPicPr>
        <p:blipFill rotWithShape="1">
          <a:blip r:embed="rId6">
            <a:alphaModFix/>
          </a:blip>
          <a:srcRect t="1" b="13719"/>
          <a:stretch/>
        </p:blipFill>
        <p:spPr>
          <a:xfrm>
            <a:off x="11398175" y="2534993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5" name="Google Shape;375;p14"/>
          <p:cNvSpPr/>
          <p:nvPr/>
        </p:nvSpPr>
        <p:spPr>
          <a:xfrm>
            <a:off x="11608690" y="2525938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379" name="Google Shape;379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587280" y="2503369"/>
            <a:ext cx="1121282" cy="96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4" descr="Pinpoint Icons - Download Free Vector Icons | Noun Project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807277" y="2535632"/>
            <a:ext cx="189810" cy="174442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4"/>
          <p:cNvSpPr/>
          <p:nvPr/>
        </p:nvSpPr>
        <p:spPr>
          <a:xfrm>
            <a:off x="12890079" y="2544561"/>
            <a:ext cx="441268" cy="103246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82" name="Google Shape;382;p14"/>
          <p:cNvSpPr/>
          <p:nvPr/>
        </p:nvSpPr>
        <p:spPr>
          <a:xfrm>
            <a:off x="12856119" y="2557759"/>
            <a:ext cx="91439" cy="8111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3" name="Google Shape;383;p14"/>
          <p:cNvCxnSpPr/>
          <p:nvPr/>
        </p:nvCxnSpPr>
        <p:spPr>
          <a:xfrm>
            <a:off x="12968179" y="257585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4" name="Google Shape;384;p14"/>
          <p:cNvCxnSpPr/>
          <p:nvPr/>
        </p:nvCxnSpPr>
        <p:spPr>
          <a:xfrm>
            <a:off x="12968178" y="2613669"/>
            <a:ext cx="24417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5" name="Google Shape;385;p14"/>
          <p:cNvSpPr/>
          <p:nvPr/>
        </p:nvSpPr>
        <p:spPr>
          <a:xfrm rot="-8664357">
            <a:off x="11774253" y="2553160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6" name="Google Shape;386;p14"/>
          <p:cNvCxnSpPr/>
          <p:nvPr/>
        </p:nvCxnSpPr>
        <p:spPr>
          <a:xfrm>
            <a:off x="11395821" y="2944899"/>
            <a:ext cx="74939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7" name="Google Shape;397;p14"/>
          <p:cNvCxnSpPr/>
          <p:nvPr/>
        </p:nvCxnSpPr>
        <p:spPr>
          <a:xfrm rot="10800000">
            <a:off x="1371408" y="6202034"/>
            <a:ext cx="0" cy="683971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8" name="Google Shape;398;p14"/>
          <p:cNvCxnSpPr>
            <a:cxnSpLocks/>
          </p:cNvCxnSpPr>
          <p:nvPr/>
        </p:nvCxnSpPr>
        <p:spPr>
          <a:xfrm flipV="1">
            <a:off x="1371408" y="6192029"/>
            <a:ext cx="7919126" cy="1001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9" name="Google Shape;399;p14"/>
          <p:cNvCxnSpPr/>
          <p:nvPr/>
        </p:nvCxnSpPr>
        <p:spPr>
          <a:xfrm>
            <a:off x="5334554" y="7630245"/>
            <a:ext cx="17669" cy="1264109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00" name="Google Shape;400;p14"/>
          <p:cNvSpPr/>
          <p:nvPr/>
        </p:nvSpPr>
        <p:spPr>
          <a:xfrm>
            <a:off x="5358269" y="9264384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1" name="Google Shape;401;p14"/>
          <p:cNvSpPr/>
          <p:nvPr/>
        </p:nvSpPr>
        <p:spPr>
          <a:xfrm>
            <a:off x="5308134" y="9235934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2" name="Google Shape;402;p14"/>
          <p:cNvSpPr txBox="1"/>
          <p:nvPr/>
        </p:nvSpPr>
        <p:spPr>
          <a:xfrm>
            <a:off x="5323230" y="9258933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03" name="Google Shape;403;p14"/>
          <p:cNvSpPr/>
          <p:nvPr/>
        </p:nvSpPr>
        <p:spPr>
          <a:xfrm rot="-8664357">
            <a:off x="5565297" y="9307875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04" name="Google Shape;404;p14"/>
          <p:cNvCxnSpPr/>
          <p:nvPr/>
        </p:nvCxnSpPr>
        <p:spPr>
          <a:xfrm>
            <a:off x="5741311" y="9316108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5" name="Google Shape;405;p14"/>
          <p:cNvCxnSpPr/>
          <p:nvPr/>
        </p:nvCxnSpPr>
        <p:spPr>
          <a:xfrm>
            <a:off x="5748003" y="9353827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6" name="Google Shape;406;p14"/>
          <p:cNvSpPr/>
          <p:nvPr/>
        </p:nvSpPr>
        <p:spPr>
          <a:xfrm>
            <a:off x="5340900" y="9275347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7" name="Google Shape;407;p14"/>
          <p:cNvSpPr txBox="1"/>
          <p:nvPr/>
        </p:nvSpPr>
        <p:spPr>
          <a:xfrm>
            <a:off x="5327315" y="9259967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</a:t>
            </a:r>
            <a:endParaRPr sz="1120"/>
          </a:p>
        </p:txBody>
      </p:sp>
      <p:sp>
        <p:nvSpPr>
          <p:cNvPr id="408" name="Google Shape;408;p14"/>
          <p:cNvSpPr/>
          <p:nvPr/>
        </p:nvSpPr>
        <p:spPr>
          <a:xfrm>
            <a:off x="5373677" y="9573627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9" name="Google Shape;409;p14"/>
          <p:cNvSpPr/>
          <p:nvPr/>
        </p:nvSpPr>
        <p:spPr>
          <a:xfrm>
            <a:off x="5323542" y="9545177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0" name="Google Shape;410;p14"/>
          <p:cNvSpPr txBox="1"/>
          <p:nvPr/>
        </p:nvSpPr>
        <p:spPr>
          <a:xfrm>
            <a:off x="5338639" y="9568176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11" name="Google Shape;411;p14"/>
          <p:cNvSpPr/>
          <p:nvPr/>
        </p:nvSpPr>
        <p:spPr>
          <a:xfrm rot="-8664357">
            <a:off x="5580707" y="9617119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12" name="Google Shape;412;p14"/>
          <p:cNvCxnSpPr/>
          <p:nvPr/>
        </p:nvCxnSpPr>
        <p:spPr>
          <a:xfrm>
            <a:off x="5756720" y="9625351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3" name="Google Shape;413;p14"/>
          <p:cNvCxnSpPr/>
          <p:nvPr/>
        </p:nvCxnSpPr>
        <p:spPr>
          <a:xfrm>
            <a:off x="5763412" y="9663070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4" name="Google Shape;414;p14"/>
          <p:cNvSpPr/>
          <p:nvPr/>
        </p:nvSpPr>
        <p:spPr>
          <a:xfrm>
            <a:off x="5356309" y="9584590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5" name="Google Shape;415;p14"/>
          <p:cNvSpPr txBox="1"/>
          <p:nvPr/>
        </p:nvSpPr>
        <p:spPr>
          <a:xfrm>
            <a:off x="5342724" y="9569209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2</a:t>
            </a:r>
            <a:endParaRPr sz="1120"/>
          </a:p>
        </p:txBody>
      </p:sp>
      <p:sp>
        <p:nvSpPr>
          <p:cNvPr id="416" name="Google Shape;416;p14"/>
          <p:cNvSpPr/>
          <p:nvPr/>
        </p:nvSpPr>
        <p:spPr>
          <a:xfrm>
            <a:off x="5369593" y="9883588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7" name="Google Shape;417;p14"/>
          <p:cNvSpPr/>
          <p:nvPr/>
        </p:nvSpPr>
        <p:spPr>
          <a:xfrm>
            <a:off x="5319458" y="9855138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8" name="Google Shape;418;p14"/>
          <p:cNvSpPr txBox="1"/>
          <p:nvPr/>
        </p:nvSpPr>
        <p:spPr>
          <a:xfrm>
            <a:off x="5334554" y="9878137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19" name="Google Shape;419;p14"/>
          <p:cNvSpPr/>
          <p:nvPr/>
        </p:nvSpPr>
        <p:spPr>
          <a:xfrm rot="-8664357">
            <a:off x="5576622" y="9927079"/>
            <a:ext cx="108866" cy="47769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20" name="Google Shape;420;p14"/>
          <p:cNvCxnSpPr/>
          <p:nvPr/>
        </p:nvCxnSpPr>
        <p:spPr>
          <a:xfrm>
            <a:off x="5752635" y="9935312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1" name="Google Shape;421;p14"/>
          <p:cNvCxnSpPr/>
          <p:nvPr/>
        </p:nvCxnSpPr>
        <p:spPr>
          <a:xfrm>
            <a:off x="5759327" y="9973031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2" name="Google Shape;422;p14"/>
          <p:cNvSpPr/>
          <p:nvPr/>
        </p:nvSpPr>
        <p:spPr>
          <a:xfrm>
            <a:off x="5352224" y="9894551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23" name="Google Shape;423;p14"/>
          <p:cNvSpPr txBox="1"/>
          <p:nvPr/>
        </p:nvSpPr>
        <p:spPr>
          <a:xfrm>
            <a:off x="5338642" y="9879171"/>
            <a:ext cx="197521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3</a:t>
            </a:r>
            <a:endParaRPr sz="1120"/>
          </a:p>
        </p:txBody>
      </p:sp>
      <p:sp>
        <p:nvSpPr>
          <p:cNvPr id="424" name="Google Shape;424;p14"/>
          <p:cNvSpPr/>
          <p:nvPr/>
        </p:nvSpPr>
        <p:spPr>
          <a:xfrm>
            <a:off x="5373677" y="10188263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25" name="Google Shape;425;p14"/>
          <p:cNvSpPr/>
          <p:nvPr/>
        </p:nvSpPr>
        <p:spPr>
          <a:xfrm>
            <a:off x="5323542" y="10159812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26" name="Google Shape;426;p14"/>
          <p:cNvSpPr txBox="1"/>
          <p:nvPr/>
        </p:nvSpPr>
        <p:spPr>
          <a:xfrm>
            <a:off x="5338639" y="10182812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27" name="Google Shape;427;p14"/>
          <p:cNvSpPr/>
          <p:nvPr/>
        </p:nvSpPr>
        <p:spPr>
          <a:xfrm rot="-8664357">
            <a:off x="5580706" y="10231754"/>
            <a:ext cx="108866" cy="47769"/>
          </a:xfrm>
          <a:prstGeom prst="homePlate">
            <a:avLst>
              <a:gd name="adj" fmla="val 50000"/>
            </a:avLst>
          </a:prstGeom>
          <a:solidFill>
            <a:srgbClr val="33660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28" name="Google Shape;428;p14"/>
          <p:cNvCxnSpPr/>
          <p:nvPr/>
        </p:nvCxnSpPr>
        <p:spPr>
          <a:xfrm>
            <a:off x="5756719" y="1023998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9" name="Google Shape;429;p14"/>
          <p:cNvCxnSpPr/>
          <p:nvPr/>
        </p:nvCxnSpPr>
        <p:spPr>
          <a:xfrm>
            <a:off x="5763411" y="10277706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0" name="Google Shape;430;p14"/>
          <p:cNvSpPr/>
          <p:nvPr/>
        </p:nvSpPr>
        <p:spPr>
          <a:xfrm>
            <a:off x="5356308" y="10199226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31" name="Google Shape;431;p14"/>
          <p:cNvSpPr txBox="1"/>
          <p:nvPr/>
        </p:nvSpPr>
        <p:spPr>
          <a:xfrm>
            <a:off x="5342726" y="10183845"/>
            <a:ext cx="193436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4</a:t>
            </a:r>
            <a:endParaRPr sz="1120"/>
          </a:p>
        </p:txBody>
      </p:sp>
      <p:cxnSp>
        <p:nvCxnSpPr>
          <p:cNvPr id="447" name="Google Shape;447;p14"/>
          <p:cNvCxnSpPr/>
          <p:nvPr/>
        </p:nvCxnSpPr>
        <p:spPr>
          <a:xfrm flipH="1">
            <a:off x="9268422" y="3059000"/>
            <a:ext cx="22112" cy="3141991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8" name="Google Shape;448;p14"/>
          <p:cNvCxnSpPr>
            <a:cxnSpLocks/>
          </p:cNvCxnSpPr>
          <p:nvPr/>
        </p:nvCxnSpPr>
        <p:spPr>
          <a:xfrm>
            <a:off x="9268422" y="3035199"/>
            <a:ext cx="1668542" cy="23801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9" name="Google Shape;449;p14"/>
          <p:cNvCxnSpPr/>
          <p:nvPr/>
        </p:nvCxnSpPr>
        <p:spPr>
          <a:xfrm>
            <a:off x="2139409" y="7631286"/>
            <a:ext cx="3216921" cy="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4" name="Google Shape;100;p13">
            <a:extLst>
              <a:ext uri="{FF2B5EF4-FFF2-40B4-BE49-F238E27FC236}">
                <a16:creationId xmlns:a16="http://schemas.microsoft.com/office/drawing/2014/main" id="{9E9EB65A-B49D-441B-832C-E67DD6B1DA73}"/>
              </a:ext>
            </a:extLst>
          </p:cNvPr>
          <p:cNvSpPr txBox="1"/>
          <p:nvPr/>
        </p:nvSpPr>
        <p:spPr>
          <a:xfrm>
            <a:off x="14907060" y="20882"/>
            <a:ext cx="7948427" cy="863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Flow of information when </a:t>
            </a:r>
            <a:r>
              <a:rPr lang="en-US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is tracking incoming patients and doctors and nurses not not have access to smartphones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accesses and downloads incoming patient profiles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 2 server stores patient profiles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 2 triages and tags incoming and current patients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Monitor displays triaged list of patients and doctors or nurses can look at individual patient profiles if necessary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E777D4B-091F-46F5-9867-098BD1436AE4}"/>
              </a:ext>
            </a:extLst>
          </p:cNvPr>
          <p:cNvSpPr txBox="1"/>
          <p:nvPr/>
        </p:nvSpPr>
        <p:spPr>
          <a:xfrm>
            <a:off x="5250504" y="5720425"/>
            <a:ext cx="490807" cy="461665"/>
          </a:xfrm>
          <a:prstGeom prst="rect">
            <a:avLst/>
          </a:prstGeom>
          <a:noFill/>
          <a:ln>
            <a:solidFill>
              <a:srgbClr val="82806C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40FCCD7-C3F6-4209-BF9A-2083A779ABC7}"/>
              </a:ext>
            </a:extLst>
          </p:cNvPr>
          <p:cNvSpPr txBox="1"/>
          <p:nvPr/>
        </p:nvSpPr>
        <p:spPr>
          <a:xfrm>
            <a:off x="4051460" y="7160052"/>
            <a:ext cx="490807" cy="461665"/>
          </a:xfrm>
          <a:prstGeom prst="rect">
            <a:avLst/>
          </a:prstGeom>
          <a:noFill/>
          <a:ln>
            <a:solidFill>
              <a:srgbClr val="82806C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FA72199-7FF4-460B-A2A7-47AF4B0942CA}"/>
              </a:ext>
            </a:extLst>
          </p:cNvPr>
          <p:cNvSpPr txBox="1"/>
          <p:nvPr/>
        </p:nvSpPr>
        <p:spPr>
          <a:xfrm>
            <a:off x="6183419" y="8588383"/>
            <a:ext cx="79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3. 4.</a:t>
            </a:r>
          </a:p>
        </p:txBody>
      </p:sp>
    </p:spTree>
    <p:extLst>
      <p:ext uri="{BB962C8B-B14F-4D97-AF65-F5344CB8AC3E}">
        <p14:creationId xmlns:p14="http://schemas.microsoft.com/office/powerpoint/2010/main" val="7787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4"/>
          <p:cNvSpPr/>
          <p:nvPr/>
        </p:nvSpPr>
        <p:spPr>
          <a:xfrm>
            <a:off x="2854" y="5187745"/>
            <a:ext cx="10542888" cy="5784064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p14"/>
          <p:cNvSpPr/>
          <p:nvPr/>
        </p:nvSpPr>
        <p:spPr>
          <a:xfrm>
            <a:off x="10101341" y="-1"/>
            <a:ext cx="4541520" cy="5186261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14" name="Google Shape;314;p14"/>
          <p:cNvSpPr/>
          <p:nvPr/>
        </p:nvSpPr>
        <p:spPr>
          <a:xfrm>
            <a:off x="10100727" y="5184490"/>
            <a:ext cx="4542132" cy="5788309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22" name="Google Shape;322;p14"/>
          <p:cNvSpPr/>
          <p:nvPr/>
        </p:nvSpPr>
        <p:spPr>
          <a:xfrm>
            <a:off x="603408" y="6758813"/>
            <a:ext cx="1536000" cy="149368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23" name="Google Shape;323;p14"/>
          <p:cNvCxnSpPr/>
          <p:nvPr/>
        </p:nvCxnSpPr>
        <p:spPr>
          <a:xfrm flipH="1">
            <a:off x="2139409" y="7184176"/>
            <a:ext cx="8264529" cy="6415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0" name="Google Shape;330;p14"/>
          <p:cNvSpPr/>
          <p:nvPr/>
        </p:nvSpPr>
        <p:spPr>
          <a:xfrm>
            <a:off x="10632303" y="6273092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1" name="Google Shape;331;p14"/>
          <p:cNvSpPr/>
          <p:nvPr/>
        </p:nvSpPr>
        <p:spPr>
          <a:xfrm>
            <a:off x="10728303" y="6387495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2" name="Google Shape;332;p14"/>
          <p:cNvSpPr/>
          <p:nvPr/>
        </p:nvSpPr>
        <p:spPr>
          <a:xfrm>
            <a:off x="10971757" y="7730698"/>
            <a:ext cx="110456" cy="107077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3" name="Google Shape;333;p14"/>
          <p:cNvSpPr/>
          <p:nvPr/>
        </p:nvSpPr>
        <p:spPr>
          <a:xfrm>
            <a:off x="11791370" y="7631286"/>
            <a:ext cx="2701950" cy="1734891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4" name="Google Shape;334;p14"/>
          <p:cNvSpPr/>
          <p:nvPr/>
        </p:nvSpPr>
        <p:spPr>
          <a:xfrm>
            <a:off x="11860082" y="7731690"/>
            <a:ext cx="2526115" cy="154449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5" name="Google Shape;335;p14"/>
          <p:cNvSpPr/>
          <p:nvPr/>
        </p:nvSpPr>
        <p:spPr>
          <a:xfrm>
            <a:off x="11614666" y="9368833"/>
            <a:ext cx="2878651" cy="714946"/>
          </a:xfrm>
          <a:prstGeom prst="parallelogram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45" name="Google Shape;345;p14"/>
          <p:cNvCxnSpPr/>
          <p:nvPr/>
        </p:nvCxnSpPr>
        <p:spPr>
          <a:xfrm>
            <a:off x="10856114" y="691417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6" name="Google Shape;346;p14"/>
          <p:cNvCxnSpPr/>
          <p:nvPr/>
        </p:nvCxnSpPr>
        <p:spPr>
          <a:xfrm>
            <a:off x="10856113" y="6970629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7" name="Google Shape;347;p14"/>
          <p:cNvCxnSpPr/>
          <p:nvPr/>
        </p:nvCxnSpPr>
        <p:spPr>
          <a:xfrm>
            <a:off x="10856113" y="7030381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14"/>
          <p:cNvCxnSpPr/>
          <p:nvPr/>
        </p:nvCxnSpPr>
        <p:spPr>
          <a:xfrm>
            <a:off x="10862685" y="7083023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9" name="Google Shape;349;p14"/>
          <p:cNvCxnSpPr/>
          <p:nvPr/>
        </p:nvCxnSpPr>
        <p:spPr>
          <a:xfrm>
            <a:off x="10862685" y="7138268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" name="Google Shape;350;p14"/>
          <p:cNvCxnSpPr/>
          <p:nvPr/>
        </p:nvCxnSpPr>
        <p:spPr>
          <a:xfrm>
            <a:off x="10862684" y="7190590"/>
            <a:ext cx="222030" cy="6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53" name="Google Shape;353;p14" descr="Vital Signs Icons - Download Free Vector Icons | Noun Project"/>
          <p:cNvPicPr preferRelativeResize="0"/>
          <p:nvPr/>
        </p:nvPicPr>
        <p:blipFill rotWithShape="1">
          <a:blip r:embed="rId4">
            <a:alphaModFix/>
          </a:blip>
          <a:srcRect l="12955" r="14030"/>
          <a:stretch/>
        </p:blipFill>
        <p:spPr>
          <a:xfrm>
            <a:off x="10863181" y="7254490"/>
            <a:ext cx="388206" cy="34987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4"/>
          <p:cNvSpPr/>
          <p:nvPr/>
        </p:nvSpPr>
        <p:spPr>
          <a:xfrm>
            <a:off x="10863181" y="7298555"/>
            <a:ext cx="389040" cy="2589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55" name="Google Shape;355;p14"/>
          <p:cNvSpPr/>
          <p:nvPr/>
        </p:nvSpPr>
        <p:spPr>
          <a:xfrm>
            <a:off x="11239034" y="1849360"/>
            <a:ext cx="2619600" cy="1765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6" name="Google Shape;356;p14"/>
          <p:cNvSpPr/>
          <p:nvPr/>
        </p:nvSpPr>
        <p:spPr>
          <a:xfrm>
            <a:off x="11307641" y="1849360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7" name="Google Shape;357;p14"/>
          <p:cNvSpPr/>
          <p:nvPr/>
        </p:nvSpPr>
        <p:spPr>
          <a:xfrm>
            <a:off x="11239034" y="2026456"/>
            <a:ext cx="2619600" cy="43608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8" name="Google Shape;358;p14"/>
          <p:cNvSpPr/>
          <p:nvPr/>
        </p:nvSpPr>
        <p:spPr>
          <a:xfrm>
            <a:off x="11787674" y="2093266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9" name="Google Shape;359;p14"/>
          <p:cNvSpPr/>
          <p:nvPr/>
        </p:nvSpPr>
        <p:spPr>
          <a:xfrm>
            <a:off x="11582009" y="2093266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0" name="Google Shape;360;p14"/>
          <p:cNvSpPr/>
          <p:nvPr/>
        </p:nvSpPr>
        <p:spPr>
          <a:xfrm>
            <a:off x="12046521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1" name="Google Shape;361;p14"/>
          <p:cNvSpPr/>
          <p:nvPr/>
        </p:nvSpPr>
        <p:spPr>
          <a:xfrm>
            <a:off x="11732697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2" name="Google Shape;362;p14"/>
          <p:cNvSpPr/>
          <p:nvPr/>
        </p:nvSpPr>
        <p:spPr>
          <a:xfrm>
            <a:off x="11418873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3" name="Google Shape;363;p14"/>
          <p:cNvSpPr/>
          <p:nvPr/>
        </p:nvSpPr>
        <p:spPr>
          <a:xfrm>
            <a:off x="11307641" y="2450738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67" name="Google Shape;367;p14"/>
          <p:cNvCxnSpPr/>
          <p:nvPr/>
        </p:nvCxnSpPr>
        <p:spPr>
          <a:xfrm>
            <a:off x="11760578" y="2671333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8" name="Google Shape;368;p14"/>
          <p:cNvCxnSpPr/>
          <p:nvPr/>
        </p:nvCxnSpPr>
        <p:spPr>
          <a:xfrm>
            <a:off x="11760578" y="2731085"/>
            <a:ext cx="4222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9" name="Google Shape;369;p14"/>
          <p:cNvCxnSpPr/>
          <p:nvPr/>
        </p:nvCxnSpPr>
        <p:spPr>
          <a:xfrm>
            <a:off x="11760578" y="2804118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0" name="Google Shape;370;p14"/>
          <p:cNvCxnSpPr/>
          <p:nvPr/>
        </p:nvCxnSpPr>
        <p:spPr>
          <a:xfrm>
            <a:off x="11399225" y="2876319"/>
            <a:ext cx="7836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1" name="Google Shape;371;p14" descr="Vital Signs Icons - Download Free Vector Icons | Noun Project"/>
          <p:cNvPicPr preferRelativeResize="0"/>
          <p:nvPr/>
        </p:nvPicPr>
        <p:blipFill rotWithShape="1">
          <a:blip r:embed="rId5">
            <a:alphaModFix/>
          </a:blip>
          <a:srcRect l="12955" r="14030"/>
          <a:stretch/>
        </p:blipFill>
        <p:spPr>
          <a:xfrm>
            <a:off x="11408478" y="3059068"/>
            <a:ext cx="401974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4"/>
          <p:cNvSpPr/>
          <p:nvPr/>
        </p:nvSpPr>
        <p:spPr>
          <a:xfrm>
            <a:off x="11405138" y="3035199"/>
            <a:ext cx="639819" cy="380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73" name="Google Shape;373;p14" descr="Vital Signs Icons - Download Free Vector Icons | Noun Project"/>
          <p:cNvPicPr preferRelativeResize="0"/>
          <p:nvPr/>
        </p:nvPicPr>
        <p:blipFill rotWithShape="1">
          <a:blip r:embed="rId4">
            <a:alphaModFix/>
          </a:blip>
          <a:srcRect l="12955" r="43842"/>
          <a:stretch/>
        </p:blipFill>
        <p:spPr>
          <a:xfrm>
            <a:off x="11808035" y="3059003"/>
            <a:ext cx="237846" cy="36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4" descr="Person icon - Free download on Iconfinder"/>
          <p:cNvPicPr preferRelativeResize="0"/>
          <p:nvPr/>
        </p:nvPicPr>
        <p:blipFill rotWithShape="1">
          <a:blip r:embed="rId6">
            <a:alphaModFix/>
          </a:blip>
          <a:srcRect t="1" b="13719"/>
          <a:stretch/>
        </p:blipFill>
        <p:spPr>
          <a:xfrm>
            <a:off x="11398175" y="2534993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5" name="Google Shape;375;p14"/>
          <p:cNvSpPr/>
          <p:nvPr/>
        </p:nvSpPr>
        <p:spPr>
          <a:xfrm>
            <a:off x="11608690" y="2525938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78" name="Google Shape;378;p14"/>
          <p:cNvCxnSpPr/>
          <p:nvPr/>
        </p:nvCxnSpPr>
        <p:spPr>
          <a:xfrm rot="10800000">
            <a:off x="12752329" y="3698241"/>
            <a:ext cx="22854" cy="380741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79" name="Google Shape;379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587280" y="2503369"/>
            <a:ext cx="1121282" cy="96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4" descr="Pinpoint Icons - Download Free Vector Icons | Noun Project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807277" y="2535632"/>
            <a:ext cx="189810" cy="174442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4"/>
          <p:cNvSpPr/>
          <p:nvPr/>
        </p:nvSpPr>
        <p:spPr>
          <a:xfrm>
            <a:off x="12890079" y="2544561"/>
            <a:ext cx="441268" cy="103246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82" name="Google Shape;382;p14"/>
          <p:cNvSpPr/>
          <p:nvPr/>
        </p:nvSpPr>
        <p:spPr>
          <a:xfrm>
            <a:off x="12856119" y="2557759"/>
            <a:ext cx="91439" cy="8111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3" name="Google Shape;383;p14"/>
          <p:cNvCxnSpPr/>
          <p:nvPr/>
        </p:nvCxnSpPr>
        <p:spPr>
          <a:xfrm>
            <a:off x="12968179" y="257585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4" name="Google Shape;384;p14"/>
          <p:cNvCxnSpPr/>
          <p:nvPr/>
        </p:nvCxnSpPr>
        <p:spPr>
          <a:xfrm>
            <a:off x="12968178" y="2613669"/>
            <a:ext cx="24417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5" name="Google Shape;385;p14"/>
          <p:cNvSpPr/>
          <p:nvPr/>
        </p:nvSpPr>
        <p:spPr>
          <a:xfrm rot="-8664357">
            <a:off x="11774253" y="2553160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6" name="Google Shape;386;p14"/>
          <p:cNvCxnSpPr/>
          <p:nvPr/>
        </p:nvCxnSpPr>
        <p:spPr>
          <a:xfrm>
            <a:off x="11395821" y="2944899"/>
            <a:ext cx="74939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87" name="Google Shape;387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7">
            <a:alphaModFix/>
          </a:blip>
          <a:srcRect t="14041"/>
          <a:stretch/>
        </p:blipFill>
        <p:spPr>
          <a:xfrm>
            <a:off x="12288460" y="7922326"/>
            <a:ext cx="1726860" cy="1271014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14"/>
          <p:cNvSpPr/>
          <p:nvPr/>
        </p:nvSpPr>
        <p:spPr>
          <a:xfrm>
            <a:off x="13396267" y="8158423"/>
            <a:ext cx="176702" cy="159795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89" name="Google Shape;389;p14"/>
          <p:cNvSpPr/>
          <p:nvPr/>
        </p:nvSpPr>
        <p:spPr>
          <a:xfrm>
            <a:off x="12835409" y="8048829"/>
            <a:ext cx="560856" cy="183027"/>
          </a:xfrm>
          <a:custGeom>
            <a:avLst/>
            <a:gdLst/>
            <a:ahLst/>
            <a:cxnLst/>
            <a:rect l="l" t="t" r="r" b="b"/>
            <a:pathLst>
              <a:path w="572629" h="229023" extrusionOk="0">
                <a:moveTo>
                  <a:pt x="0" y="0"/>
                </a:moveTo>
                <a:cubicBezTo>
                  <a:pt x="1588" y="3969"/>
                  <a:pt x="2851" y="8083"/>
                  <a:pt x="4763" y="11906"/>
                </a:cubicBezTo>
                <a:cubicBezTo>
                  <a:pt x="8079" y="18539"/>
                  <a:pt x="11401" y="20926"/>
                  <a:pt x="16669" y="26194"/>
                </a:cubicBezTo>
                <a:cubicBezTo>
                  <a:pt x="21432" y="25400"/>
                  <a:pt x="26222" y="24759"/>
                  <a:pt x="30957" y="23812"/>
                </a:cubicBezTo>
                <a:cubicBezTo>
                  <a:pt x="34166" y="23170"/>
                  <a:pt x="37226" y="21105"/>
                  <a:pt x="40482" y="21431"/>
                </a:cubicBezTo>
                <a:cubicBezTo>
                  <a:pt x="50481" y="22431"/>
                  <a:pt x="54584" y="26071"/>
                  <a:pt x="61913" y="30956"/>
                </a:cubicBezTo>
                <a:cubicBezTo>
                  <a:pt x="63500" y="35719"/>
                  <a:pt x="65457" y="40374"/>
                  <a:pt x="66675" y="45244"/>
                </a:cubicBezTo>
                <a:cubicBezTo>
                  <a:pt x="67469" y="48419"/>
                  <a:pt x="67768" y="51761"/>
                  <a:pt x="69057" y="54769"/>
                </a:cubicBezTo>
                <a:cubicBezTo>
                  <a:pt x="70184" y="57399"/>
                  <a:pt x="71392" y="60395"/>
                  <a:pt x="73819" y="61912"/>
                </a:cubicBezTo>
                <a:cubicBezTo>
                  <a:pt x="80682" y="66201"/>
                  <a:pt x="94701" y="67774"/>
                  <a:pt x="102394" y="69056"/>
                </a:cubicBezTo>
                <a:cubicBezTo>
                  <a:pt x="103516" y="72422"/>
                  <a:pt x="107157" y="82739"/>
                  <a:pt x="107157" y="85725"/>
                </a:cubicBezTo>
                <a:cubicBezTo>
                  <a:pt x="107157" y="89772"/>
                  <a:pt x="105569" y="93662"/>
                  <a:pt x="104775" y="97631"/>
                </a:cubicBezTo>
                <a:cubicBezTo>
                  <a:pt x="105569" y="103981"/>
                  <a:pt x="106012" y="110385"/>
                  <a:pt x="107157" y="116681"/>
                </a:cubicBezTo>
                <a:cubicBezTo>
                  <a:pt x="107606" y="119151"/>
                  <a:pt x="107970" y="121865"/>
                  <a:pt x="109538" y="123825"/>
                </a:cubicBezTo>
                <a:cubicBezTo>
                  <a:pt x="111326" y="126060"/>
                  <a:pt x="114052" y="127460"/>
                  <a:pt x="116682" y="128587"/>
                </a:cubicBezTo>
                <a:cubicBezTo>
                  <a:pt x="119690" y="129876"/>
                  <a:pt x="123032" y="130175"/>
                  <a:pt x="126207" y="130969"/>
                </a:cubicBezTo>
                <a:cubicBezTo>
                  <a:pt x="127001" y="138906"/>
                  <a:pt x="125287" y="147519"/>
                  <a:pt x="128588" y="154781"/>
                </a:cubicBezTo>
                <a:cubicBezTo>
                  <a:pt x="129942" y="157760"/>
                  <a:pt x="134918" y="156452"/>
                  <a:pt x="138113" y="157162"/>
                </a:cubicBezTo>
                <a:cubicBezTo>
                  <a:pt x="142064" y="158040"/>
                  <a:pt x="146050" y="158750"/>
                  <a:pt x="150019" y="159544"/>
                </a:cubicBezTo>
                <a:cubicBezTo>
                  <a:pt x="141035" y="173020"/>
                  <a:pt x="143033" y="166784"/>
                  <a:pt x="147638" y="192881"/>
                </a:cubicBezTo>
                <a:cubicBezTo>
                  <a:pt x="148510" y="197825"/>
                  <a:pt x="147637" y="205582"/>
                  <a:pt x="152400" y="207169"/>
                </a:cubicBezTo>
                <a:cubicBezTo>
                  <a:pt x="162259" y="210455"/>
                  <a:pt x="157455" y="208158"/>
                  <a:pt x="166688" y="214312"/>
                </a:cubicBezTo>
                <a:cubicBezTo>
                  <a:pt x="170657" y="212725"/>
                  <a:pt x="175779" y="212767"/>
                  <a:pt x="178594" y="209550"/>
                </a:cubicBezTo>
                <a:cubicBezTo>
                  <a:pt x="181900" y="205772"/>
                  <a:pt x="181769" y="200025"/>
                  <a:pt x="183357" y="195262"/>
                </a:cubicBezTo>
                <a:cubicBezTo>
                  <a:pt x="184151" y="192881"/>
                  <a:pt x="183650" y="189511"/>
                  <a:pt x="185738" y="188119"/>
                </a:cubicBezTo>
                <a:cubicBezTo>
                  <a:pt x="188119" y="186531"/>
                  <a:pt x="190322" y="184636"/>
                  <a:pt x="192882" y="183356"/>
                </a:cubicBezTo>
                <a:cubicBezTo>
                  <a:pt x="195127" y="182234"/>
                  <a:pt x="197644" y="181769"/>
                  <a:pt x="200025" y="180975"/>
                </a:cubicBezTo>
                <a:lnTo>
                  <a:pt x="214313" y="171450"/>
                </a:lnTo>
                <a:lnTo>
                  <a:pt x="221457" y="166687"/>
                </a:lnTo>
                <a:cubicBezTo>
                  <a:pt x="223044" y="163512"/>
                  <a:pt x="225475" y="160633"/>
                  <a:pt x="226219" y="157162"/>
                </a:cubicBezTo>
                <a:cubicBezTo>
                  <a:pt x="227890" y="149362"/>
                  <a:pt x="224581" y="140240"/>
                  <a:pt x="228600" y="133350"/>
                </a:cubicBezTo>
                <a:cubicBezTo>
                  <a:pt x="231130" y="129014"/>
                  <a:pt x="238711" y="131372"/>
                  <a:pt x="242888" y="128587"/>
                </a:cubicBezTo>
                <a:cubicBezTo>
                  <a:pt x="245269" y="127000"/>
                  <a:pt x="247833" y="125657"/>
                  <a:pt x="250032" y="123825"/>
                </a:cubicBezTo>
                <a:cubicBezTo>
                  <a:pt x="257937" y="117237"/>
                  <a:pt x="255445" y="116356"/>
                  <a:pt x="264319" y="111919"/>
                </a:cubicBezTo>
                <a:cubicBezTo>
                  <a:pt x="266564" y="110796"/>
                  <a:pt x="269082" y="110331"/>
                  <a:pt x="271463" y="109537"/>
                </a:cubicBezTo>
                <a:lnTo>
                  <a:pt x="304800" y="111919"/>
                </a:lnTo>
                <a:cubicBezTo>
                  <a:pt x="310134" y="113994"/>
                  <a:pt x="309563" y="123031"/>
                  <a:pt x="314325" y="126206"/>
                </a:cubicBezTo>
                <a:lnTo>
                  <a:pt x="321469" y="130969"/>
                </a:lnTo>
                <a:cubicBezTo>
                  <a:pt x="330994" y="130175"/>
                  <a:pt x="340551" y="129704"/>
                  <a:pt x="350044" y="128587"/>
                </a:cubicBezTo>
                <a:cubicBezTo>
                  <a:pt x="354064" y="128114"/>
                  <a:pt x="357919" y="126572"/>
                  <a:pt x="361950" y="126206"/>
                </a:cubicBezTo>
                <a:cubicBezTo>
                  <a:pt x="375412" y="124982"/>
                  <a:pt x="388938" y="124619"/>
                  <a:pt x="402432" y="123825"/>
                </a:cubicBezTo>
                <a:cubicBezTo>
                  <a:pt x="410381" y="121175"/>
                  <a:pt x="410137" y="121054"/>
                  <a:pt x="419100" y="119062"/>
                </a:cubicBezTo>
                <a:cubicBezTo>
                  <a:pt x="423051" y="118184"/>
                  <a:pt x="427080" y="117663"/>
                  <a:pt x="431007" y="116681"/>
                </a:cubicBezTo>
                <a:cubicBezTo>
                  <a:pt x="433442" y="116072"/>
                  <a:pt x="435737" y="114989"/>
                  <a:pt x="438150" y="114300"/>
                </a:cubicBezTo>
                <a:cubicBezTo>
                  <a:pt x="441297" y="113401"/>
                  <a:pt x="444500" y="112713"/>
                  <a:pt x="447675" y="111919"/>
                </a:cubicBezTo>
                <a:lnTo>
                  <a:pt x="461963" y="114300"/>
                </a:lnTo>
                <a:cubicBezTo>
                  <a:pt x="465945" y="115024"/>
                  <a:pt x="470502" y="114436"/>
                  <a:pt x="473869" y="116681"/>
                </a:cubicBezTo>
                <a:cubicBezTo>
                  <a:pt x="475958" y="118073"/>
                  <a:pt x="475031" y="121631"/>
                  <a:pt x="476250" y="123825"/>
                </a:cubicBezTo>
                <a:cubicBezTo>
                  <a:pt x="479030" y="128828"/>
                  <a:pt x="482600" y="133350"/>
                  <a:pt x="485775" y="138112"/>
                </a:cubicBezTo>
                <a:lnTo>
                  <a:pt x="500063" y="159544"/>
                </a:lnTo>
                <a:cubicBezTo>
                  <a:pt x="501650" y="161925"/>
                  <a:pt x="503920" y="163972"/>
                  <a:pt x="504825" y="166687"/>
                </a:cubicBezTo>
                <a:lnTo>
                  <a:pt x="507207" y="173831"/>
                </a:lnTo>
                <a:cubicBezTo>
                  <a:pt x="506413" y="179387"/>
                  <a:pt x="504495" y="184897"/>
                  <a:pt x="504825" y="190500"/>
                </a:cubicBezTo>
                <a:cubicBezTo>
                  <a:pt x="505300" y="198581"/>
                  <a:pt x="507029" y="206633"/>
                  <a:pt x="509588" y="214312"/>
                </a:cubicBezTo>
                <a:cubicBezTo>
                  <a:pt x="510382" y="216693"/>
                  <a:pt x="510194" y="219681"/>
                  <a:pt x="511969" y="221456"/>
                </a:cubicBezTo>
                <a:cubicBezTo>
                  <a:pt x="513744" y="223231"/>
                  <a:pt x="516622" y="223526"/>
                  <a:pt x="519113" y="223837"/>
                </a:cubicBezTo>
                <a:cubicBezTo>
                  <a:pt x="529382" y="225121"/>
                  <a:pt x="539750" y="225425"/>
                  <a:pt x="550069" y="226219"/>
                </a:cubicBezTo>
                <a:cubicBezTo>
                  <a:pt x="555091" y="227474"/>
                  <a:pt x="566810" y="231848"/>
                  <a:pt x="571500" y="226219"/>
                </a:cubicBezTo>
                <a:cubicBezTo>
                  <a:pt x="574041" y="223170"/>
                  <a:pt x="571500" y="218281"/>
                  <a:pt x="571500" y="214312"/>
                </a:cubicBezTo>
              </a:path>
            </a:pathLst>
          </a:custGeom>
          <a:noFill/>
          <a:ln w="25400" cap="flat" cmpd="sng">
            <a:solidFill>
              <a:srgbClr val="C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90" name="Google Shape;390;p14" descr="Pinpoint Icons - Download Free Vector Icons | Noun Project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92045" y="7863997"/>
            <a:ext cx="232384" cy="21357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4"/>
          <p:cNvSpPr/>
          <p:nvPr/>
        </p:nvSpPr>
        <p:spPr>
          <a:xfrm>
            <a:off x="12812561" y="7887823"/>
            <a:ext cx="540245" cy="1162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92" name="Google Shape;392;p14"/>
          <p:cNvSpPr/>
          <p:nvPr/>
        </p:nvSpPr>
        <p:spPr>
          <a:xfrm>
            <a:off x="12752263" y="7894540"/>
            <a:ext cx="111949" cy="10090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93" name="Google Shape;393;p14"/>
          <p:cNvCxnSpPr/>
          <p:nvPr/>
        </p:nvCxnSpPr>
        <p:spPr>
          <a:xfrm>
            <a:off x="12890661" y="7919119"/>
            <a:ext cx="4151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4" name="Google Shape;394;p14"/>
          <p:cNvCxnSpPr/>
          <p:nvPr/>
        </p:nvCxnSpPr>
        <p:spPr>
          <a:xfrm>
            <a:off x="12890664" y="7956932"/>
            <a:ext cx="29894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95" name="Google Shape;395;p14" descr="Person icon - Free download on Iconfinder"/>
          <p:cNvPicPr preferRelativeResize="0"/>
          <p:nvPr/>
        </p:nvPicPr>
        <p:blipFill rotWithShape="1">
          <a:blip r:embed="rId6">
            <a:alphaModFix/>
          </a:blip>
          <a:srcRect t="1" b="13719"/>
          <a:stretch/>
        </p:blipFill>
        <p:spPr>
          <a:xfrm>
            <a:off x="10863180" y="6545404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6" name="Google Shape;396;p14"/>
          <p:cNvSpPr/>
          <p:nvPr/>
        </p:nvSpPr>
        <p:spPr>
          <a:xfrm>
            <a:off x="11073695" y="6536349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9CEC3F7-1477-4269-8FF1-2AD5AD10ED33}"/>
              </a:ext>
            </a:extLst>
          </p:cNvPr>
          <p:cNvSpPr/>
          <p:nvPr/>
        </p:nvSpPr>
        <p:spPr>
          <a:xfrm>
            <a:off x="11720568" y="5695127"/>
            <a:ext cx="542926" cy="1047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8661F95-5CBA-4D82-93B5-CDB59D1D4423}"/>
              </a:ext>
            </a:extLst>
          </p:cNvPr>
          <p:cNvSpPr/>
          <p:nvPr/>
        </p:nvSpPr>
        <p:spPr>
          <a:xfrm>
            <a:off x="12122626" y="5244667"/>
            <a:ext cx="71811" cy="351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9" name="Picture 4" descr="Police elements walkie talkie - Transparent PNG &amp; SVG vector file">
            <a:extLst>
              <a:ext uri="{FF2B5EF4-FFF2-40B4-BE49-F238E27FC236}">
                <a16:creationId xmlns:a16="http://schemas.microsoft.com/office/drawing/2014/main" id="{E7BD4C20-559B-4733-99B3-206D298BE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4357" y="5146437"/>
            <a:ext cx="1682569" cy="168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" name="Google Shape;100;p13">
            <a:extLst>
              <a:ext uri="{FF2B5EF4-FFF2-40B4-BE49-F238E27FC236}">
                <a16:creationId xmlns:a16="http://schemas.microsoft.com/office/drawing/2014/main" id="{320BDAD1-3A93-4D2A-99F4-C125F881CA45}"/>
              </a:ext>
            </a:extLst>
          </p:cNvPr>
          <p:cNvSpPr txBox="1"/>
          <p:nvPr/>
        </p:nvSpPr>
        <p:spPr>
          <a:xfrm>
            <a:off x="14907060" y="20882"/>
            <a:ext cx="7948427" cy="863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Flow of Information when EMS arrives at </a:t>
            </a:r>
            <a:r>
              <a:rPr lang="en-US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and patient profile is already on the App 2 server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App 1 server alerts </a:t>
            </a: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when patient is 15 minutes away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EMS arrives on scene and RFID alerts App 2 to change patients status from being in-transport to in-</a:t>
            </a: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  <a:endParaRPr lang="en"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397;p14">
            <a:extLst>
              <a:ext uri="{FF2B5EF4-FFF2-40B4-BE49-F238E27FC236}">
                <a16:creationId xmlns:a16="http://schemas.microsoft.com/office/drawing/2014/main" id="{D6609B24-D98B-4D2A-8B9E-D2C314823B2E}"/>
              </a:ext>
            </a:extLst>
          </p:cNvPr>
          <p:cNvCxnSpPr>
            <a:cxnSpLocks/>
          </p:cNvCxnSpPr>
          <p:nvPr/>
        </p:nvCxnSpPr>
        <p:spPr>
          <a:xfrm>
            <a:off x="9268422" y="3069783"/>
            <a:ext cx="1384034" cy="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" name="Google Shape;398;p14">
            <a:extLst>
              <a:ext uri="{FF2B5EF4-FFF2-40B4-BE49-F238E27FC236}">
                <a16:creationId xmlns:a16="http://schemas.microsoft.com/office/drawing/2014/main" id="{E8FCA4DA-B7D7-4789-AE90-EEEFDE84E357}"/>
              </a:ext>
            </a:extLst>
          </p:cNvPr>
          <p:cNvCxnSpPr>
            <a:cxnSpLocks/>
          </p:cNvCxnSpPr>
          <p:nvPr/>
        </p:nvCxnSpPr>
        <p:spPr>
          <a:xfrm flipV="1">
            <a:off x="1371408" y="6192029"/>
            <a:ext cx="7919126" cy="1001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" name="Google Shape;447;p14">
            <a:extLst>
              <a:ext uri="{FF2B5EF4-FFF2-40B4-BE49-F238E27FC236}">
                <a16:creationId xmlns:a16="http://schemas.microsoft.com/office/drawing/2014/main" id="{2A2B41F3-E681-43AA-948F-9704BB20044D}"/>
              </a:ext>
            </a:extLst>
          </p:cNvPr>
          <p:cNvCxnSpPr/>
          <p:nvPr/>
        </p:nvCxnSpPr>
        <p:spPr>
          <a:xfrm flipH="1">
            <a:off x="9268422" y="3059000"/>
            <a:ext cx="22112" cy="3141991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C7F71641-5850-44D5-965D-1ACC8F8FAE69}"/>
              </a:ext>
            </a:extLst>
          </p:cNvPr>
          <p:cNvSpPr txBox="1"/>
          <p:nvPr/>
        </p:nvSpPr>
        <p:spPr>
          <a:xfrm>
            <a:off x="5250504" y="5720425"/>
            <a:ext cx="490807" cy="461665"/>
          </a:xfrm>
          <a:prstGeom prst="rect">
            <a:avLst/>
          </a:prstGeom>
          <a:noFill/>
          <a:ln>
            <a:solidFill>
              <a:srgbClr val="82806C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cxnSp>
        <p:nvCxnSpPr>
          <p:cNvPr id="174" name="Google Shape;399;p14">
            <a:extLst>
              <a:ext uri="{FF2B5EF4-FFF2-40B4-BE49-F238E27FC236}">
                <a16:creationId xmlns:a16="http://schemas.microsoft.com/office/drawing/2014/main" id="{69EE76A2-684D-43E1-90D7-C655E1489132}"/>
              </a:ext>
            </a:extLst>
          </p:cNvPr>
          <p:cNvCxnSpPr>
            <a:cxnSpLocks/>
          </p:cNvCxnSpPr>
          <p:nvPr/>
        </p:nvCxnSpPr>
        <p:spPr>
          <a:xfrm>
            <a:off x="1370574" y="6181448"/>
            <a:ext cx="0" cy="561345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A0F706F2-397E-4992-A5AE-37D442593809}"/>
              </a:ext>
            </a:extLst>
          </p:cNvPr>
          <p:cNvSpPr txBox="1"/>
          <p:nvPr/>
        </p:nvSpPr>
        <p:spPr>
          <a:xfrm>
            <a:off x="5768273" y="6729421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32484785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2528</Words>
  <Application>Microsoft Office PowerPoint</Application>
  <PresentationFormat>Custom</PresentationFormat>
  <Paragraphs>503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Lilita One</vt:lpstr>
      <vt:lpstr>Nunito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Alexandria Miera</dc:creator>
  <cp:lastModifiedBy>Alexandria Miera</cp:lastModifiedBy>
  <cp:revision>2</cp:revision>
  <dcterms:modified xsi:type="dcterms:W3CDTF">2021-10-11T03:15:16Z</dcterms:modified>
</cp:coreProperties>
</file>