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C7C7A"/>
    <a:srgbClr val="EC6A6A"/>
    <a:srgbClr val="F29C9C"/>
    <a:srgbClr val="F79189"/>
    <a:srgbClr val="F88888"/>
    <a:srgbClr val="FFA7A7"/>
    <a:srgbClr val="D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3A978-41AC-4289-A760-B2610996561F}" v="31" dt="2021-06-27T23:44:36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>
        <p:scale>
          <a:sx n="75" d="100"/>
          <a:sy n="75" d="100"/>
        </p:scale>
        <p:origin x="201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ia" userId="d7e167aa-12b2-4766-b097-c78b02e42776" providerId="ADAL" clId="{F6C3A978-41AC-4289-A760-B2610996561F}"/>
    <pc:docChg chg="undo custSel addSld delSld modSld">
      <pc:chgData name="Alexandria" userId="d7e167aa-12b2-4766-b097-c78b02e42776" providerId="ADAL" clId="{F6C3A978-41AC-4289-A760-B2610996561F}" dt="2021-06-27T23:45:20.812" v="427" actId="1076"/>
      <pc:docMkLst>
        <pc:docMk/>
      </pc:docMkLst>
      <pc:sldChg chg="addSp delSp modSp new del mod">
        <pc:chgData name="Alexandria" userId="d7e167aa-12b2-4766-b097-c78b02e42776" providerId="ADAL" clId="{F6C3A978-41AC-4289-A760-B2610996561F}" dt="2021-06-27T22:59:23.017" v="273" actId="47"/>
        <pc:sldMkLst>
          <pc:docMk/>
          <pc:sldMk cId="2561679617" sldId="256"/>
        </pc:sldMkLst>
        <pc:spChg chg="del">
          <ac:chgData name="Alexandria" userId="d7e167aa-12b2-4766-b097-c78b02e42776" providerId="ADAL" clId="{F6C3A978-41AC-4289-A760-B2610996561F}" dt="2021-06-27T21:56:21.461" v="1" actId="478"/>
          <ac:spMkLst>
            <pc:docMk/>
            <pc:sldMk cId="2561679617" sldId="256"/>
            <ac:spMk id="2" creationId="{3AF61B0E-A31E-4BAF-8922-931428ED44D5}"/>
          </ac:spMkLst>
        </pc:spChg>
        <pc:spChg chg="del">
          <ac:chgData name="Alexandria" userId="d7e167aa-12b2-4766-b097-c78b02e42776" providerId="ADAL" clId="{F6C3A978-41AC-4289-A760-B2610996561F}" dt="2021-06-27T21:56:22.699" v="2" actId="478"/>
          <ac:spMkLst>
            <pc:docMk/>
            <pc:sldMk cId="2561679617" sldId="256"/>
            <ac:spMk id="3" creationId="{7C23060E-2C5F-4A67-AFD5-2D40C69163A1}"/>
          </ac:spMkLst>
        </pc:spChg>
        <pc:spChg chg="add del mod">
          <ac:chgData name="Alexandria" userId="d7e167aa-12b2-4766-b097-c78b02e42776" providerId="ADAL" clId="{F6C3A978-41AC-4289-A760-B2610996561F}" dt="2021-06-27T22:03:40.144" v="37" actId="478"/>
          <ac:spMkLst>
            <pc:docMk/>
            <pc:sldMk cId="2561679617" sldId="256"/>
            <ac:spMk id="12" creationId="{738E7DB6-9F95-4B33-9CF0-67CE37044801}"/>
          </ac:spMkLst>
        </pc:spChg>
        <pc:spChg chg="add mod">
          <ac:chgData name="Alexandria" userId="d7e167aa-12b2-4766-b097-c78b02e42776" providerId="ADAL" clId="{F6C3A978-41AC-4289-A760-B2610996561F}" dt="2021-06-27T22:51:27.062" v="217" actId="1076"/>
          <ac:spMkLst>
            <pc:docMk/>
            <pc:sldMk cId="2561679617" sldId="256"/>
            <ac:spMk id="16" creationId="{5258C962-63AB-4CCA-9CB1-5A9EFB8B59EB}"/>
          </ac:spMkLst>
        </pc:spChg>
        <pc:spChg chg="add mod">
          <ac:chgData name="Alexandria" userId="d7e167aa-12b2-4766-b097-c78b02e42776" providerId="ADAL" clId="{F6C3A978-41AC-4289-A760-B2610996561F}" dt="2021-06-27T22:50:58.520" v="212" actId="1076"/>
          <ac:spMkLst>
            <pc:docMk/>
            <pc:sldMk cId="2561679617" sldId="256"/>
            <ac:spMk id="17" creationId="{3E949C6F-E50B-475E-B90E-42FAB20D67EC}"/>
          </ac:spMkLst>
        </pc:spChg>
        <pc:spChg chg="add mod">
          <ac:chgData name="Alexandria" userId="d7e167aa-12b2-4766-b097-c78b02e42776" providerId="ADAL" clId="{F6C3A978-41AC-4289-A760-B2610996561F}" dt="2021-06-27T22:44:55.221" v="149" actId="1076"/>
          <ac:spMkLst>
            <pc:docMk/>
            <pc:sldMk cId="2561679617" sldId="256"/>
            <ac:spMk id="20" creationId="{7FD7C142-0412-47AB-8C39-074F43C42D2E}"/>
          </ac:spMkLst>
        </pc:spChg>
        <pc:picChg chg="add mod">
          <ac:chgData name="Alexandria" userId="d7e167aa-12b2-4766-b097-c78b02e42776" providerId="ADAL" clId="{F6C3A978-41AC-4289-A760-B2610996561F}" dt="2021-06-27T22:26:14.731" v="105" actId="1076"/>
          <ac:picMkLst>
            <pc:docMk/>
            <pc:sldMk cId="2561679617" sldId="256"/>
            <ac:picMk id="5" creationId="{B5B75F25-216D-43BB-B3B4-054B094C3650}"/>
          </ac:picMkLst>
        </pc:picChg>
        <pc:picChg chg="add mod">
          <ac:chgData name="Alexandria" userId="d7e167aa-12b2-4766-b097-c78b02e42776" providerId="ADAL" clId="{F6C3A978-41AC-4289-A760-B2610996561F}" dt="2021-06-27T22:26:14.731" v="105" actId="1076"/>
          <ac:picMkLst>
            <pc:docMk/>
            <pc:sldMk cId="2561679617" sldId="256"/>
            <ac:picMk id="7" creationId="{2BF397B8-045B-4667-B6D0-ED1B89E05612}"/>
          </ac:picMkLst>
        </pc:picChg>
        <pc:picChg chg="add del mod">
          <ac:chgData name="Alexandria" userId="d7e167aa-12b2-4766-b097-c78b02e42776" providerId="ADAL" clId="{F6C3A978-41AC-4289-A760-B2610996561F}" dt="2021-06-27T22:04:39.991" v="39" actId="478"/>
          <ac:picMkLst>
            <pc:docMk/>
            <pc:sldMk cId="2561679617" sldId="256"/>
            <ac:picMk id="9" creationId="{C0D80312-4A8E-4FD8-B481-7D8DAAFCE5EF}"/>
          </ac:picMkLst>
        </pc:picChg>
        <pc:picChg chg="add mod">
          <ac:chgData name="Alexandria" userId="d7e167aa-12b2-4766-b097-c78b02e42776" providerId="ADAL" clId="{F6C3A978-41AC-4289-A760-B2610996561F}" dt="2021-06-27T22:25:50.388" v="100" actId="14100"/>
          <ac:picMkLst>
            <pc:docMk/>
            <pc:sldMk cId="2561679617" sldId="256"/>
            <ac:picMk id="11" creationId="{FE541FCC-5841-4FA6-9A92-33BA3D25335C}"/>
          </ac:picMkLst>
        </pc:picChg>
        <pc:picChg chg="add mod">
          <ac:chgData name="Alexandria" userId="d7e167aa-12b2-4766-b097-c78b02e42776" providerId="ADAL" clId="{F6C3A978-41AC-4289-A760-B2610996561F}" dt="2021-06-27T22:25:45.501" v="98" actId="14100"/>
          <ac:picMkLst>
            <pc:docMk/>
            <pc:sldMk cId="2561679617" sldId="256"/>
            <ac:picMk id="14" creationId="{5A443157-3DAD-4056-993B-9618DE739EA7}"/>
          </ac:picMkLst>
        </pc:picChg>
        <pc:picChg chg="add mod">
          <ac:chgData name="Alexandria" userId="d7e167aa-12b2-4766-b097-c78b02e42776" providerId="ADAL" clId="{F6C3A978-41AC-4289-A760-B2610996561F}" dt="2021-06-27T22:27:16.408" v="113" actId="1076"/>
          <ac:picMkLst>
            <pc:docMk/>
            <pc:sldMk cId="2561679617" sldId="256"/>
            <ac:picMk id="15" creationId="{65B78094-4451-4787-8F88-3C366C236180}"/>
          </ac:picMkLst>
        </pc:picChg>
        <pc:picChg chg="add del mod">
          <ac:chgData name="Alexandria" userId="d7e167aa-12b2-4766-b097-c78b02e42776" providerId="ADAL" clId="{F6C3A978-41AC-4289-A760-B2610996561F}" dt="2021-06-27T22:49:35.152" v="191" actId="478"/>
          <ac:picMkLst>
            <pc:docMk/>
            <pc:sldMk cId="2561679617" sldId="256"/>
            <ac:picMk id="19" creationId="{1A28447C-4851-4CE3-B03C-959C1CEBE1C0}"/>
          </ac:picMkLst>
        </pc:picChg>
        <pc:picChg chg="add mod">
          <ac:chgData name="Alexandria" userId="d7e167aa-12b2-4766-b097-c78b02e42776" providerId="ADAL" clId="{F6C3A978-41AC-4289-A760-B2610996561F}" dt="2021-06-27T22:47:30.332" v="181" actId="1076"/>
          <ac:picMkLst>
            <pc:docMk/>
            <pc:sldMk cId="2561679617" sldId="256"/>
            <ac:picMk id="21" creationId="{44684CCD-E836-4EA9-B957-0B30F54727E7}"/>
          </ac:picMkLst>
        </pc:picChg>
        <pc:picChg chg="add mod">
          <ac:chgData name="Alexandria" userId="d7e167aa-12b2-4766-b097-c78b02e42776" providerId="ADAL" clId="{F6C3A978-41AC-4289-A760-B2610996561F}" dt="2021-06-27T22:51:27.062" v="217" actId="1076"/>
          <ac:picMkLst>
            <pc:docMk/>
            <pc:sldMk cId="2561679617" sldId="256"/>
            <ac:picMk id="23" creationId="{52A85C25-9A3D-423C-ADCD-9FC55624EBD8}"/>
          </ac:picMkLst>
        </pc:picChg>
      </pc:sldChg>
      <pc:sldChg chg="addSp delSp modSp add mod">
        <pc:chgData name="Alexandria" userId="d7e167aa-12b2-4766-b097-c78b02e42776" providerId="ADAL" clId="{F6C3A978-41AC-4289-A760-B2610996561F}" dt="2021-06-27T23:45:20.812" v="427" actId="1076"/>
        <pc:sldMkLst>
          <pc:docMk/>
          <pc:sldMk cId="4204323572" sldId="257"/>
        </pc:sldMkLst>
        <pc:spChg chg="add del mod">
          <ac:chgData name="Alexandria" userId="d7e167aa-12b2-4766-b097-c78b02e42776" providerId="ADAL" clId="{F6C3A978-41AC-4289-A760-B2610996561F}" dt="2021-06-27T22:24:53.259" v="96" actId="478"/>
          <ac:spMkLst>
            <pc:docMk/>
            <pc:sldMk cId="4204323572" sldId="257"/>
            <ac:spMk id="2" creationId="{18FD4DE2-2185-4050-BE74-9D6502A73A08}"/>
          </ac:spMkLst>
        </pc:spChg>
        <pc:spChg chg="add mod">
          <ac:chgData name="Alexandria" userId="d7e167aa-12b2-4766-b097-c78b02e42776" providerId="ADAL" clId="{F6C3A978-41AC-4289-A760-B2610996561F}" dt="2021-06-27T23:43:48.656" v="412" actId="1076"/>
          <ac:spMkLst>
            <pc:docMk/>
            <pc:sldMk cId="4204323572" sldId="257"/>
            <ac:spMk id="2" creationId="{E6D0A56F-6F83-41F2-BA2A-EF3F46F1B509}"/>
          </ac:spMkLst>
        </pc:spChg>
        <pc:spChg chg="add mod">
          <ac:chgData name="Alexandria" userId="d7e167aa-12b2-4766-b097-c78b02e42776" providerId="ADAL" clId="{F6C3A978-41AC-4289-A760-B2610996561F}" dt="2021-06-27T23:44:29.898" v="419" actId="1076"/>
          <ac:spMkLst>
            <pc:docMk/>
            <pc:sldMk cId="4204323572" sldId="257"/>
            <ac:spMk id="3" creationId="{8774504F-8A2F-4F66-AF37-52CBFD17026F}"/>
          </ac:spMkLst>
        </pc:spChg>
        <pc:spChg chg="add del mod">
          <ac:chgData name="Alexandria" userId="d7e167aa-12b2-4766-b097-c78b02e42776" providerId="ADAL" clId="{F6C3A978-41AC-4289-A760-B2610996561F}" dt="2021-06-27T22:14:47.898" v="84" actId="478"/>
          <ac:spMkLst>
            <pc:docMk/>
            <pc:sldMk cId="4204323572" sldId="257"/>
            <ac:spMk id="3" creationId="{EAE63B73-9C10-400F-B060-D6F3FEB60B93}"/>
          </ac:spMkLst>
        </pc:spChg>
        <pc:spChg chg="add del mod">
          <ac:chgData name="Alexandria" userId="d7e167aa-12b2-4766-b097-c78b02e42776" providerId="ADAL" clId="{F6C3A978-41AC-4289-A760-B2610996561F}" dt="2021-06-27T22:14:43.268" v="83" actId="478"/>
          <ac:spMkLst>
            <pc:docMk/>
            <pc:sldMk cId="4204323572" sldId="257"/>
            <ac:spMk id="4" creationId="{281C6146-FB7D-4FEF-BC2A-8D4022CCF754}"/>
          </ac:spMkLst>
        </pc:spChg>
        <pc:spChg chg="add mod">
          <ac:chgData name="Alexandria" userId="d7e167aa-12b2-4766-b097-c78b02e42776" providerId="ADAL" clId="{F6C3A978-41AC-4289-A760-B2610996561F}" dt="2021-06-27T23:45:20.812" v="427" actId="1076"/>
          <ac:spMkLst>
            <pc:docMk/>
            <pc:sldMk cId="4204323572" sldId="257"/>
            <ac:spMk id="4" creationId="{ACFB2062-8C3F-41C7-A9BB-E531F080A24C}"/>
          </ac:spMkLst>
        </pc:spChg>
        <pc:spChg chg="add del mod">
          <ac:chgData name="Alexandria" userId="d7e167aa-12b2-4766-b097-c78b02e42776" providerId="ADAL" clId="{F6C3A978-41AC-4289-A760-B2610996561F}" dt="2021-06-27T22:24:53.259" v="96" actId="478"/>
          <ac:spMkLst>
            <pc:docMk/>
            <pc:sldMk cId="4204323572" sldId="257"/>
            <ac:spMk id="8" creationId="{ED69B407-E938-4A48-A96C-5EC52FADE31A}"/>
          </ac:spMkLst>
        </pc:spChg>
        <pc:spChg chg="add del mod">
          <ac:chgData name="Alexandria" userId="d7e167aa-12b2-4766-b097-c78b02e42776" providerId="ADAL" clId="{F6C3A978-41AC-4289-A760-B2610996561F}" dt="2021-06-27T22:14:48.598" v="85" actId="478"/>
          <ac:spMkLst>
            <pc:docMk/>
            <pc:sldMk cId="4204323572" sldId="257"/>
            <ac:spMk id="10" creationId="{32946BA9-A9C4-4423-83D1-3989903EE17C}"/>
          </ac:spMkLst>
        </pc:spChg>
        <pc:spChg chg="add del mod">
          <ac:chgData name="Alexandria" userId="d7e167aa-12b2-4766-b097-c78b02e42776" providerId="ADAL" clId="{F6C3A978-41AC-4289-A760-B2610996561F}" dt="2021-06-27T22:14:41.660" v="82" actId="478"/>
          <ac:spMkLst>
            <pc:docMk/>
            <pc:sldMk cId="4204323572" sldId="257"/>
            <ac:spMk id="12" creationId="{6EAF39C8-1A3B-4C83-AC58-161A71659D28}"/>
          </ac:spMkLst>
        </pc:spChg>
        <pc:spChg chg="add mod">
          <ac:chgData name="Alexandria" userId="d7e167aa-12b2-4766-b097-c78b02e42776" providerId="ADAL" clId="{F6C3A978-41AC-4289-A760-B2610996561F}" dt="2021-06-27T23:45:06.098" v="426" actId="1076"/>
          <ac:spMkLst>
            <pc:docMk/>
            <pc:sldMk cId="4204323572" sldId="257"/>
            <ac:spMk id="19" creationId="{1D3E8CEF-BB4B-4BC7-B7D6-AC702E973CCE}"/>
          </ac:spMkLst>
        </pc:spChg>
        <pc:picChg chg="add del mod">
          <ac:chgData name="Alexandria" userId="d7e167aa-12b2-4766-b097-c78b02e42776" providerId="ADAL" clId="{F6C3A978-41AC-4289-A760-B2610996561F}" dt="2021-06-27T23:38:38.628" v="342" actId="478"/>
          <ac:picMkLst>
            <pc:docMk/>
            <pc:sldMk cId="4204323572" sldId="257"/>
            <ac:picMk id="3" creationId="{78211A55-EA1A-48E9-AF39-ED70F085A1FB}"/>
          </ac:picMkLst>
        </pc:picChg>
        <pc:picChg chg="add del mod">
          <ac:chgData name="Alexandria" userId="d7e167aa-12b2-4766-b097-c78b02e42776" providerId="ADAL" clId="{F6C3A978-41AC-4289-A760-B2610996561F}" dt="2021-06-27T23:38:40.464" v="344" actId="478"/>
          <ac:picMkLst>
            <pc:docMk/>
            <pc:sldMk cId="4204323572" sldId="257"/>
            <ac:picMk id="5" creationId="{052C71F9-F008-416A-B4EB-2186621B0F10}"/>
          </ac:picMkLst>
        </pc:picChg>
        <pc:picChg chg="del">
          <ac:chgData name="Alexandria" userId="d7e167aa-12b2-4766-b097-c78b02e42776" providerId="ADAL" clId="{F6C3A978-41AC-4289-A760-B2610996561F}" dt="2021-06-27T22:10:48.822" v="46" actId="478"/>
          <ac:picMkLst>
            <pc:docMk/>
            <pc:sldMk cId="4204323572" sldId="257"/>
            <ac:picMk id="5" creationId="{B5B75F25-216D-43BB-B3B4-054B094C3650}"/>
          </ac:picMkLst>
        </pc:picChg>
        <pc:picChg chg="add del mod">
          <ac:chgData name="Alexandria" userId="d7e167aa-12b2-4766-b097-c78b02e42776" providerId="ADAL" clId="{F6C3A978-41AC-4289-A760-B2610996561F}" dt="2021-06-27T22:24:53.259" v="96" actId="478"/>
          <ac:picMkLst>
            <pc:docMk/>
            <pc:sldMk cId="4204323572" sldId="257"/>
            <ac:picMk id="6" creationId="{1A6FA517-890B-423D-A13D-10C09546BE2B}"/>
          </ac:picMkLst>
        </pc:picChg>
        <pc:picChg chg="del">
          <ac:chgData name="Alexandria" userId="d7e167aa-12b2-4766-b097-c78b02e42776" providerId="ADAL" clId="{F6C3A978-41AC-4289-A760-B2610996561F}" dt="2021-06-27T22:10:48.822" v="46" actId="478"/>
          <ac:picMkLst>
            <pc:docMk/>
            <pc:sldMk cId="4204323572" sldId="257"/>
            <ac:picMk id="7" creationId="{2BF397B8-045B-4667-B6D0-ED1B89E05612}"/>
          </ac:picMkLst>
        </pc:picChg>
        <pc:picChg chg="add del mod">
          <ac:chgData name="Alexandria" userId="d7e167aa-12b2-4766-b097-c78b02e42776" providerId="ADAL" clId="{F6C3A978-41AC-4289-A760-B2610996561F}" dt="2021-06-27T23:38:39.434" v="343" actId="478"/>
          <ac:picMkLst>
            <pc:docMk/>
            <pc:sldMk cId="4204323572" sldId="257"/>
            <ac:picMk id="7" creationId="{F279EA8F-C92D-4A8A-B422-AD8CBF6962CD}"/>
          </ac:picMkLst>
        </pc:picChg>
        <pc:picChg chg="add del mod">
          <ac:chgData name="Alexandria" userId="d7e167aa-12b2-4766-b097-c78b02e42776" providerId="ADAL" clId="{F6C3A978-41AC-4289-A760-B2610996561F}" dt="2021-06-27T23:40:02.341" v="346" actId="478"/>
          <ac:picMkLst>
            <pc:docMk/>
            <pc:sldMk cId="4204323572" sldId="257"/>
            <ac:picMk id="9" creationId="{720B5E9E-608F-43FC-98DF-9F8764310640}"/>
          </ac:picMkLst>
        </pc:picChg>
        <pc:picChg chg="add del mod">
          <ac:chgData name="Alexandria" userId="d7e167aa-12b2-4766-b097-c78b02e42776" providerId="ADAL" clId="{F6C3A978-41AC-4289-A760-B2610996561F}" dt="2021-06-27T22:13:25.816" v="65"/>
          <ac:picMkLst>
            <pc:docMk/>
            <pc:sldMk cId="4204323572" sldId="257"/>
            <ac:picMk id="9" creationId="{96772037-0918-40A1-A106-13277632A699}"/>
          </ac:picMkLst>
        </pc:picChg>
        <pc:picChg chg="add mod">
          <ac:chgData name="Alexandria" userId="d7e167aa-12b2-4766-b097-c78b02e42776" providerId="ADAL" clId="{F6C3A978-41AC-4289-A760-B2610996561F}" dt="2021-06-27T23:41:20.796" v="381" actId="1076"/>
          <ac:picMkLst>
            <pc:docMk/>
            <pc:sldMk cId="4204323572" sldId="257"/>
            <ac:picMk id="11" creationId="{5048E135-57CF-41B1-8E3A-517698DB8485}"/>
          </ac:picMkLst>
        </pc:picChg>
        <pc:picChg chg="del">
          <ac:chgData name="Alexandria" userId="d7e167aa-12b2-4766-b097-c78b02e42776" providerId="ADAL" clId="{F6C3A978-41AC-4289-A760-B2610996561F}" dt="2021-06-27T22:10:48.822" v="46" actId="478"/>
          <ac:picMkLst>
            <pc:docMk/>
            <pc:sldMk cId="4204323572" sldId="257"/>
            <ac:picMk id="11" creationId="{FE541FCC-5841-4FA6-9A92-33BA3D25335C}"/>
          </ac:picMkLst>
        </pc:picChg>
        <pc:picChg chg="add mod">
          <ac:chgData name="Alexandria" userId="d7e167aa-12b2-4766-b097-c78b02e42776" providerId="ADAL" clId="{F6C3A978-41AC-4289-A760-B2610996561F}" dt="2021-06-27T23:41:31.091" v="382" actId="1076"/>
          <ac:picMkLst>
            <pc:docMk/>
            <pc:sldMk cId="4204323572" sldId="257"/>
            <ac:picMk id="13" creationId="{4A4CB3EF-1CE2-4241-B236-363778E72673}"/>
          </ac:picMkLst>
        </pc:picChg>
        <pc:picChg chg="del">
          <ac:chgData name="Alexandria" userId="d7e167aa-12b2-4766-b097-c78b02e42776" providerId="ADAL" clId="{F6C3A978-41AC-4289-A760-B2610996561F}" dt="2021-06-27T22:10:48.822" v="46" actId="478"/>
          <ac:picMkLst>
            <pc:docMk/>
            <pc:sldMk cId="4204323572" sldId="257"/>
            <ac:picMk id="14" creationId="{5A443157-3DAD-4056-993B-9618DE739EA7}"/>
          </ac:picMkLst>
        </pc:picChg>
        <pc:picChg chg="add mod">
          <ac:chgData name="Alexandria" userId="d7e167aa-12b2-4766-b097-c78b02e42776" providerId="ADAL" clId="{F6C3A978-41AC-4289-A760-B2610996561F}" dt="2021-06-27T23:40:27.050" v="356" actId="14100"/>
          <ac:picMkLst>
            <pc:docMk/>
            <pc:sldMk cId="4204323572" sldId="257"/>
            <ac:picMk id="15" creationId="{EA661D5C-D050-4160-8716-3FD83C71E898}"/>
          </ac:picMkLst>
        </pc:picChg>
        <pc:picChg chg="add mod">
          <ac:chgData name="Alexandria" userId="d7e167aa-12b2-4766-b097-c78b02e42776" providerId="ADAL" clId="{F6C3A978-41AC-4289-A760-B2610996561F}" dt="2021-06-27T23:41:57.984" v="398" actId="1076"/>
          <ac:picMkLst>
            <pc:docMk/>
            <pc:sldMk cId="4204323572" sldId="257"/>
            <ac:picMk id="16" creationId="{5335EFFE-C024-4842-9B7E-94E2E8045ADC}"/>
          </ac:picMkLst>
        </pc:picChg>
        <pc:picChg chg="add del mod">
          <ac:chgData name="Alexandria" userId="d7e167aa-12b2-4766-b097-c78b02e42776" providerId="ADAL" clId="{F6C3A978-41AC-4289-A760-B2610996561F}" dt="2021-06-27T22:53:47.720" v="231" actId="21"/>
          <ac:picMkLst>
            <pc:docMk/>
            <pc:sldMk cId="4204323572" sldId="257"/>
            <ac:picMk id="16" creationId="{8F62D62A-234A-48DD-9079-436735931B59}"/>
          </ac:picMkLst>
        </pc:picChg>
        <pc:picChg chg="add mod">
          <ac:chgData name="Alexandria" userId="d7e167aa-12b2-4766-b097-c78b02e42776" providerId="ADAL" clId="{F6C3A978-41AC-4289-A760-B2610996561F}" dt="2021-06-27T23:41:10.335" v="378" actId="1076"/>
          <ac:picMkLst>
            <pc:docMk/>
            <pc:sldMk cId="4204323572" sldId="257"/>
            <ac:picMk id="18" creationId="{06E98FBE-5FAB-47B3-9318-FE81CA7C3D3D}"/>
          </ac:picMkLst>
        </pc:picChg>
      </pc:sldChg>
      <pc:sldChg chg="addSp delSp modSp add del mod">
        <pc:chgData name="Alexandria" userId="d7e167aa-12b2-4766-b097-c78b02e42776" providerId="ADAL" clId="{F6C3A978-41AC-4289-A760-B2610996561F}" dt="2021-06-27T23:37:52.965" v="331" actId="47"/>
        <pc:sldMkLst>
          <pc:docMk/>
          <pc:sldMk cId="3188831924" sldId="258"/>
        </pc:sldMkLst>
        <pc:spChg chg="add mod">
          <ac:chgData name="Alexandria" userId="d7e167aa-12b2-4766-b097-c78b02e42776" providerId="ADAL" clId="{F6C3A978-41AC-4289-A760-B2610996561F}" dt="2021-06-27T22:59:40.534" v="275" actId="207"/>
          <ac:spMkLst>
            <pc:docMk/>
            <pc:sldMk cId="3188831924" sldId="258"/>
            <ac:spMk id="2" creationId="{E18F6442-555C-4AD7-B901-090DE37A47AF}"/>
          </ac:spMkLst>
        </pc:spChg>
        <pc:spChg chg="add del mod">
          <ac:chgData name="Alexandria" userId="d7e167aa-12b2-4766-b097-c78b02e42776" providerId="ADAL" clId="{F6C3A978-41AC-4289-A760-B2610996561F}" dt="2021-06-27T23:01:38.150" v="300"/>
          <ac:spMkLst>
            <pc:docMk/>
            <pc:sldMk cId="3188831924" sldId="258"/>
            <ac:spMk id="9" creationId="{5BEA15AA-74DB-48FE-94B1-A681EA6E170A}"/>
          </ac:spMkLst>
        </pc:spChg>
        <pc:picChg chg="add del mod">
          <ac:chgData name="Alexandria" userId="d7e167aa-12b2-4766-b097-c78b02e42776" providerId="ADAL" clId="{F6C3A978-41AC-4289-A760-B2610996561F}" dt="2021-06-27T22:53:19.941" v="223" actId="478"/>
          <ac:picMkLst>
            <pc:docMk/>
            <pc:sldMk cId="3188831924" sldId="258"/>
            <ac:picMk id="3" creationId="{62777182-B01C-4245-920B-6A8A682EF5FE}"/>
          </ac:picMkLst>
        </pc:picChg>
        <pc:picChg chg="add del mod">
          <ac:chgData name="Alexandria" userId="d7e167aa-12b2-4766-b097-c78b02e42776" providerId="ADAL" clId="{F6C3A978-41AC-4289-A760-B2610996561F}" dt="2021-06-27T22:53:50.359" v="232" actId="478"/>
          <ac:picMkLst>
            <pc:docMk/>
            <pc:sldMk cId="3188831924" sldId="258"/>
            <ac:picMk id="4" creationId="{D53AA399-E8F7-4389-AD69-382A738BE644}"/>
          </ac:picMkLst>
        </pc:picChg>
        <pc:picChg chg="add mod">
          <ac:chgData name="Alexandria" userId="d7e167aa-12b2-4766-b097-c78b02e42776" providerId="ADAL" clId="{F6C3A978-41AC-4289-A760-B2610996561F}" dt="2021-06-27T22:59:36.060" v="274" actId="207"/>
          <ac:picMkLst>
            <pc:docMk/>
            <pc:sldMk cId="3188831924" sldId="258"/>
            <ac:picMk id="5" creationId="{549EC5DA-69F6-4915-B1BF-38C2B1C4B742}"/>
          </ac:picMkLst>
        </pc:picChg>
        <pc:picChg chg="add mod">
          <ac:chgData name="Alexandria" userId="d7e167aa-12b2-4766-b097-c78b02e42776" providerId="ADAL" clId="{F6C3A978-41AC-4289-A760-B2610996561F}" dt="2021-06-27T22:56:47.838" v="271" actId="1076"/>
          <ac:picMkLst>
            <pc:docMk/>
            <pc:sldMk cId="3188831924" sldId="258"/>
            <ac:picMk id="7" creationId="{39FEDBCD-6905-4F52-A148-F728D191E3E1}"/>
          </ac:picMkLst>
        </pc:picChg>
        <pc:picChg chg="add del mod">
          <ac:chgData name="Alexandria" userId="d7e167aa-12b2-4766-b097-c78b02e42776" providerId="ADAL" clId="{F6C3A978-41AC-4289-A760-B2610996561F}" dt="2021-06-27T23:02:47.369" v="314" actId="478"/>
          <ac:picMkLst>
            <pc:docMk/>
            <pc:sldMk cId="3188831924" sldId="258"/>
            <ac:picMk id="10" creationId="{181E82E4-1DFA-4C97-8132-8B46F5951073}"/>
          </ac:picMkLst>
        </pc:picChg>
        <pc:picChg chg="del">
          <ac:chgData name="Alexandria" userId="d7e167aa-12b2-4766-b097-c78b02e42776" providerId="ADAL" clId="{F6C3A978-41AC-4289-A760-B2610996561F}" dt="2021-06-27T22:53:12.181" v="219" actId="478"/>
          <ac:picMkLst>
            <pc:docMk/>
            <pc:sldMk cId="3188831924" sldId="258"/>
            <ac:picMk id="15" creationId="{EA661D5C-D050-4160-8716-3FD83C71E898}"/>
          </ac:picMkLst>
        </pc:picChg>
      </pc:sldChg>
      <pc:sldChg chg="delSp modSp add del mod">
        <pc:chgData name="Alexandria" userId="d7e167aa-12b2-4766-b097-c78b02e42776" providerId="ADAL" clId="{F6C3A978-41AC-4289-A760-B2610996561F}" dt="2021-06-27T23:37:54.073" v="332" actId="47"/>
        <pc:sldMkLst>
          <pc:docMk/>
          <pc:sldMk cId="3103485305" sldId="259"/>
        </pc:sldMkLst>
        <pc:spChg chg="mod">
          <ac:chgData name="Alexandria" userId="d7e167aa-12b2-4766-b097-c78b02e42776" providerId="ADAL" clId="{F6C3A978-41AC-4289-A760-B2610996561F}" dt="2021-06-27T23:00:11.152" v="286" actId="207"/>
          <ac:spMkLst>
            <pc:docMk/>
            <pc:sldMk cId="3103485305" sldId="259"/>
            <ac:spMk id="2" creationId="{E18F6442-555C-4AD7-B901-090DE37A47AF}"/>
          </ac:spMkLst>
        </pc:spChg>
        <pc:spChg chg="del mod">
          <ac:chgData name="Alexandria" userId="d7e167aa-12b2-4766-b097-c78b02e42776" providerId="ADAL" clId="{F6C3A978-41AC-4289-A760-B2610996561F}" dt="2021-06-27T23:01:41.206" v="303"/>
          <ac:spMkLst>
            <pc:docMk/>
            <pc:sldMk cId="3103485305" sldId="259"/>
            <ac:spMk id="9" creationId="{5BEA15AA-74DB-48FE-94B1-A681EA6E170A}"/>
          </ac:spMkLst>
        </pc:spChg>
        <pc:picChg chg="mod">
          <ac:chgData name="Alexandria" userId="d7e167aa-12b2-4766-b097-c78b02e42776" providerId="ADAL" clId="{F6C3A978-41AC-4289-A760-B2610996561F}" dt="2021-06-27T23:00:13.965" v="287" actId="207"/>
          <ac:picMkLst>
            <pc:docMk/>
            <pc:sldMk cId="3103485305" sldId="259"/>
            <ac:picMk id="5" creationId="{549EC5DA-69F6-4915-B1BF-38C2B1C4B742}"/>
          </ac:picMkLst>
        </pc:picChg>
      </pc:sldChg>
      <pc:sldChg chg="delSp modSp add del mod">
        <pc:chgData name="Alexandria" userId="d7e167aa-12b2-4766-b097-c78b02e42776" providerId="ADAL" clId="{F6C3A978-41AC-4289-A760-B2610996561F}" dt="2021-06-27T23:37:54.774" v="333" actId="47"/>
        <pc:sldMkLst>
          <pc:docMk/>
          <pc:sldMk cId="1351712443" sldId="260"/>
        </pc:sldMkLst>
        <pc:spChg chg="mod">
          <ac:chgData name="Alexandria" userId="d7e167aa-12b2-4766-b097-c78b02e42776" providerId="ADAL" clId="{F6C3A978-41AC-4289-A760-B2610996561F}" dt="2021-06-27T23:00:25.650" v="290" actId="207"/>
          <ac:spMkLst>
            <pc:docMk/>
            <pc:sldMk cId="1351712443" sldId="260"/>
            <ac:spMk id="2" creationId="{E18F6442-555C-4AD7-B901-090DE37A47AF}"/>
          </ac:spMkLst>
        </pc:spChg>
        <pc:spChg chg="del mod">
          <ac:chgData name="Alexandria" userId="d7e167aa-12b2-4766-b097-c78b02e42776" providerId="ADAL" clId="{F6C3A978-41AC-4289-A760-B2610996561F}" dt="2021-06-27T23:01:43.328" v="306"/>
          <ac:spMkLst>
            <pc:docMk/>
            <pc:sldMk cId="1351712443" sldId="260"/>
            <ac:spMk id="9" creationId="{5BEA15AA-74DB-48FE-94B1-A681EA6E170A}"/>
          </ac:spMkLst>
        </pc:spChg>
        <pc:picChg chg="mod">
          <ac:chgData name="Alexandria" userId="d7e167aa-12b2-4766-b097-c78b02e42776" providerId="ADAL" clId="{F6C3A978-41AC-4289-A760-B2610996561F}" dt="2021-06-27T23:00:22.348" v="289" actId="207"/>
          <ac:picMkLst>
            <pc:docMk/>
            <pc:sldMk cId="1351712443" sldId="260"/>
            <ac:picMk id="5" creationId="{549EC5DA-69F6-4915-B1BF-38C2B1C4B742}"/>
          </ac:picMkLst>
        </pc:picChg>
      </pc:sldChg>
      <pc:sldChg chg="delSp modSp add del mod">
        <pc:chgData name="Alexandria" userId="d7e167aa-12b2-4766-b097-c78b02e42776" providerId="ADAL" clId="{F6C3A978-41AC-4289-A760-B2610996561F}" dt="2021-06-27T23:37:55.403" v="334" actId="47"/>
        <pc:sldMkLst>
          <pc:docMk/>
          <pc:sldMk cId="3620235356" sldId="261"/>
        </pc:sldMkLst>
        <pc:spChg chg="mod">
          <ac:chgData name="Alexandria" userId="d7e167aa-12b2-4766-b097-c78b02e42776" providerId="ADAL" clId="{F6C3A978-41AC-4289-A760-B2610996561F}" dt="2021-06-27T23:00:46.589" v="297" actId="207"/>
          <ac:spMkLst>
            <pc:docMk/>
            <pc:sldMk cId="3620235356" sldId="261"/>
            <ac:spMk id="2" creationId="{E18F6442-555C-4AD7-B901-090DE37A47AF}"/>
          </ac:spMkLst>
        </pc:spChg>
        <pc:spChg chg="del mod">
          <ac:chgData name="Alexandria" userId="d7e167aa-12b2-4766-b097-c78b02e42776" providerId="ADAL" clId="{F6C3A978-41AC-4289-A760-B2610996561F}" dt="2021-06-27T23:01:45.958" v="311"/>
          <ac:spMkLst>
            <pc:docMk/>
            <pc:sldMk cId="3620235356" sldId="261"/>
            <ac:spMk id="9" creationId="{5BEA15AA-74DB-48FE-94B1-A681EA6E170A}"/>
          </ac:spMkLst>
        </pc:spChg>
        <pc:picChg chg="mod">
          <ac:chgData name="Alexandria" userId="d7e167aa-12b2-4766-b097-c78b02e42776" providerId="ADAL" clId="{F6C3A978-41AC-4289-A760-B2610996561F}" dt="2021-06-27T23:00:43.366" v="296" actId="207"/>
          <ac:picMkLst>
            <pc:docMk/>
            <pc:sldMk cId="3620235356" sldId="261"/>
            <ac:picMk id="5" creationId="{549EC5DA-69F6-4915-B1BF-38C2B1C4B742}"/>
          </ac:picMkLst>
        </pc:picChg>
      </pc:sldChg>
      <pc:sldChg chg="delSp modSp add del mod setBg">
        <pc:chgData name="Alexandria" userId="d7e167aa-12b2-4766-b097-c78b02e42776" providerId="ADAL" clId="{F6C3A978-41AC-4289-A760-B2610996561F}" dt="2021-06-27T23:37:56.091" v="335" actId="47"/>
        <pc:sldMkLst>
          <pc:docMk/>
          <pc:sldMk cId="3630758366" sldId="262"/>
        </pc:sldMkLst>
        <pc:spChg chg="del">
          <ac:chgData name="Alexandria" userId="d7e167aa-12b2-4766-b097-c78b02e42776" providerId="ADAL" clId="{F6C3A978-41AC-4289-A760-B2610996561F}" dt="2021-06-27T23:18:49.644" v="317" actId="478"/>
          <ac:spMkLst>
            <pc:docMk/>
            <pc:sldMk cId="3630758366" sldId="262"/>
            <ac:spMk id="2" creationId="{E18F6442-555C-4AD7-B901-090DE37A47AF}"/>
          </ac:spMkLst>
        </pc:spChg>
        <pc:spChg chg="mod">
          <ac:chgData name="Alexandria" userId="d7e167aa-12b2-4766-b097-c78b02e42776" providerId="ADAL" clId="{F6C3A978-41AC-4289-A760-B2610996561F}" dt="2021-06-27T23:21:14.252" v="330" actId="27803"/>
          <ac:spMkLst>
            <pc:docMk/>
            <pc:sldMk cId="3630758366" sldId="262"/>
            <ac:spMk id="3" creationId="{39FEDBCD-6905-4F52-A148-F728D191E3E1}"/>
          </ac:spMkLst>
        </pc:spChg>
        <pc:spChg chg="mod">
          <ac:chgData name="Alexandria" userId="d7e167aa-12b2-4766-b097-c78b02e42776" providerId="ADAL" clId="{F6C3A978-41AC-4289-A760-B2610996561F}" dt="2021-06-27T23:21:14.252" v="330" actId="27803"/>
          <ac:spMkLst>
            <pc:docMk/>
            <pc:sldMk cId="3630758366" sldId="262"/>
            <ac:spMk id="4" creationId="{39FEDBCD-6905-4F52-A148-F728D191E3E1}"/>
          </ac:spMkLst>
        </pc:spChg>
        <pc:picChg chg="del mod">
          <ac:chgData name="Alexandria" userId="d7e167aa-12b2-4766-b097-c78b02e42776" providerId="ADAL" clId="{F6C3A978-41AC-4289-A760-B2610996561F}" dt="2021-06-27T23:18:50.213" v="319" actId="478"/>
          <ac:picMkLst>
            <pc:docMk/>
            <pc:sldMk cId="3630758366" sldId="262"/>
            <ac:picMk id="5" creationId="{549EC5DA-69F6-4915-B1BF-38C2B1C4B742}"/>
          </ac:picMkLst>
        </pc:picChg>
        <pc:picChg chg="del mod">
          <ac:chgData name="Alexandria" userId="d7e167aa-12b2-4766-b097-c78b02e42776" providerId="ADAL" clId="{F6C3A978-41AC-4289-A760-B2610996561F}" dt="2021-06-27T23:21:14.252" v="330" actId="27803"/>
          <ac:picMkLst>
            <pc:docMk/>
            <pc:sldMk cId="3630758366" sldId="262"/>
            <ac:picMk id="7" creationId="{39FEDBCD-6905-4F52-A148-F728D191E3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C805-3CAF-48AC-9CA6-0991BF826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64132-25B7-4A5A-99C6-73EAF080C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A0CF-6EEB-4C53-8AE3-A4573683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50B2-7392-477A-91C1-53B68E27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40A32-BB3C-40E4-BC15-6724784D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5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5BF5-8086-4740-8EAC-2EB9B775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AC11E-5F68-481E-907C-4C8BBAA1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98E6E-31A5-49BA-8A1C-BD18CDB3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C322-1E63-4106-8823-8BC45596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D292-43BA-44A0-9897-EF18351C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8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5F5DF-3609-415D-A9E5-88A6A223F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A9142-C14D-4685-BC06-F8ECAFDA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A0E4A-1690-4D6B-A9FA-13706737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A5A7-257A-4EA9-9D26-634B9BC6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4F13-92A6-4AF9-B857-A60F292B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C6D5-D6A6-41E1-B4B9-40EF49C3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7E1E-277F-4641-8922-24174B96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49BE-C33E-4D78-B6D5-CEF68F7F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06A9-404A-475B-B8EA-9F1C1FAC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B7FB-CCC5-480D-82D1-F2E34D3C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4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5A15-4108-4B23-8335-9CD1BC4B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3F824-A849-463F-BF72-88B6C40B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22488-406D-4BAA-AA9F-89A70AD5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F86D-41B2-4070-9C9E-AAAA6B27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383E6-1D21-4790-8E8D-45BF7A40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2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108D-A38B-4F4F-9986-F1B3C196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F8D3-900C-4889-A69F-B02637099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1D3F7-D681-4592-879C-C62C02CB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4B53E-A2B5-47BC-A2BB-3D36FDDB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C121D-9CBA-4D6F-A6FB-A5C4A81D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52E6C-5146-41FC-A784-81C72FC4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0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C7E8-981A-49A9-AF74-02EDACFE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69C4F-4322-4F4D-8271-6F511E369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4B0FA-CFBA-41C1-BB1E-A5C7BCA4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01F26-3A0B-4165-AA26-EE84CAC94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7800C-6277-4D4F-B127-A39CE4BA2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ED0F-95CD-47CB-B984-33F77723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928E7-0662-4BC7-B22D-72304DC3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D80D0-43E2-4AA1-A204-37ADDCC6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4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ABC5-80C8-4D9F-A301-02F1248D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9B68B-1673-46A9-9785-DACC10D7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A6CEF-4084-491E-814A-AD3F97D5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96A78-730D-4464-B5A0-A7294968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AC6FB-AA69-4DE9-AC92-7E2492A2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8610D-2107-460F-8494-0A76B660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521B6-3F1A-4EFB-8C3A-8DB8C322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6E64-7E8B-4B10-945B-2691715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00D4-1869-4343-B6F0-512428D1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15C15-635E-462E-9EF6-B4F4BC6E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5AAD-9A5F-4363-9F24-B51C2160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9FEE1-8E6F-4436-A7A4-C23C758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5B70-A451-4510-8415-2E4F70C0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9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6A90-FF73-4B2E-B980-8D7AC1D0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CC59F-B28C-4FA5-9830-4967588AF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2BA73-C865-4A2A-93E5-4D3634BC7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99736-9AD0-457D-80CD-7912CB25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A2FD-A3F8-4C3F-9221-A5C5318CB00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1601E-CBE2-4CD0-B66D-8DC71B97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51D1-27D9-45B6-8D99-DCDAE23A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5F8F6-9AC7-4C1B-A620-928785FF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432E-A63A-4054-AB1A-BB5A85F60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1B0B-23AD-4400-BE1A-15E8F24D2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A2FD-A3F8-4C3F-9221-A5C5318CB00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BA4B-1653-47EA-8075-684D8F086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27C1-C0D7-4EF6-9411-42C3CDAB9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472B-6849-424E-82E2-E2B68E110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A661D5C-D050-4160-8716-3FD83C71E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249424" cy="31814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048E135-57CF-41B1-8E3A-517698D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9035" y="3493008"/>
            <a:ext cx="2249424" cy="31814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A4CB3EF-1CE2-4241-B236-363778E726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493008"/>
            <a:ext cx="2249424" cy="318149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335EFFE-C024-4842-9B7E-94E2E8045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9035" y="0"/>
            <a:ext cx="2249424" cy="318149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6E98FBE-5FAB-47B3-9318-FE81CA7C3D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9516" y="0"/>
            <a:ext cx="2249424" cy="3181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3E8CEF-BB4B-4BC7-B7D6-AC702E973CCE}"/>
              </a:ext>
            </a:extLst>
          </p:cNvPr>
          <p:cNvSpPr txBox="1"/>
          <p:nvPr/>
        </p:nvSpPr>
        <p:spPr>
          <a:xfrm>
            <a:off x="3128590" y="376501"/>
            <a:ext cx="646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0A56F-6F83-41F2-BA2A-EF3F46F1B509}"/>
              </a:ext>
            </a:extLst>
          </p:cNvPr>
          <p:cNvSpPr txBox="1"/>
          <p:nvPr/>
        </p:nvSpPr>
        <p:spPr>
          <a:xfrm>
            <a:off x="5549071" y="376501"/>
            <a:ext cx="630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4504F-8A2F-4F66-AF37-52CBFD17026F}"/>
              </a:ext>
            </a:extLst>
          </p:cNvPr>
          <p:cNvSpPr txBox="1"/>
          <p:nvPr/>
        </p:nvSpPr>
        <p:spPr>
          <a:xfrm>
            <a:off x="836188" y="3865870"/>
            <a:ext cx="577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B2062-8C3F-41C7-A9BB-E531F080A24C}"/>
              </a:ext>
            </a:extLst>
          </p:cNvPr>
          <p:cNvSpPr txBox="1"/>
          <p:nvPr/>
        </p:nvSpPr>
        <p:spPr>
          <a:xfrm>
            <a:off x="3136838" y="3865870"/>
            <a:ext cx="630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432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Alexandria Miera</dc:creator>
  <cp:lastModifiedBy>Alexandria Miera</cp:lastModifiedBy>
  <cp:revision>1</cp:revision>
  <dcterms:created xsi:type="dcterms:W3CDTF">2021-06-27T21:56:15Z</dcterms:created>
  <dcterms:modified xsi:type="dcterms:W3CDTF">2021-06-27T23:45:29Z</dcterms:modified>
</cp:coreProperties>
</file>