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169C-83F4-4607-9F7F-83443EBB011A}" v="2" dt="2021-05-04T19:33:02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 Miera" userId="1af29bc8bc37ace4" providerId="LiveId" clId="{5ED4F005-9258-4B98-86E5-7DC72095D4D8}"/>
    <pc:docChg chg="undo custSel addSld delSld modSld sldOrd">
      <pc:chgData name="Alexandria Miera" userId="1af29bc8bc37ace4" providerId="LiveId" clId="{5ED4F005-9258-4B98-86E5-7DC72095D4D8}" dt="2021-04-27T02:47:24.594" v="1507" actId="14100"/>
      <pc:docMkLst>
        <pc:docMk/>
      </pc:docMkLst>
      <pc:sldChg chg="addSp delSp modSp add mod ord">
        <pc:chgData name="Alexandria Miera" userId="1af29bc8bc37ace4" providerId="LiveId" clId="{5ED4F005-9258-4B98-86E5-7DC72095D4D8}" dt="2021-04-13T03:43:35.726" v="829" actId="20577"/>
        <pc:sldMkLst>
          <pc:docMk/>
          <pc:sldMk cId="4114976264" sldId="259"/>
        </pc:sldMkLst>
        <pc:spChg chg="mod">
          <ac:chgData name="Alexandria Miera" userId="1af29bc8bc37ace4" providerId="LiveId" clId="{5ED4F005-9258-4B98-86E5-7DC72095D4D8}" dt="2021-04-13T03:26:21.762" v="18" actId="20577"/>
          <ac:spMkLst>
            <pc:docMk/>
            <pc:sldMk cId="4114976264" sldId="259"/>
            <ac:spMk id="2" creationId="{19767615-35A3-47A0-9FEF-6AD732495990}"/>
          </ac:spMkLst>
        </pc:spChg>
        <pc:spChg chg="mod">
          <ac:chgData name="Alexandria Miera" userId="1af29bc8bc37ace4" providerId="LiveId" clId="{5ED4F005-9258-4B98-86E5-7DC72095D4D8}" dt="2021-04-13T03:43:35.726" v="829" actId="20577"/>
          <ac:spMkLst>
            <pc:docMk/>
            <pc:sldMk cId="4114976264" sldId="259"/>
            <ac:spMk id="7" creationId="{ED2AAEE3-5270-4C08-8AAD-85186B0C0616}"/>
          </ac:spMkLst>
        </pc:spChg>
        <pc:graphicFrameChg chg="add mod modGraphic">
          <ac:chgData name="Alexandria Miera" userId="1af29bc8bc37ace4" providerId="LiveId" clId="{5ED4F005-9258-4B98-86E5-7DC72095D4D8}" dt="2021-04-13T03:35:51.662" v="702" actId="207"/>
          <ac:graphicFrameMkLst>
            <pc:docMk/>
            <pc:sldMk cId="4114976264" sldId="259"/>
            <ac:graphicFrameMk id="3" creationId="{E5A50FEA-B51A-400B-B042-0F91D180EC40}"/>
          </ac:graphicFrameMkLst>
        </pc:graphicFrameChg>
        <pc:picChg chg="del">
          <ac:chgData name="Alexandria Miera" userId="1af29bc8bc37ace4" providerId="LiveId" clId="{5ED4F005-9258-4B98-86E5-7DC72095D4D8}" dt="2021-04-13T03:29:10.124" v="258" actId="478"/>
          <ac:picMkLst>
            <pc:docMk/>
            <pc:sldMk cId="4114976264" sldId="259"/>
            <ac:picMk id="10" creationId="{DF54FC4D-677F-4BE2-B986-578DEF97B3FC}"/>
          </ac:picMkLst>
        </pc:picChg>
        <pc:picChg chg="del">
          <ac:chgData name="Alexandria Miera" userId="1af29bc8bc37ace4" providerId="LiveId" clId="{5ED4F005-9258-4B98-86E5-7DC72095D4D8}" dt="2021-04-13T03:29:08.920" v="256" actId="478"/>
          <ac:picMkLst>
            <pc:docMk/>
            <pc:sldMk cId="4114976264" sldId="259"/>
            <ac:picMk id="14" creationId="{55E584E2-4C5F-4CDA-A904-A4DE5F108EE7}"/>
          </ac:picMkLst>
        </pc:picChg>
        <pc:picChg chg="del">
          <ac:chgData name="Alexandria Miera" userId="1af29bc8bc37ace4" providerId="LiveId" clId="{5ED4F005-9258-4B98-86E5-7DC72095D4D8}" dt="2021-04-13T03:29:10.889" v="259" actId="478"/>
          <ac:picMkLst>
            <pc:docMk/>
            <pc:sldMk cId="4114976264" sldId="259"/>
            <ac:picMk id="16" creationId="{35AC8006-BB5E-43A9-8874-79AF2CE8492E}"/>
          </ac:picMkLst>
        </pc:picChg>
        <pc:picChg chg="del">
          <ac:chgData name="Alexandria Miera" userId="1af29bc8bc37ace4" providerId="LiveId" clId="{5ED4F005-9258-4B98-86E5-7DC72095D4D8}" dt="2021-04-13T03:29:09.694" v="257" actId="478"/>
          <ac:picMkLst>
            <pc:docMk/>
            <pc:sldMk cId="4114976264" sldId="259"/>
            <ac:picMk id="20" creationId="{220D3CE7-8751-4729-9EA4-FA3A3B2B6AE6}"/>
          </ac:picMkLst>
        </pc:picChg>
      </pc:sldChg>
      <pc:sldChg chg="new del">
        <pc:chgData name="Alexandria Miera" userId="1af29bc8bc37ace4" providerId="LiveId" clId="{5ED4F005-9258-4B98-86E5-7DC72095D4D8}" dt="2021-04-13T03:29:25.750" v="264" actId="47"/>
        <pc:sldMkLst>
          <pc:docMk/>
          <pc:sldMk cId="1880812871" sldId="260"/>
        </pc:sldMkLst>
      </pc:sldChg>
      <pc:sldChg chg="addSp delSp modSp add del mod ord">
        <pc:chgData name="Alexandria Miera" userId="1af29bc8bc37ace4" providerId="LiveId" clId="{5ED4F005-9258-4B98-86E5-7DC72095D4D8}" dt="2021-04-13T03:46:52.607" v="841" actId="1076"/>
        <pc:sldMkLst>
          <pc:docMk/>
          <pc:sldMk cId="3786671816" sldId="261"/>
        </pc:sldMkLst>
        <pc:picChg chg="del">
          <ac:chgData name="Alexandria Miera" userId="1af29bc8bc37ace4" providerId="LiveId" clId="{5ED4F005-9258-4B98-86E5-7DC72095D4D8}" dt="2021-04-13T03:29:28.385" v="265" actId="478"/>
          <ac:picMkLst>
            <pc:docMk/>
            <pc:sldMk cId="3786671816" sldId="261"/>
            <ac:picMk id="4" creationId="{C32030CC-A228-43BA-B6DE-95F02FC174BF}"/>
          </ac:picMkLst>
        </pc:picChg>
        <pc:picChg chg="add del mod">
          <ac:chgData name="Alexandria Miera" userId="1af29bc8bc37ace4" providerId="LiveId" clId="{5ED4F005-9258-4B98-86E5-7DC72095D4D8}" dt="2021-04-13T03:42:17.241" v="803" actId="478"/>
          <ac:picMkLst>
            <pc:docMk/>
            <pc:sldMk cId="3786671816" sldId="261"/>
            <ac:picMk id="5" creationId="{5F704A06-CB77-40D4-887F-586299658DBD}"/>
          </ac:picMkLst>
        </pc:picChg>
        <pc:picChg chg="add del mod">
          <ac:chgData name="Alexandria Miera" userId="1af29bc8bc37ace4" providerId="LiveId" clId="{5ED4F005-9258-4B98-86E5-7DC72095D4D8}" dt="2021-04-13T03:45:18.959" v="834" actId="478"/>
          <ac:picMkLst>
            <pc:docMk/>
            <pc:sldMk cId="3786671816" sldId="261"/>
            <ac:picMk id="7" creationId="{B1054492-AFB8-47E1-AB10-F484664ACEE2}"/>
          </ac:picMkLst>
        </pc:picChg>
        <pc:picChg chg="add del mod modCrop">
          <ac:chgData name="Alexandria Miera" userId="1af29bc8bc37ace4" providerId="LiveId" clId="{5ED4F005-9258-4B98-86E5-7DC72095D4D8}" dt="2021-04-13T03:46:47.790" v="838" actId="478"/>
          <ac:picMkLst>
            <pc:docMk/>
            <pc:sldMk cId="3786671816" sldId="261"/>
            <ac:picMk id="9" creationId="{D3B33248-B50D-4A5B-B782-BF94D1C07E56}"/>
          </ac:picMkLst>
        </pc:picChg>
        <pc:picChg chg="add mod">
          <ac:chgData name="Alexandria Miera" userId="1af29bc8bc37ace4" providerId="LiveId" clId="{5ED4F005-9258-4B98-86E5-7DC72095D4D8}" dt="2021-04-13T03:46:52.607" v="841" actId="1076"/>
          <ac:picMkLst>
            <pc:docMk/>
            <pc:sldMk cId="3786671816" sldId="261"/>
            <ac:picMk id="11" creationId="{DBB721FF-2B24-4142-BFA6-6EDAD4B2A817}"/>
          </ac:picMkLst>
        </pc:picChg>
      </pc:sldChg>
      <pc:sldChg chg="new del">
        <pc:chgData name="Alexandria Miera" userId="1af29bc8bc37ace4" providerId="LiveId" clId="{5ED4F005-9258-4B98-86E5-7DC72095D4D8}" dt="2021-04-13T03:39:52.266" v="802" actId="47"/>
        <pc:sldMkLst>
          <pc:docMk/>
          <pc:sldMk cId="1346946225" sldId="262"/>
        </pc:sldMkLst>
      </pc:sldChg>
      <pc:sldChg chg="addSp delSp add mod">
        <pc:chgData name="Alexandria Miera" userId="1af29bc8bc37ace4" providerId="LiveId" clId="{5ED4F005-9258-4B98-86E5-7DC72095D4D8}" dt="2021-04-13T03:45:16.447" v="832" actId="22"/>
        <pc:sldMkLst>
          <pc:docMk/>
          <pc:sldMk cId="1526801507" sldId="263"/>
        </pc:sldMkLst>
        <pc:picChg chg="add">
          <ac:chgData name="Alexandria Miera" userId="1af29bc8bc37ace4" providerId="LiveId" clId="{5ED4F005-9258-4B98-86E5-7DC72095D4D8}" dt="2021-04-13T03:39:49.593" v="801" actId="22"/>
          <ac:picMkLst>
            <pc:docMk/>
            <pc:sldMk cId="1526801507" sldId="263"/>
            <ac:picMk id="4" creationId="{E85295D0-B3E9-4C7D-AA82-01199D6237FE}"/>
          </ac:picMkLst>
        </pc:picChg>
        <pc:picChg chg="del">
          <ac:chgData name="Alexandria Miera" userId="1af29bc8bc37ace4" providerId="LiveId" clId="{5ED4F005-9258-4B98-86E5-7DC72095D4D8}" dt="2021-04-13T03:39:49.336" v="800" actId="478"/>
          <ac:picMkLst>
            <pc:docMk/>
            <pc:sldMk cId="1526801507" sldId="263"/>
            <ac:picMk id="5" creationId="{5F704A06-CB77-40D4-887F-586299658DBD}"/>
          </ac:picMkLst>
        </pc:picChg>
        <pc:picChg chg="add del">
          <ac:chgData name="Alexandria Miera" userId="1af29bc8bc37ace4" providerId="LiveId" clId="{5ED4F005-9258-4B98-86E5-7DC72095D4D8}" dt="2021-04-13T03:45:16.447" v="832" actId="22"/>
          <ac:picMkLst>
            <pc:docMk/>
            <pc:sldMk cId="1526801507" sldId="263"/>
            <ac:picMk id="7" creationId="{CBA79228-C504-4923-8A78-BB8E4CB6A908}"/>
          </ac:picMkLst>
        </pc:picChg>
      </pc:sldChg>
      <pc:sldChg chg="delSp modSp add mod ord">
        <pc:chgData name="Alexandria Miera" userId="1af29bc8bc37ace4" providerId="LiveId" clId="{5ED4F005-9258-4B98-86E5-7DC72095D4D8}" dt="2021-04-27T02:42:22.814" v="1477" actId="478"/>
        <pc:sldMkLst>
          <pc:docMk/>
          <pc:sldMk cId="4099730850" sldId="264"/>
        </pc:sldMkLst>
        <pc:spChg chg="mod">
          <ac:chgData name="Alexandria Miera" userId="1af29bc8bc37ace4" providerId="LiveId" clId="{5ED4F005-9258-4B98-86E5-7DC72095D4D8}" dt="2021-04-27T02:36:46.336" v="849" actId="20577"/>
          <ac:spMkLst>
            <pc:docMk/>
            <pc:sldMk cId="4099730850" sldId="264"/>
            <ac:spMk id="2" creationId="{19767615-35A3-47A0-9FEF-6AD732495990}"/>
          </ac:spMkLst>
        </pc:spChg>
        <pc:spChg chg="mod">
          <ac:chgData name="Alexandria Miera" userId="1af29bc8bc37ace4" providerId="LiveId" clId="{5ED4F005-9258-4B98-86E5-7DC72095D4D8}" dt="2021-04-27T02:41:54.062" v="1474" actId="114"/>
          <ac:spMkLst>
            <pc:docMk/>
            <pc:sldMk cId="4099730850" sldId="264"/>
            <ac:spMk id="7" creationId="{ED2AAEE3-5270-4C08-8AAD-85186B0C0616}"/>
          </ac:spMkLst>
        </pc:spChg>
        <pc:spChg chg="mod">
          <ac:chgData name="Alexandria Miera" userId="1af29bc8bc37ace4" providerId="LiveId" clId="{5ED4F005-9258-4B98-86E5-7DC72095D4D8}" dt="2021-04-27T02:42:19.864" v="1476" actId="1076"/>
          <ac:spMkLst>
            <pc:docMk/>
            <pc:sldMk cId="4099730850" sldId="264"/>
            <ac:spMk id="8" creationId="{BAF27983-1D0C-480F-BCE5-BF31860EB17D}"/>
          </ac:spMkLst>
        </pc:spChg>
        <pc:graphicFrameChg chg="del">
          <ac:chgData name="Alexandria Miera" userId="1af29bc8bc37ace4" providerId="LiveId" clId="{5ED4F005-9258-4B98-86E5-7DC72095D4D8}" dt="2021-04-27T02:42:22.814" v="1477" actId="478"/>
          <ac:graphicFrameMkLst>
            <pc:docMk/>
            <pc:sldMk cId="4099730850" sldId="264"/>
            <ac:graphicFrameMk id="3" creationId="{E5A50FEA-B51A-400B-B042-0F91D180EC40}"/>
          </ac:graphicFrameMkLst>
        </pc:graphicFrameChg>
      </pc:sldChg>
      <pc:sldChg chg="addSp delSp modSp add mod ord">
        <pc:chgData name="Alexandria Miera" userId="1af29bc8bc37ace4" providerId="LiveId" clId="{5ED4F005-9258-4B98-86E5-7DC72095D4D8}" dt="2021-04-27T02:43:23.996" v="1486" actId="22"/>
        <pc:sldMkLst>
          <pc:docMk/>
          <pc:sldMk cId="3200540144" sldId="265"/>
        </pc:sldMkLst>
        <pc:picChg chg="del">
          <ac:chgData name="Alexandria Miera" userId="1af29bc8bc37ace4" providerId="LiveId" clId="{5ED4F005-9258-4B98-86E5-7DC72095D4D8}" dt="2021-04-27T02:43:01.248" v="1481" actId="478"/>
          <ac:picMkLst>
            <pc:docMk/>
            <pc:sldMk cId="3200540144" sldId="265"/>
            <ac:picMk id="4" creationId="{E85295D0-B3E9-4C7D-AA82-01199D6237FE}"/>
          </ac:picMkLst>
        </pc:picChg>
        <pc:picChg chg="add del mod">
          <ac:chgData name="Alexandria Miera" userId="1af29bc8bc37ace4" providerId="LiveId" clId="{5ED4F005-9258-4B98-86E5-7DC72095D4D8}" dt="2021-04-27T02:43:23.563" v="1485" actId="478"/>
          <ac:picMkLst>
            <pc:docMk/>
            <pc:sldMk cId="3200540144" sldId="265"/>
            <ac:picMk id="5" creationId="{65826908-1632-4E10-97C2-296B1DEBF693}"/>
          </ac:picMkLst>
        </pc:picChg>
        <pc:picChg chg="add">
          <ac:chgData name="Alexandria Miera" userId="1af29bc8bc37ace4" providerId="LiveId" clId="{5ED4F005-9258-4B98-86E5-7DC72095D4D8}" dt="2021-04-27T02:43:23.996" v="1486" actId="22"/>
          <ac:picMkLst>
            <pc:docMk/>
            <pc:sldMk cId="3200540144" sldId="265"/>
            <ac:picMk id="7" creationId="{89C614D8-0A98-4362-99C8-97CA691B8436}"/>
          </ac:picMkLst>
        </pc:picChg>
      </pc:sldChg>
      <pc:sldChg chg="addSp delSp add mod">
        <pc:chgData name="Alexandria Miera" userId="1af29bc8bc37ace4" providerId="LiveId" clId="{5ED4F005-9258-4B98-86E5-7DC72095D4D8}" dt="2021-04-27T02:44:04.247" v="1489" actId="22"/>
        <pc:sldMkLst>
          <pc:docMk/>
          <pc:sldMk cId="2098706002" sldId="266"/>
        </pc:sldMkLst>
        <pc:picChg chg="add">
          <ac:chgData name="Alexandria Miera" userId="1af29bc8bc37ace4" providerId="LiveId" clId="{5ED4F005-9258-4B98-86E5-7DC72095D4D8}" dt="2021-04-27T02:44:04.247" v="1489" actId="22"/>
          <ac:picMkLst>
            <pc:docMk/>
            <pc:sldMk cId="2098706002" sldId="266"/>
            <ac:picMk id="4" creationId="{2BC8D657-D9BE-47BD-8430-39B68D44704C}"/>
          </ac:picMkLst>
        </pc:picChg>
        <pc:picChg chg="del">
          <ac:chgData name="Alexandria Miera" userId="1af29bc8bc37ace4" providerId="LiveId" clId="{5ED4F005-9258-4B98-86E5-7DC72095D4D8}" dt="2021-04-27T02:44:03.772" v="1488" actId="478"/>
          <ac:picMkLst>
            <pc:docMk/>
            <pc:sldMk cId="2098706002" sldId="266"/>
            <ac:picMk id="7" creationId="{89C614D8-0A98-4362-99C8-97CA691B8436}"/>
          </ac:picMkLst>
        </pc:picChg>
      </pc:sldChg>
      <pc:sldChg chg="addSp delSp modSp add mod">
        <pc:chgData name="Alexandria Miera" userId="1af29bc8bc37ace4" providerId="LiveId" clId="{5ED4F005-9258-4B98-86E5-7DC72095D4D8}" dt="2021-04-27T02:45:04.441" v="1498" actId="1076"/>
        <pc:sldMkLst>
          <pc:docMk/>
          <pc:sldMk cId="3487903885" sldId="267"/>
        </pc:sldMkLst>
        <pc:picChg chg="del">
          <ac:chgData name="Alexandria Miera" userId="1af29bc8bc37ace4" providerId="LiveId" clId="{5ED4F005-9258-4B98-86E5-7DC72095D4D8}" dt="2021-04-27T02:44:37.772" v="1491" actId="478"/>
          <ac:picMkLst>
            <pc:docMk/>
            <pc:sldMk cId="3487903885" sldId="267"/>
            <ac:picMk id="4" creationId="{2BC8D657-D9BE-47BD-8430-39B68D44704C}"/>
          </ac:picMkLst>
        </pc:picChg>
        <pc:picChg chg="add mod modCrop">
          <ac:chgData name="Alexandria Miera" userId="1af29bc8bc37ace4" providerId="LiveId" clId="{5ED4F005-9258-4B98-86E5-7DC72095D4D8}" dt="2021-04-27T02:45:04.441" v="1498" actId="1076"/>
          <ac:picMkLst>
            <pc:docMk/>
            <pc:sldMk cId="3487903885" sldId="267"/>
            <ac:picMk id="5" creationId="{741258AF-18C5-4359-B474-F84894D0FF7D}"/>
          </ac:picMkLst>
        </pc:picChg>
      </pc:sldChg>
      <pc:sldChg chg="addSp delSp modSp add mod">
        <pc:chgData name="Alexandria Miera" userId="1af29bc8bc37ace4" providerId="LiveId" clId="{5ED4F005-9258-4B98-86E5-7DC72095D4D8}" dt="2021-04-27T02:47:24.594" v="1507" actId="14100"/>
        <pc:sldMkLst>
          <pc:docMk/>
          <pc:sldMk cId="2146403467" sldId="268"/>
        </pc:sldMkLst>
        <pc:picChg chg="add mod">
          <ac:chgData name="Alexandria Miera" userId="1af29bc8bc37ace4" providerId="LiveId" clId="{5ED4F005-9258-4B98-86E5-7DC72095D4D8}" dt="2021-04-27T02:45:52.616" v="1502" actId="1076"/>
          <ac:picMkLst>
            <pc:docMk/>
            <pc:sldMk cId="2146403467" sldId="268"/>
            <ac:picMk id="4" creationId="{9F4AA6C9-BD7F-4594-8A05-B9921C8DA202}"/>
          </ac:picMkLst>
        </pc:picChg>
        <pc:picChg chg="del">
          <ac:chgData name="Alexandria Miera" userId="1af29bc8bc37ace4" providerId="LiveId" clId="{5ED4F005-9258-4B98-86E5-7DC72095D4D8}" dt="2021-04-27T02:45:48.836" v="1500" actId="478"/>
          <ac:picMkLst>
            <pc:docMk/>
            <pc:sldMk cId="2146403467" sldId="268"/>
            <ac:picMk id="5" creationId="{741258AF-18C5-4359-B474-F84894D0FF7D}"/>
          </ac:picMkLst>
        </pc:picChg>
        <pc:picChg chg="add mod modCrop">
          <ac:chgData name="Alexandria Miera" userId="1af29bc8bc37ace4" providerId="LiveId" clId="{5ED4F005-9258-4B98-86E5-7DC72095D4D8}" dt="2021-04-27T02:47:04.792" v="1504" actId="732"/>
          <ac:picMkLst>
            <pc:docMk/>
            <pc:sldMk cId="2146403467" sldId="268"/>
            <ac:picMk id="7" creationId="{7AEA9A43-09D8-47BC-AA55-B7EADC2FA65F}"/>
          </ac:picMkLst>
        </pc:picChg>
        <pc:picChg chg="add mod">
          <ac:chgData name="Alexandria Miera" userId="1af29bc8bc37ace4" providerId="LiveId" clId="{5ED4F005-9258-4B98-86E5-7DC72095D4D8}" dt="2021-04-27T02:47:24.594" v="1507" actId="14100"/>
          <ac:picMkLst>
            <pc:docMk/>
            <pc:sldMk cId="2146403467" sldId="268"/>
            <ac:picMk id="9" creationId="{12C2AE4F-80D9-48B3-829F-D7D126B9199E}"/>
          </ac:picMkLst>
        </pc:picChg>
      </pc:sldChg>
    </pc:docChg>
  </pc:docChgLst>
  <pc:docChgLst>
    <pc:chgData name="Alexandria" userId="d7e167aa-12b2-4766-b097-c78b02e42776" providerId="ADAL" clId="{45C4169C-83F4-4607-9F7F-83443EBB011A}"/>
    <pc:docChg chg="undo custSel addSld modSld sldOrd">
      <pc:chgData name="Alexandria" userId="d7e167aa-12b2-4766-b097-c78b02e42776" providerId="ADAL" clId="{45C4169C-83F4-4607-9F7F-83443EBB011A}" dt="2021-05-25T19:54:43.832" v="1423" actId="22"/>
      <pc:docMkLst>
        <pc:docMk/>
      </pc:docMkLst>
      <pc:sldChg chg="addSp delSp modSp add mod ord">
        <pc:chgData name="Alexandria" userId="d7e167aa-12b2-4766-b097-c78b02e42776" providerId="ADAL" clId="{45C4169C-83F4-4607-9F7F-83443EBB011A}" dt="2021-05-04T19:32:53.595" v="755" actId="21"/>
        <pc:sldMkLst>
          <pc:docMk/>
          <pc:sldMk cId="4175881833" sldId="269"/>
        </pc:sldMkLst>
        <pc:spChg chg="mod">
          <ac:chgData name="Alexandria" userId="d7e167aa-12b2-4766-b097-c78b02e42776" providerId="ADAL" clId="{45C4169C-83F4-4607-9F7F-83443EBB011A}" dt="2021-05-04T19:13:38.213" v="15" actId="20577"/>
          <ac:spMkLst>
            <pc:docMk/>
            <pc:sldMk cId="4175881833" sldId="269"/>
            <ac:spMk id="2" creationId="{19767615-35A3-47A0-9FEF-6AD732495990}"/>
          </ac:spMkLst>
        </pc:spChg>
        <pc:spChg chg="mod">
          <ac:chgData name="Alexandria" userId="d7e167aa-12b2-4766-b097-c78b02e42776" providerId="ADAL" clId="{45C4169C-83F4-4607-9F7F-83443EBB011A}" dt="2021-05-04T19:28:27.208" v="727" actId="313"/>
          <ac:spMkLst>
            <pc:docMk/>
            <pc:sldMk cId="4175881833" sldId="269"/>
            <ac:spMk id="7" creationId="{ED2AAEE3-5270-4C08-8AAD-85186B0C0616}"/>
          </ac:spMkLst>
        </pc:spChg>
        <pc:picChg chg="add del">
          <ac:chgData name="Alexandria" userId="d7e167aa-12b2-4766-b097-c78b02e42776" providerId="ADAL" clId="{45C4169C-83F4-4607-9F7F-83443EBB011A}" dt="2021-05-04T19:32:53.595" v="755" actId="21"/>
          <ac:picMkLst>
            <pc:docMk/>
            <pc:sldMk cId="4175881833" sldId="269"/>
            <ac:picMk id="4" creationId="{143D8505-189D-43A0-BB91-953BC54E7608}"/>
          </ac:picMkLst>
        </pc:picChg>
      </pc:sldChg>
      <pc:sldChg chg="addSp delSp modSp add mod ord">
        <pc:chgData name="Alexandria" userId="d7e167aa-12b2-4766-b097-c78b02e42776" providerId="ADAL" clId="{45C4169C-83F4-4607-9F7F-83443EBB011A}" dt="2021-05-04T19:24:16.572" v="507" actId="22"/>
        <pc:sldMkLst>
          <pc:docMk/>
          <pc:sldMk cId="3573352406" sldId="270"/>
        </pc:sldMkLst>
        <pc:spChg chg="mod">
          <ac:chgData name="Alexandria" userId="d7e167aa-12b2-4766-b097-c78b02e42776" providerId="ADAL" clId="{45C4169C-83F4-4607-9F7F-83443EBB011A}" dt="2021-05-04T19:24:10.388" v="504" actId="1076"/>
          <ac:spMkLst>
            <pc:docMk/>
            <pc:sldMk cId="3573352406" sldId="270"/>
            <ac:spMk id="2" creationId="{CF4BC44B-3B7B-4C04-B609-A9A778E8E412}"/>
          </ac:spMkLst>
        </pc:spChg>
        <pc:picChg chg="del">
          <ac:chgData name="Alexandria" userId="d7e167aa-12b2-4766-b097-c78b02e42776" providerId="ADAL" clId="{45C4169C-83F4-4607-9F7F-83443EBB011A}" dt="2021-05-04T19:24:15.973" v="506" actId="478"/>
          <ac:picMkLst>
            <pc:docMk/>
            <pc:sldMk cId="3573352406" sldId="270"/>
            <ac:picMk id="4" creationId="{9F4AA6C9-BD7F-4594-8A05-B9921C8DA202}"/>
          </ac:picMkLst>
        </pc:picChg>
        <pc:picChg chg="add">
          <ac:chgData name="Alexandria" userId="d7e167aa-12b2-4766-b097-c78b02e42776" providerId="ADAL" clId="{45C4169C-83F4-4607-9F7F-83443EBB011A}" dt="2021-05-04T19:24:16.572" v="507" actId="22"/>
          <ac:picMkLst>
            <pc:docMk/>
            <pc:sldMk cId="3573352406" sldId="270"/>
            <ac:picMk id="5" creationId="{3BD7D733-B66B-46A5-96D6-7FDCD02D02FA}"/>
          </ac:picMkLst>
        </pc:picChg>
        <pc:picChg chg="del">
          <ac:chgData name="Alexandria" userId="d7e167aa-12b2-4766-b097-c78b02e42776" providerId="ADAL" clId="{45C4169C-83F4-4607-9F7F-83443EBB011A}" dt="2021-05-04T19:24:13.869" v="505" actId="478"/>
          <ac:picMkLst>
            <pc:docMk/>
            <pc:sldMk cId="3573352406" sldId="270"/>
            <ac:picMk id="7" creationId="{7AEA9A43-09D8-47BC-AA55-B7EADC2FA65F}"/>
          </ac:picMkLst>
        </pc:picChg>
        <pc:picChg chg="del">
          <ac:chgData name="Alexandria" userId="d7e167aa-12b2-4766-b097-c78b02e42776" providerId="ADAL" clId="{45C4169C-83F4-4607-9F7F-83443EBB011A}" dt="2021-05-04T19:24:13.869" v="505" actId="478"/>
          <ac:picMkLst>
            <pc:docMk/>
            <pc:sldMk cId="3573352406" sldId="270"/>
            <ac:picMk id="9" creationId="{12C2AE4F-80D9-48B3-829F-D7D126B9199E}"/>
          </ac:picMkLst>
        </pc:picChg>
      </pc:sldChg>
      <pc:sldChg chg="addSp delSp modSp add mod">
        <pc:chgData name="Alexandria" userId="d7e167aa-12b2-4766-b097-c78b02e42776" providerId="ADAL" clId="{45C4169C-83F4-4607-9F7F-83443EBB011A}" dt="2021-05-04T19:31:50.442" v="752" actId="1076"/>
        <pc:sldMkLst>
          <pc:docMk/>
          <pc:sldMk cId="2328237361" sldId="271"/>
        </pc:sldMkLst>
        <pc:picChg chg="add del mod">
          <ac:chgData name="Alexandria" userId="d7e167aa-12b2-4766-b097-c78b02e42776" providerId="ADAL" clId="{45C4169C-83F4-4607-9F7F-83443EBB011A}" dt="2021-05-04T19:31:33.684" v="751" actId="478"/>
          <ac:picMkLst>
            <pc:docMk/>
            <pc:sldMk cId="2328237361" sldId="271"/>
            <ac:picMk id="4" creationId="{A927734C-E0C8-4DA0-B57F-FE27CD596A4C}"/>
          </ac:picMkLst>
        </pc:picChg>
        <pc:picChg chg="del">
          <ac:chgData name="Alexandria" userId="d7e167aa-12b2-4766-b097-c78b02e42776" providerId="ADAL" clId="{45C4169C-83F4-4607-9F7F-83443EBB011A}" dt="2021-05-04T19:29:02.925" v="729" actId="478"/>
          <ac:picMkLst>
            <pc:docMk/>
            <pc:sldMk cId="2328237361" sldId="271"/>
            <ac:picMk id="5" creationId="{3BD7D733-B66B-46A5-96D6-7FDCD02D02FA}"/>
          </ac:picMkLst>
        </pc:picChg>
        <pc:picChg chg="add mod">
          <ac:chgData name="Alexandria" userId="d7e167aa-12b2-4766-b097-c78b02e42776" providerId="ADAL" clId="{45C4169C-83F4-4607-9F7F-83443EBB011A}" dt="2021-05-04T19:31:50.442" v="752" actId="1076"/>
          <ac:picMkLst>
            <pc:docMk/>
            <pc:sldMk cId="2328237361" sldId="271"/>
            <ac:picMk id="7" creationId="{1A0D21E5-29FF-4A52-AD90-E0BE3D237E41}"/>
          </ac:picMkLst>
        </pc:picChg>
        <pc:picChg chg="add mod">
          <ac:chgData name="Alexandria" userId="d7e167aa-12b2-4766-b097-c78b02e42776" providerId="ADAL" clId="{45C4169C-83F4-4607-9F7F-83443EBB011A}" dt="2021-05-04T19:31:50.442" v="752" actId="1076"/>
          <ac:picMkLst>
            <pc:docMk/>
            <pc:sldMk cId="2328237361" sldId="271"/>
            <ac:picMk id="9" creationId="{820F6F89-9FE2-44AC-BF28-F679B74B1F0F}"/>
          </ac:picMkLst>
        </pc:picChg>
      </pc:sldChg>
      <pc:sldChg chg="delSp modSp add mod ord">
        <pc:chgData name="Alexandria" userId="d7e167aa-12b2-4766-b097-c78b02e42776" providerId="ADAL" clId="{45C4169C-83F4-4607-9F7F-83443EBB011A}" dt="2021-05-04T19:31:54.922" v="753" actId="1076"/>
        <pc:sldMkLst>
          <pc:docMk/>
          <pc:sldMk cId="1965810220" sldId="272"/>
        </pc:sldMkLst>
        <pc:picChg chg="mod">
          <ac:chgData name="Alexandria" userId="d7e167aa-12b2-4766-b097-c78b02e42776" providerId="ADAL" clId="{45C4169C-83F4-4607-9F7F-83443EBB011A}" dt="2021-05-04T19:31:54.922" v="753" actId="1076"/>
          <ac:picMkLst>
            <pc:docMk/>
            <pc:sldMk cId="1965810220" sldId="272"/>
            <ac:picMk id="4" creationId="{A927734C-E0C8-4DA0-B57F-FE27CD596A4C}"/>
          </ac:picMkLst>
        </pc:picChg>
        <pc:picChg chg="del">
          <ac:chgData name="Alexandria" userId="d7e167aa-12b2-4766-b097-c78b02e42776" providerId="ADAL" clId="{45C4169C-83F4-4607-9F7F-83443EBB011A}" dt="2021-05-04T19:31:25.309" v="747" actId="478"/>
          <ac:picMkLst>
            <pc:docMk/>
            <pc:sldMk cId="1965810220" sldId="272"/>
            <ac:picMk id="7" creationId="{1A0D21E5-29FF-4A52-AD90-E0BE3D237E41}"/>
          </ac:picMkLst>
        </pc:picChg>
        <pc:picChg chg="del">
          <ac:chgData name="Alexandria" userId="d7e167aa-12b2-4766-b097-c78b02e42776" providerId="ADAL" clId="{45C4169C-83F4-4607-9F7F-83443EBB011A}" dt="2021-05-04T19:31:26.044" v="748" actId="478"/>
          <ac:picMkLst>
            <pc:docMk/>
            <pc:sldMk cId="1965810220" sldId="272"/>
            <ac:picMk id="9" creationId="{820F6F89-9FE2-44AC-BF28-F679B74B1F0F}"/>
          </ac:picMkLst>
        </pc:picChg>
      </pc:sldChg>
      <pc:sldChg chg="addSp delSp modSp add mod">
        <pc:chgData name="Alexandria" userId="d7e167aa-12b2-4766-b097-c78b02e42776" providerId="ADAL" clId="{45C4169C-83F4-4607-9F7F-83443EBB011A}" dt="2021-05-04T19:33:02.640" v="759"/>
        <pc:sldMkLst>
          <pc:docMk/>
          <pc:sldMk cId="3157312312" sldId="273"/>
        </pc:sldMkLst>
        <pc:picChg chg="add mod">
          <ac:chgData name="Alexandria" userId="d7e167aa-12b2-4766-b097-c78b02e42776" providerId="ADAL" clId="{45C4169C-83F4-4607-9F7F-83443EBB011A}" dt="2021-05-04T19:33:02.640" v="759"/>
          <ac:picMkLst>
            <pc:docMk/>
            <pc:sldMk cId="3157312312" sldId="273"/>
            <ac:picMk id="5" creationId="{46344E07-671B-4CD0-B83F-6BFECAA3AE88}"/>
          </ac:picMkLst>
        </pc:picChg>
        <pc:picChg chg="del">
          <ac:chgData name="Alexandria" userId="d7e167aa-12b2-4766-b097-c78b02e42776" providerId="ADAL" clId="{45C4169C-83F4-4607-9F7F-83443EBB011A}" dt="2021-05-04T19:33:01.797" v="758" actId="478"/>
          <ac:picMkLst>
            <pc:docMk/>
            <pc:sldMk cId="3157312312" sldId="273"/>
            <ac:picMk id="7" creationId="{1A0D21E5-29FF-4A52-AD90-E0BE3D237E41}"/>
          </ac:picMkLst>
        </pc:picChg>
        <pc:picChg chg="del">
          <ac:chgData name="Alexandria" userId="d7e167aa-12b2-4766-b097-c78b02e42776" providerId="ADAL" clId="{45C4169C-83F4-4607-9F7F-83443EBB011A}" dt="2021-05-04T19:33:01.159" v="757" actId="478"/>
          <ac:picMkLst>
            <pc:docMk/>
            <pc:sldMk cId="3157312312" sldId="273"/>
            <ac:picMk id="9" creationId="{820F6F89-9FE2-44AC-BF28-F679B74B1F0F}"/>
          </ac:picMkLst>
        </pc:picChg>
      </pc:sldChg>
      <pc:sldChg chg="addSp delSp add mod">
        <pc:chgData name="Alexandria" userId="d7e167aa-12b2-4766-b097-c78b02e42776" providerId="ADAL" clId="{45C4169C-83F4-4607-9F7F-83443EBB011A}" dt="2021-05-04T19:36:03.787" v="762" actId="22"/>
        <pc:sldMkLst>
          <pc:docMk/>
          <pc:sldMk cId="3937880563" sldId="274"/>
        </pc:sldMkLst>
        <pc:picChg chg="add">
          <ac:chgData name="Alexandria" userId="d7e167aa-12b2-4766-b097-c78b02e42776" providerId="ADAL" clId="{45C4169C-83F4-4607-9F7F-83443EBB011A}" dt="2021-05-04T19:36:03.787" v="762" actId="22"/>
          <ac:picMkLst>
            <pc:docMk/>
            <pc:sldMk cId="3937880563" sldId="274"/>
            <ac:picMk id="4" creationId="{DB6227F2-D7E9-4155-8031-4C5F31A50097}"/>
          </ac:picMkLst>
        </pc:picChg>
        <pc:picChg chg="del">
          <ac:chgData name="Alexandria" userId="d7e167aa-12b2-4766-b097-c78b02e42776" providerId="ADAL" clId="{45C4169C-83F4-4607-9F7F-83443EBB011A}" dt="2021-05-04T19:36:03.551" v="761" actId="478"/>
          <ac:picMkLst>
            <pc:docMk/>
            <pc:sldMk cId="3937880563" sldId="274"/>
            <ac:picMk id="5" creationId="{46344E07-671B-4CD0-B83F-6BFECAA3AE88}"/>
          </ac:picMkLst>
        </pc:picChg>
      </pc:sldChg>
      <pc:sldChg chg="addSp delSp add mod">
        <pc:chgData name="Alexandria" userId="d7e167aa-12b2-4766-b097-c78b02e42776" providerId="ADAL" clId="{45C4169C-83F4-4607-9F7F-83443EBB011A}" dt="2021-05-04T19:46:27.247" v="765" actId="22"/>
        <pc:sldMkLst>
          <pc:docMk/>
          <pc:sldMk cId="2633882142" sldId="275"/>
        </pc:sldMkLst>
        <pc:picChg chg="add">
          <ac:chgData name="Alexandria" userId="d7e167aa-12b2-4766-b097-c78b02e42776" providerId="ADAL" clId="{45C4169C-83F4-4607-9F7F-83443EBB011A}" dt="2021-05-04T19:46:27.247" v="765" actId="22"/>
          <ac:picMkLst>
            <pc:docMk/>
            <pc:sldMk cId="2633882142" sldId="275"/>
            <ac:picMk id="4" creationId="{571C1B1D-A51C-4510-B097-9B37479750BB}"/>
          </ac:picMkLst>
        </pc:picChg>
        <pc:picChg chg="del">
          <ac:chgData name="Alexandria" userId="d7e167aa-12b2-4766-b097-c78b02e42776" providerId="ADAL" clId="{45C4169C-83F4-4607-9F7F-83443EBB011A}" dt="2021-05-04T19:46:26.929" v="764" actId="478"/>
          <ac:picMkLst>
            <pc:docMk/>
            <pc:sldMk cId="2633882142" sldId="275"/>
            <ac:picMk id="5" creationId="{46344E07-671B-4CD0-B83F-6BFECAA3AE88}"/>
          </ac:picMkLst>
        </pc:picChg>
      </pc:sldChg>
      <pc:sldChg chg="addSp delSp modSp add mod ord">
        <pc:chgData name="Alexandria" userId="d7e167aa-12b2-4766-b097-c78b02e42776" providerId="ADAL" clId="{45C4169C-83F4-4607-9F7F-83443EBB011A}" dt="2021-05-25T19:54:39.552" v="1420" actId="22"/>
        <pc:sldMkLst>
          <pc:docMk/>
          <pc:sldMk cId="2051205863" sldId="276"/>
        </pc:sldMkLst>
        <pc:spChg chg="mod">
          <ac:chgData name="Alexandria" userId="d7e167aa-12b2-4766-b097-c78b02e42776" providerId="ADAL" clId="{45C4169C-83F4-4607-9F7F-83443EBB011A}" dt="2021-05-25T19:40:23.493" v="771" actId="20577"/>
          <ac:spMkLst>
            <pc:docMk/>
            <pc:sldMk cId="2051205863" sldId="276"/>
            <ac:spMk id="2" creationId="{19767615-35A3-47A0-9FEF-6AD732495990}"/>
          </ac:spMkLst>
        </pc:spChg>
        <pc:spChg chg="mod">
          <ac:chgData name="Alexandria" userId="d7e167aa-12b2-4766-b097-c78b02e42776" providerId="ADAL" clId="{45C4169C-83F4-4607-9F7F-83443EBB011A}" dt="2021-05-25T19:50:17.616" v="1418" actId="20577"/>
          <ac:spMkLst>
            <pc:docMk/>
            <pc:sldMk cId="2051205863" sldId="276"/>
            <ac:spMk id="7" creationId="{ED2AAEE3-5270-4C08-8AAD-85186B0C0616}"/>
          </ac:spMkLst>
        </pc:spChg>
        <pc:picChg chg="add del">
          <ac:chgData name="Alexandria" userId="d7e167aa-12b2-4766-b097-c78b02e42776" providerId="ADAL" clId="{45C4169C-83F4-4607-9F7F-83443EBB011A}" dt="2021-05-25T19:41:03.170" v="793" actId="22"/>
          <ac:picMkLst>
            <pc:docMk/>
            <pc:sldMk cId="2051205863" sldId="276"/>
            <ac:picMk id="4" creationId="{4EE6B941-91CC-448C-969D-D5934435B5AE}"/>
          </ac:picMkLst>
        </pc:picChg>
        <pc:picChg chg="add del">
          <ac:chgData name="Alexandria" userId="d7e167aa-12b2-4766-b097-c78b02e42776" providerId="ADAL" clId="{45C4169C-83F4-4607-9F7F-83443EBB011A}" dt="2021-05-25T19:54:39.552" v="1420" actId="22"/>
          <ac:picMkLst>
            <pc:docMk/>
            <pc:sldMk cId="2051205863" sldId="276"/>
            <ac:picMk id="6" creationId="{E124D2C0-0287-4727-8BBC-FC75711B54A6}"/>
          </ac:picMkLst>
        </pc:picChg>
      </pc:sldChg>
      <pc:sldChg chg="addSp delSp add mod ord">
        <pc:chgData name="Alexandria" userId="d7e167aa-12b2-4766-b097-c78b02e42776" providerId="ADAL" clId="{45C4169C-83F4-4607-9F7F-83443EBB011A}" dt="2021-05-25T19:41:10.964" v="798" actId="22"/>
        <pc:sldMkLst>
          <pc:docMk/>
          <pc:sldMk cId="868728703" sldId="277"/>
        </pc:sldMkLst>
        <pc:picChg chg="del">
          <ac:chgData name="Alexandria" userId="d7e167aa-12b2-4766-b097-c78b02e42776" providerId="ADAL" clId="{45C4169C-83F4-4607-9F7F-83443EBB011A}" dt="2021-05-25T19:41:10.687" v="797" actId="478"/>
          <ac:picMkLst>
            <pc:docMk/>
            <pc:sldMk cId="868728703" sldId="277"/>
            <ac:picMk id="4" creationId="{571C1B1D-A51C-4510-B097-9B37479750BB}"/>
          </ac:picMkLst>
        </pc:picChg>
        <pc:picChg chg="add">
          <ac:chgData name="Alexandria" userId="d7e167aa-12b2-4766-b097-c78b02e42776" providerId="ADAL" clId="{45C4169C-83F4-4607-9F7F-83443EBB011A}" dt="2021-05-25T19:41:10.964" v="798" actId="22"/>
          <ac:picMkLst>
            <pc:docMk/>
            <pc:sldMk cId="868728703" sldId="277"/>
            <ac:picMk id="5" creationId="{F4C77E67-22BB-4C40-97FD-33055A3564E6}"/>
          </ac:picMkLst>
        </pc:picChg>
      </pc:sldChg>
      <pc:sldChg chg="addSp delSp add mod">
        <pc:chgData name="Alexandria" userId="d7e167aa-12b2-4766-b097-c78b02e42776" providerId="ADAL" clId="{45C4169C-83F4-4607-9F7F-83443EBB011A}" dt="2021-05-25T19:44:02.619" v="1002" actId="22"/>
        <pc:sldMkLst>
          <pc:docMk/>
          <pc:sldMk cId="264315782" sldId="278"/>
        </pc:sldMkLst>
        <pc:picChg chg="add">
          <ac:chgData name="Alexandria" userId="d7e167aa-12b2-4766-b097-c78b02e42776" providerId="ADAL" clId="{45C4169C-83F4-4607-9F7F-83443EBB011A}" dt="2021-05-25T19:44:02.619" v="1002" actId="22"/>
          <ac:picMkLst>
            <pc:docMk/>
            <pc:sldMk cId="264315782" sldId="278"/>
            <ac:picMk id="4" creationId="{568D883F-EF10-44F7-AEA2-2E9EE8C3CFFA}"/>
          </ac:picMkLst>
        </pc:picChg>
        <pc:picChg chg="del">
          <ac:chgData name="Alexandria" userId="d7e167aa-12b2-4766-b097-c78b02e42776" providerId="ADAL" clId="{45C4169C-83F4-4607-9F7F-83443EBB011A}" dt="2021-05-25T19:44:02.345" v="1001" actId="478"/>
          <ac:picMkLst>
            <pc:docMk/>
            <pc:sldMk cId="264315782" sldId="278"/>
            <ac:picMk id="5" creationId="{F4C77E67-22BB-4C40-97FD-33055A3564E6}"/>
          </ac:picMkLst>
        </pc:picChg>
      </pc:sldChg>
      <pc:sldChg chg="addSp delSp add mod">
        <pc:chgData name="Alexandria" userId="d7e167aa-12b2-4766-b097-c78b02e42776" providerId="ADAL" clId="{45C4169C-83F4-4607-9F7F-83443EBB011A}" dt="2021-05-25T19:44:49.440" v="1005" actId="22"/>
        <pc:sldMkLst>
          <pc:docMk/>
          <pc:sldMk cId="526187631" sldId="279"/>
        </pc:sldMkLst>
        <pc:picChg chg="del">
          <ac:chgData name="Alexandria" userId="d7e167aa-12b2-4766-b097-c78b02e42776" providerId="ADAL" clId="{45C4169C-83F4-4607-9F7F-83443EBB011A}" dt="2021-05-25T19:44:31.582" v="1004" actId="478"/>
          <ac:picMkLst>
            <pc:docMk/>
            <pc:sldMk cId="526187631" sldId="279"/>
            <ac:picMk id="4" creationId="{568D883F-EF10-44F7-AEA2-2E9EE8C3CFFA}"/>
          </ac:picMkLst>
        </pc:picChg>
        <pc:picChg chg="add">
          <ac:chgData name="Alexandria" userId="d7e167aa-12b2-4766-b097-c78b02e42776" providerId="ADAL" clId="{45C4169C-83F4-4607-9F7F-83443EBB011A}" dt="2021-05-25T19:44:49.440" v="1005" actId="22"/>
          <ac:picMkLst>
            <pc:docMk/>
            <pc:sldMk cId="526187631" sldId="279"/>
            <ac:picMk id="5" creationId="{14BECA0F-B674-42F8-89B4-6621090204D4}"/>
          </ac:picMkLst>
        </pc:picChg>
      </pc:sldChg>
      <pc:sldChg chg="addSp delSp add mod">
        <pc:chgData name="Alexandria" userId="d7e167aa-12b2-4766-b097-c78b02e42776" providerId="ADAL" clId="{45C4169C-83F4-4607-9F7F-83443EBB011A}" dt="2021-05-25T19:54:43.832" v="1423" actId="22"/>
        <pc:sldMkLst>
          <pc:docMk/>
          <pc:sldMk cId="1212344602" sldId="280"/>
        </pc:sldMkLst>
        <pc:picChg chg="add">
          <ac:chgData name="Alexandria" userId="d7e167aa-12b2-4766-b097-c78b02e42776" providerId="ADAL" clId="{45C4169C-83F4-4607-9F7F-83443EBB011A}" dt="2021-05-25T19:54:43.832" v="1423" actId="22"/>
          <ac:picMkLst>
            <pc:docMk/>
            <pc:sldMk cId="1212344602" sldId="280"/>
            <ac:picMk id="4" creationId="{68C315F3-75CF-4A8F-99C0-BCFD5F8A78B5}"/>
          </ac:picMkLst>
        </pc:picChg>
        <pc:picChg chg="del">
          <ac:chgData name="Alexandria" userId="d7e167aa-12b2-4766-b097-c78b02e42776" providerId="ADAL" clId="{45C4169C-83F4-4607-9F7F-83443EBB011A}" dt="2021-05-25T19:54:43.572" v="1422" actId="478"/>
          <ac:picMkLst>
            <pc:docMk/>
            <pc:sldMk cId="1212344602" sldId="280"/>
            <ac:picMk id="5" creationId="{14BECA0F-B674-42F8-89B4-6621090204D4}"/>
          </ac:picMkLst>
        </pc:picChg>
      </pc:sldChg>
    </pc:docChg>
  </pc:docChgLst>
  <pc:docChgLst>
    <pc:chgData name="Alexandria Miera" userId="1af29bc8bc37ace4" providerId="LiveId" clId="{36BCEEF6-CF04-4750-9A10-1C1C5A91250E}"/>
    <pc:docChg chg="custSel addSld modSld">
      <pc:chgData name="Alexandria Miera" userId="1af29bc8bc37ace4" providerId="LiveId" clId="{36BCEEF6-CF04-4750-9A10-1C1C5A91250E}" dt="2021-03-24T16:05:19.537" v="339" actId="20577"/>
      <pc:docMkLst>
        <pc:docMk/>
      </pc:docMkLst>
      <pc:sldChg chg="addSp delSp modSp mod">
        <pc:chgData name="Alexandria Miera" userId="1af29bc8bc37ace4" providerId="LiveId" clId="{36BCEEF6-CF04-4750-9A10-1C1C5A91250E}" dt="2021-03-24T16:05:19.537" v="339" actId="20577"/>
        <pc:sldMkLst>
          <pc:docMk/>
          <pc:sldMk cId="3506786974" sldId="257"/>
        </pc:sldMkLst>
        <pc:spChg chg="mod">
          <ac:chgData name="Alexandria Miera" userId="1af29bc8bc37ace4" providerId="LiveId" clId="{36BCEEF6-CF04-4750-9A10-1C1C5A91250E}" dt="2021-03-24T16:05:19.537" v="339" actId="20577"/>
          <ac:spMkLst>
            <pc:docMk/>
            <pc:sldMk cId="3506786974" sldId="257"/>
            <ac:spMk id="7" creationId="{ED2AAEE3-5270-4C08-8AAD-85186B0C0616}"/>
          </ac:spMkLst>
        </pc:spChg>
        <pc:picChg chg="mod">
          <ac:chgData name="Alexandria Miera" userId="1af29bc8bc37ace4" providerId="LiveId" clId="{36BCEEF6-CF04-4750-9A10-1C1C5A91250E}" dt="2021-03-24T15:59:33.658" v="74" actId="208"/>
          <ac:picMkLst>
            <pc:docMk/>
            <pc:sldMk cId="3506786974" sldId="257"/>
            <ac:picMk id="10" creationId="{DF54FC4D-677F-4BE2-B986-578DEF97B3FC}"/>
          </ac:picMkLst>
        </pc:picChg>
        <pc:picChg chg="mod">
          <ac:chgData name="Alexandria Miera" userId="1af29bc8bc37ace4" providerId="LiveId" clId="{36BCEEF6-CF04-4750-9A10-1C1C5A91250E}" dt="2021-03-24T15:59:36.066" v="75" actId="208"/>
          <ac:picMkLst>
            <pc:docMk/>
            <pc:sldMk cId="3506786974" sldId="257"/>
            <ac:picMk id="14" creationId="{55E584E2-4C5F-4CDA-A904-A4DE5F108EE7}"/>
          </ac:picMkLst>
        </pc:picChg>
        <pc:picChg chg="mod">
          <ac:chgData name="Alexandria Miera" userId="1af29bc8bc37ace4" providerId="LiveId" clId="{36BCEEF6-CF04-4750-9A10-1C1C5A91250E}" dt="2021-03-24T15:59:30.309" v="72" actId="208"/>
          <ac:picMkLst>
            <pc:docMk/>
            <pc:sldMk cId="3506786974" sldId="257"/>
            <ac:picMk id="16" creationId="{35AC8006-BB5E-43A9-8874-79AF2CE8492E}"/>
          </ac:picMkLst>
        </pc:picChg>
        <pc:picChg chg="del">
          <ac:chgData name="Alexandria Miera" userId="1af29bc8bc37ace4" providerId="LiveId" clId="{36BCEEF6-CF04-4750-9A10-1C1C5A91250E}" dt="2021-03-24T15:57:05.875" v="34" actId="478"/>
          <ac:picMkLst>
            <pc:docMk/>
            <pc:sldMk cId="3506786974" sldId="257"/>
            <ac:picMk id="18" creationId="{5D05E3C5-81FE-4329-9E9B-BB5BDE0094F3}"/>
          </ac:picMkLst>
        </pc:picChg>
        <pc:picChg chg="add mod">
          <ac:chgData name="Alexandria Miera" userId="1af29bc8bc37ace4" providerId="LiveId" clId="{36BCEEF6-CF04-4750-9A10-1C1C5A91250E}" dt="2021-03-24T15:59:31.828" v="73" actId="208"/>
          <ac:picMkLst>
            <pc:docMk/>
            <pc:sldMk cId="3506786974" sldId="257"/>
            <ac:picMk id="20" creationId="{220D3CE7-8751-4729-9EA4-FA3A3B2B6AE6}"/>
          </ac:picMkLst>
        </pc:picChg>
      </pc:sldChg>
      <pc:sldChg chg="addSp modSp new mod">
        <pc:chgData name="Alexandria Miera" userId="1af29bc8bc37ace4" providerId="LiveId" clId="{36BCEEF6-CF04-4750-9A10-1C1C5A91250E}" dt="2021-03-24T15:59:24.002" v="71" actId="208"/>
        <pc:sldMkLst>
          <pc:docMk/>
          <pc:sldMk cId="417315060" sldId="258"/>
        </pc:sldMkLst>
        <pc:spChg chg="add mod">
          <ac:chgData name="Alexandria Miera" userId="1af29bc8bc37ace4" providerId="LiveId" clId="{36BCEEF6-CF04-4750-9A10-1C1C5A91250E}" dt="2021-03-24T15:58:47.346" v="65" actId="14100"/>
          <ac:spMkLst>
            <pc:docMk/>
            <pc:sldMk cId="417315060" sldId="258"/>
            <ac:spMk id="2" creationId="{CF4BC44B-3B7B-4C04-B609-A9A778E8E412}"/>
          </ac:spMkLst>
        </pc:spChg>
        <pc:picChg chg="add mod">
          <ac:chgData name="Alexandria Miera" userId="1af29bc8bc37ace4" providerId="LiveId" clId="{36BCEEF6-CF04-4750-9A10-1C1C5A91250E}" dt="2021-03-24T15:59:24.002" v="71" actId="208"/>
          <ac:picMkLst>
            <pc:docMk/>
            <pc:sldMk cId="417315060" sldId="258"/>
            <ac:picMk id="4" creationId="{C32030CC-A228-43BA-B6DE-95F02FC174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dscoop.com/military-medical-networks-data-propos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27280186/" TargetMode="External"/><Relationship Id="rId2" Type="http://schemas.openxmlformats.org/officeDocument/2006/relationships/hyperlink" Target="https://pubmed.ncbi.nlm.nih.gov/32203604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tes.kowsarpub.com/semj/articles/99343.html" TargetMode="External"/><Relationship Id="rId5" Type="http://schemas.openxmlformats.org/officeDocument/2006/relationships/hyperlink" Target="https://academic.oup.com/milmed/article/183/11-12/e462/5042808" TargetMode="External"/><Relationship Id="rId4" Type="http://schemas.openxmlformats.org/officeDocument/2006/relationships/hyperlink" Target="https://pubmed.ncbi.nlm.nih.gov/31910479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D331-01D3-4F94-BDFD-8A4CDAC7D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E0E71-B705-4F6B-9B0A-67E0C21968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EMS Automation IQP</a:t>
            </a:r>
          </a:p>
        </p:txBody>
      </p:sp>
    </p:spTree>
    <p:extLst>
      <p:ext uri="{BB962C8B-B14F-4D97-AF65-F5344CB8AC3E}">
        <p14:creationId xmlns:p14="http://schemas.microsoft.com/office/powerpoint/2010/main" val="51641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258AF-18C5-4359-B474-F84894D0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/>
          <a:stretch/>
        </p:blipFill>
        <p:spPr>
          <a:xfrm>
            <a:off x="399874" y="314529"/>
            <a:ext cx="11392250" cy="622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3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AA6C9-BD7F-4594-8A05-B9921C8D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357" y="0"/>
            <a:ext cx="291965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A9A43-09D8-47BC-AA55-B7EADC2FA6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945"/>
          <a:stretch/>
        </p:blipFill>
        <p:spPr>
          <a:xfrm>
            <a:off x="4630306" y="0"/>
            <a:ext cx="2931388" cy="4530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2AE4F-80D9-48B3-829F-D7D126B91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511" y="0"/>
            <a:ext cx="2905045" cy="45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03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27983-1D0C-480F-BCE5-BF31860EB17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7615-35A3-47A0-9FEF-6AD7324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63358"/>
            <a:ext cx="4494998" cy="532928"/>
          </a:xfrm>
        </p:spPr>
        <p:txBody>
          <a:bodyPr/>
          <a:lstStyle/>
          <a:p>
            <a:r>
              <a:rPr lang="en-US" sz="1200" dirty="0"/>
              <a:t>May 4,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AEE3-5270-4C08-8AAD-85186B0C0616}"/>
              </a:ext>
            </a:extLst>
          </p:cNvPr>
          <p:cNvSpPr txBox="1"/>
          <p:nvPr/>
        </p:nvSpPr>
        <p:spPr>
          <a:xfrm>
            <a:off x="773838" y="956345"/>
            <a:ext cx="4494998" cy="393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Done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Talked to Hurley, discussed wearables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Fanny pack system - carry battery, replacement sensors for MEDHUB, and a transmitter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Updated </a:t>
            </a:r>
            <a:r>
              <a:rPr lang="en-US" sz="1200" i="1" dirty="0"/>
              <a:t>Time Flow of Information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Looked at APPRAISE, NW, And ViSi mobile and gathered info on each system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Updated flow of information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share concept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Started envelope diagrams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To 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Start answering specific questions in the </a:t>
            </a:r>
            <a:r>
              <a:rPr lang="en-US" sz="1200" i="1" dirty="0"/>
              <a:t>Questions Grant </a:t>
            </a:r>
            <a:r>
              <a:rPr lang="en-US" sz="1200" dirty="0"/>
              <a:t>doc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Create a list of costs</a:t>
            </a:r>
          </a:p>
        </p:txBody>
      </p:sp>
    </p:spTree>
    <p:extLst>
      <p:ext uri="{BB962C8B-B14F-4D97-AF65-F5344CB8AC3E}">
        <p14:creationId xmlns:p14="http://schemas.microsoft.com/office/powerpoint/2010/main" val="417588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7D733-B66B-46A5-96D6-7FDCD02D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22" y="0"/>
            <a:ext cx="9120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5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7734C-E0C8-4DA0-B57F-FE27CD59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7" y="232772"/>
            <a:ext cx="5100641" cy="486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1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D21E5-29FF-4A52-AD90-E0BE3D23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1" y="232771"/>
            <a:ext cx="5405321" cy="2074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0F6F89-9FE2-44AC-BF28-F679B74B1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1" y="2430711"/>
            <a:ext cx="5405321" cy="3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37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44E07-671B-4CD0-B83F-6BFECAA3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504417"/>
            <a:ext cx="9221487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1B1D-A51C-4510-B097-9B3747975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2643078"/>
            <a:ext cx="799259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8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227F2-D7E9-4155-8031-4C5F31A5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304364"/>
            <a:ext cx="11326806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27983-1D0C-480F-BCE5-BF31860EB17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7615-35A3-47A0-9FEF-6AD7324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63358"/>
            <a:ext cx="4494998" cy="532928"/>
          </a:xfrm>
        </p:spPr>
        <p:txBody>
          <a:bodyPr/>
          <a:lstStyle/>
          <a:p>
            <a:r>
              <a:rPr lang="en-US" sz="1200" dirty="0"/>
              <a:t>May 25,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AEE3-5270-4C08-8AAD-85186B0C0616}"/>
              </a:ext>
            </a:extLst>
          </p:cNvPr>
          <p:cNvSpPr txBox="1"/>
          <p:nvPr/>
        </p:nvSpPr>
        <p:spPr>
          <a:xfrm>
            <a:off x="773838" y="956345"/>
            <a:ext cx="4494998" cy="3660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Done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Created envelope diagram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Checked Ellen’s email, seems like we are waiting for Rao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Established roles for previous EMARA members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Group has questions/suggestions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Fleshed out RFID grant section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Connecting medical systems </a:t>
            </a:r>
            <a:r>
              <a:rPr lang="en-US" sz="12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JADC2, but for medics: Military looks to link medical networks, data (fedscoop.com)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To 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Finish answering grant questions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Start working on filling out military medical capabilities of today chart</a:t>
            </a:r>
          </a:p>
        </p:txBody>
      </p:sp>
    </p:spTree>
    <p:extLst>
      <p:ext uri="{BB962C8B-B14F-4D97-AF65-F5344CB8AC3E}">
        <p14:creationId xmlns:p14="http://schemas.microsoft.com/office/powerpoint/2010/main" val="205120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27983-1D0C-480F-BCE5-BF31860EB17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7615-35A3-47A0-9FEF-6AD7324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63358"/>
            <a:ext cx="4494998" cy="532928"/>
          </a:xfrm>
        </p:spPr>
        <p:txBody>
          <a:bodyPr/>
          <a:lstStyle/>
          <a:p>
            <a:r>
              <a:rPr lang="en-US" sz="1200" dirty="0"/>
              <a:t>March 23, 20201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AEE3-5270-4C08-8AAD-85186B0C0616}"/>
              </a:ext>
            </a:extLst>
          </p:cNvPr>
          <p:cNvSpPr txBox="1"/>
          <p:nvPr/>
        </p:nvSpPr>
        <p:spPr>
          <a:xfrm>
            <a:off x="773838" y="956345"/>
            <a:ext cx="4494998" cy="439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Done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Filled in the need's assessment document </a:t>
            </a:r>
            <a:r>
              <a:rPr lang="en-US" sz="800" dirty="0"/>
              <a:t>(Files/DisruptiveApplicationArmyResearch/NeedsAssessmentProblemFormulation.tex)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MEDHUB </a:t>
            </a:r>
            <a:r>
              <a:rPr lang="en-US" sz="800" dirty="0"/>
              <a:t>(Files/DisruptiveApplicationArmyResearch/MEDHUB.docx)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Who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Problems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Features</a:t>
            </a:r>
          </a:p>
          <a:p>
            <a:pPr marL="1085850" lvl="2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Communications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Masimo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BeWell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/>
              <a:t>Diagnostic Robotics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*Resources excel has been updated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To 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Fill in abstraction and synthesis document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Fill in the project milestones document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4FC4D-677F-4BE2-B986-578DEF97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79" y="1993917"/>
            <a:ext cx="5913235" cy="904113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E584E2-4C5F-4CDA-A904-A4DE5F10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378" y="2957796"/>
            <a:ext cx="5913235" cy="734947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AC8006-BB5E-43A9-8874-79AF2CE84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379" y="91369"/>
            <a:ext cx="5913236" cy="454002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0D3CE7-8751-4729-9EA4-FA3A3B2B6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78" y="610436"/>
            <a:ext cx="5913236" cy="131841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678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77E67-22BB-4C40-97FD-33055A356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96" y="0"/>
            <a:ext cx="85620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2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D883F-EF10-44F7-AEA2-2E9EE8C3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989" y="0"/>
            <a:ext cx="8292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5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ECA0F-B674-42F8-89B4-66210902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80521"/>
            <a:ext cx="935485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315F3-75CF-4A8F-99C0-BCFD5F8A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799" y="0"/>
            <a:ext cx="8570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030CC-A228-43BA-B6DE-95F02FC1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40" y="823542"/>
            <a:ext cx="6045119" cy="5210915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731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27983-1D0C-480F-BCE5-BF31860EB17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7615-35A3-47A0-9FEF-6AD7324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63358"/>
            <a:ext cx="4494998" cy="532928"/>
          </a:xfrm>
        </p:spPr>
        <p:txBody>
          <a:bodyPr/>
          <a:lstStyle/>
          <a:p>
            <a:r>
              <a:rPr lang="en-US" sz="1200" dirty="0"/>
              <a:t>April 12, 20201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AEE3-5270-4C08-8AAD-85186B0C0616}"/>
              </a:ext>
            </a:extLst>
          </p:cNvPr>
          <p:cNvSpPr txBox="1"/>
          <p:nvPr/>
        </p:nvSpPr>
        <p:spPr>
          <a:xfrm>
            <a:off x="773838" y="956345"/>
            <a:ext cx="4494998" cy="3937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Done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Finished the </a:t>
            </a:r>
            <a:r>
              <a:rPr lang="en-US" sz="1200" i="1" dirty="0"/>
              <a:t>Needs Assessment Problem Formulation Outline</a:t>
            </a:r>
            <a:r>
              <a:rPr lang="en-US" sz="1200" dirty="0"/>
              <a:t>: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Competitor's strengths and weaknesses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Market needs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Updated </a:t>
            </a:r>
            <a:r>
              <a:rPr lang="en-US" sz="1200" i="1" dirty="0"/>
              <a:t>Critical Times </a:t>
            </a:r>
            <a:r>
              <a:rPr lang="en-US" sz="1200" dirty="0"/>
              <a:t>visual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Updated the resources excel sheet with…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Resources from others sent via email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Research in </a:t>
            </a:r>
            <a:r>
              <a:rPr lang="en-US" sz="1200" b="1" dirty="0"/>
              <a:t>medical operation drones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Research in </a:t>
            </a:r>
            <a:r>
              <a:rPr lang="en-US" sz="1200" b="1" dirty="0"/>
              <a:t>tactical combat casualty care guidelines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Research in </a:t>
            </a:r>
            <a:r>
              <a:rPr lang="en-US" sz="1200" b="1" dirty="0"/>
              <a:t>telemedical support for the military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To 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Fill in the project milestones document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Outlining project tasks (who, what, where, when, why)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Reviewing resources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A50FEA-B51A-400B-B042-0F91D180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61763"/>
              </p:ext>
            </p:extLst>
          </p:nvPr>
        </p:nvGraphicFramePr>
        <p:xfrm>
          <a:off x="6215061" y="163358"/>
          <a:ext cx="5857875" cy="2598420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671643993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3032762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Links</a:t>
                      </a:r>
                      <a:endParaRPr lang="en-US" sz="11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6206331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Developing TCCC Guidelines for Unmanned Aerial Vehicle Casualty Evacuation - PubMed (nih.gov)</a:t>
                      </a:r>
                      <a:endParaRPr lang="en-US" sz="11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Drones/unmanned vehicles in operational medicine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25863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https://pubmed.ncbi.nlm.nih.gov/27280186/</a:t>
                      </a:r>
                      <a:endParaRPr lang="en-US" sz="11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Tactical combat casualty care guidelines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71541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Good, the Bad, and the Future of Drones in Tactical/Operational Medicine - PubMed (nih.gov)</a:t>
                      </a:r>
                      <a:endParaRPr lang="en-US" sz="11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Drones in operational medicine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64466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Telemedical Support for Military Medicine | Military Medicine | Oxford Academic (oup.com)</a:t>
                      </a:r>
                      <a:endParaRPr lang="en-US" sz="11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Telemedical support military medicine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349881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Systematic Review of the Use of Telemedicine in the Military Forces Worldwide | Shiraz E-Medical Journal | Full Text (kowsarpub.com)</a:t>
                      </a:r>
                      <a:endParaRPr lang="en-US" sz="1100" b="0" i="0" u="sng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History of telemedicine in the military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7328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9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721FF-2B24-4142-BFA6-6EDAD4B2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999" y="381000"/>
            <a:ext cx="8128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7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295D0-B3E9-4C7D-AA82-01199D62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309" y="647312"/>
            <a:ext cx="882138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01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F27983-1D0C-480F-BCE5-BF31860EB17D}"/>
              </a:ext>
            </a:extLst>
          </p:cNvPr>
          <p:cNvSpPr/>
          <p:nvPr/>
        </p:nvSpPr>
        <p:spPr>
          <a:xfrm>
            <a:off x="6095999" y="0"/>
            <a:ext cx="6096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67615-35A3-47A0-9FEF-6AD73249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449" y="163358"/>
            <a:ext cx="4494998" cy="532928"/>
          </a:xfrm>
        </p:spPr>
        <p:txBody>
          <a:bodyPr/>
          <a:lstStyle/>
          <a:p>
            <a:r>
              <a:rPr lang="en-US" sz="1200" dirty="0"/>
              <a:t>April 26,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AAEE3-5270-4C08-8AAD-85186B0C0616}"/>
              </a:ext>
            </a:extLst>
          </p:cNvPr>
          <p:cNvSpPr txBox="1"/>
          <p:nvPr/>
        </p:nvSpPr>
        <p:spPr>
          <a:xfrm>
            <a:off x="773838" y="956345"/>
            <a:ext cx="4494998" cy="3106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Done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List of questions expected from grant evaluator</a:t>
            </a:r>
          </a:p>
          <a:p>
            <a:pPr marL="628650" lvl="1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Started answering questions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Added “the golden hour” to </a:t>
            </a:r>
            <a:r>
              <a:rPr lang="en-US" sz="1200" i="1" dirty="0"/>
              <a:t>Time of Information </a:t>
            </a:r>
            <a:r>
              <a:rPr lang="en-US" sz="1200" dirty="0"/>
              <a:t>doc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Created a visual of different paths of information in the </a:t>
            </a:r>
            <a:r>
              <a:rPr lang="en-US" sz="1200" i="1" dirty="0"/>
              <a:t>Flow of Information </a:t>
            </a:r>
            <a:r>
              <a:rPr lang="en-US" sz="1200" dirty="0"/>
              <a:t>doc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Created a visual of all applications that ARMES can interface with in the </a:t>
            </a:r>
            <a:r>
              <a:rPr lang="en-US" sz="1200" i="1" dirty="0"/>
              <a:t>Flow of Information </a:t>
            </a:r>
            <a:r>
              <a:rPr lang="en-US" sz="1200" dirty="0"/>
              <a:t>doc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To 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Continue answering questions in the </a:t>
            </a:r>
            <a:r>
              <a:rPr lang="en-US" sz="1200" i="1" dirty="0"/>
              <a:t>Questions Grant </a:t>
            </a:r>
            <a:r>
              <a:rPr lang="en-US" sz="1200" dirty="0"/>
              <a:t>doc</a:t>
            </a:r>
          </a:p>
        </p:txBody>
      </p:sp>
    </p:spTree>
    <p:extLst>
      <p:ext uri="{BB962C8B-B14F-4D97-AF65-F5344CB8AC3E}">
        <p14:creationId xmlns:p14="http://schemas.microsoft.com/office/powerpoint/2010/main" val="4099730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614D8-0A98-4362-99C8-97CA691B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92" y="0"/>
            <a:ext cx="9150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4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4BC44B-3B7B-4C04-B609-A9A778E8E41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8D657-D9BE-47BD-8430-39B68D44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70" y="0"/>
            <a:ext cx="8601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060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476</Words>
  <Application>Microsoft Office PowerPoint</Application>
  <PresentationFormat>Widescreen</PresentationFormat>
  <Paragraphs>80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Parcel</vt:lpstr>
      <vt:lpstr>Updates</vt:lpstr>
      <vt:lpstr>March 23, 20201</vt:lpstr>
      <vt:lpstr>PowerPoint Presentation</vt:lpstr>
      <vt:lpstr>April 12, 20201</vt:lpstr>
      <vt:lpstr>PowerPoint Presentation</vt:lpstr>
      <vt:lpstr>PowerPoint Presentation</vt:lpstr>
      <vt:lpstr>April 26, 2021</vt:lpstr>
      <vt:lpstr>PowerPoint Presentation</vt:lpstr>
      <vt:lpstr>PowerPoint Presentation</vt:lpstr>
      <vt:lpstr>PowerPoint Presentation</vt:lpstr>
      <vt:lpstr>PowerPoint Presentation</vt:lpstr>
      <vt:lpstr>May 4, 2021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May 25, 2021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</dc:title>
  <dc:creator>Alexandria Miera</dc:creator>
  <cp:lastModifiedBy>Alexandria Miera</cp:lastModifiedBy>
  <cp:revision>3</cp:revision>
  <dcterms:created xsi:type="dcterms:W3CDTF">2021-03-24T15:40:34Z</dcterms:created>
  <dcterms:modified xsi:type="dcterms:W3CDTF">2021-05-25T19:54:58Z</dcterms:modified>
</cp:coreProperties>
</file>