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CEF3"/>
    <a:srgbClr val="6270DD"/>
    <a:srgbClr val="9BA4E9"/>
    <a:srgbClr val="C00000"/>
    <a:srgbClr val="F2F2FC"/>
    <a:srgbClr val="BEBBB8"/>
    <a:srgbClr val="FFFFFF"/>
    <a:srgbClr val="EBEDFB"/>
    <a:srgbClr val="F7F7F7"/>
    <a:srgbClr val="DFE1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35CA66-C18E-46DE-B6ED-F51EAFD8E805}" v="158" dt="2021-06-22T17:03:55.28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58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andria" userId="d7e167aa-12b2-4766-b097-c78b02e42776" providerId="ADAL" clId="{7335CA66-C18E-46DE-B6ED-F51EAFD8E805}"/>
    <pc:docChg chg="undo redo custSel addSld delSld modSld">
      <pc:chgData name="Alexandria" userId="d7e167aa-12b2-4766-b097-c78b02e42776" providerId="ADAL" clId="{7335CA66-C18E-46DE-B6ED-F51EAFD8E805}" dt="2021-06-22T17:05:02.102" v="2644" actId="1582"/>
      <pc:docMkLst>
        <pc:docMk/>
      </pc:docMkLst>
      <pc:sldChg chg="del">
        <pc:chgData name="Alexandria" userId="d7e167aa-12b2-4766-b097-c78b02e42776" providerId="ADAL" clId="{7335CA66-C18E-46DE-B6ED-F51EAFD8E805}" dt="2021-06-22T01:42:12.242" v="1183" actId="47"/>
        <pc:sldMkLst>
          <pc:docMk/>
          <pc:sldMk cId="716007324" sldId="256"/>
        </pc:sldMkLst>
      </pc:sldChg>
      <pc:sldChg chg="addSp delSp modSp mod">
        <pc:chgData name="Alexandria" userId="d7e167aa-12b2-4766-b097-c78b02e42776" providerId="ADAL" clId="{7335CA66-C18E-46DE-B6ED-F51EAFD8E805}" dt="2021-06-22T17:05:02.102" v="2644" actId="1582"/>
        <pc:sldMkLst>
          <pc:docMk/>
          <pc:sldMk cId="1154681829" sldId="257"/>
        </pc:sldMkLst>
        <pc:spChg chg="mod ord">
          <ac:chgData name="Alexandria" userId="d7e167aa-12b2-4766-b097-c78b02e42776" providerId="ADAL" clId="{7335CA66-C18E-46DE-B6ED-F51EAFD8E805}" dt="2021-06-22T16:43:09.027" v="2441" actId="2085"/>
          <ac:spMkLst>
            <pc:docMk/>
            <pc:sldMk cId="1154681829" sldId="257"/>
            <ac:spMk id="4" creationId="{10A36C7E-CBB3-4E2F-8E13-CA6B91A629E4}"/>
          </ac:spMkLst>
        </pc:spChg>
        <pc:spChg chg="add mod">
          <ac:chgData name="Alexandria" userId="d7e167aa-12b2-4766-b097-c78b02e42776" providerId="ADAL" clId="{7335CA66-C18E-46DE-B6ED-F51EAFD8E805}" dt="2021-06-22T14:35:40.900" v="1611" actId="207"/>
          <ac:spMkLst>
            <pc:docMk/>
            <pc:sldMk cId="1154681829" sldId="257"/>
            <ac:spMk id="8" creationId="{3C5652B9-D2F8-4E92-BBAF-5BF01D05DC93}"/>
          </ac:spMkLst>
        </pc:spChg>
        <pc:spChg chg="add del mod">
          <ac:chgData name="Alexandria" userId="d7e167aa-12b2-4766-b097-c78b02e42776" providerId="ADAL" clId="{7335CA66-C18E-46DE-B6ED-F51EAFD8E805}" dt="2021-06-22T15:54:42.272" v="1987" actId="478"/>
          <ac:spMkLst>
            <pc:docMk/>
            <pc:sldMk cId="1154681829" sldId="257"/>
            <ac:spMk id="9" creationId="{5795F194-C334-478B-8E59-B7030A99BCA8}"/>
          </ac:spMkLst>
        </pc:spChg>
        <pc:spChg chg="add del">
          <ac:chgData name="Alexandria" userId="d7e167aa-12b2-4766-b097-c78b02e42776" providerId="ADAL" clId="{7335CA66-C18E-46DE-B6ED-F51EAFD8E805}" dt="2021-06-22T16:13:13.483" v="2192" actId="478"/>
          <ac:spMkLst>
            <pc:docMk/>
            <pc:sldMk cId="1154681829" sldId="257"/>
            <ac:spMk id="17" creationId="{B4B6D9FE-E0AB-4FD7-B093-2086A0124AC9}"/>
          </ac:spMkLst>
        </pc:spChg>
        <pc:spChg chg="add del mod">
          <ac:chgData name="Alexandria" userId="d7e167aa-12b2-4766-b097-c78b02e42776" providerId="ADAL" clId="{7335CA66-C18E-46DE-B6ED-F51EAFD8E805}" dt="2021-06-22T01:54:19.479" v="1230" actId="478"/>
          <ac:spMkLst>
            <pc:docMk/>
            <pc:sldMk cId="1154681829" sldId="257"/>
            <ac:spMk id="21" creationId="{316AA609-ACC3-496D-AB20-FD9B4BD4EB70}"/>
          </ac:spMkLst>
        </pc:spChg>
        <pc:spChg chg="add del mod">
          <ac:chgData name="Alexandria" userId="d7e167aa-12b2-4766-b097-c78b02e42776" providerId="ADAL" clId="{7335CA66-C18E-46DE-B6ED-F51EAFD8E805}" dt="2021-06-22T15:59:34.649" v="2045" actId="478"/>
          <ac:spMkLst>
            <pc:docMk/>
            <pc:sldMk cId="1154681829" sldId="257"/>
            <ac:spMk id="22" creationId="{BADA7B1C-A04A-4176-A22B-E5ED4756E1EC}"/>
          </ac:spMkLst>
        </pc:spChg>
        <pc:spChg chg="add del">
          <ac:chgData name="Alexandria" userId="d7e167aa-12b2-4766-b097-c78b02e42776" providerId="ADAL" clId="{7335CA66-C18E-46DE-B6ED-F51EAFD8E805}" dt="2021-06-22T01:56:41.692" v="1251" actId="478"/>
          <ac:spMkLst>
            <pc:docMk/>
            <pc:sldMk cId="1154681829" sldId="257"/>
            <ac:spMk id="23" creationId="{6D876D4B-2416-4978-BC2D-6F43109F0F19}"/>
          </ac:spMkLst>
        </pc:spChg>
        <pc:spChg chg="add del mod ord">
          <ac:chgData name="Alexandria" userId="d7e167aa-12b2-4766-b097-c78b02e42776" providerId="ADAL" clId="{7335CA66-C18E-46DE-B6ED-F51EAFD8E805}" dt="2021-06-22T16:27:39.448" v="2339" actId="478"/>
          <ac:spMkLst>
            <pc:docMk/>
            <pc:sldMk cId="1154681829" sldId="257"/>
            <ac:spMk id="23" creationId="{DC5731C8-6500-403A-B33D-2E3147B137AA}"/>
          </ac:spMkLst>
        </pc:spChg>
        <pc:spChg chg="add del mod">
          <ac:chgData name="Alexandria" userId="d7e167aa-12b2-4766-b097-c78b02e42776" providerId="ADAL" clId="{7335CA66-C18E-46DE-B6ED-F51EAFD8E805}" dt="2021-06-22T01:59:34.713" v="1273" actId="478"/>
          <ac:spMkLst>
            <pc:docMk/>
            <pc:sldMk cId="1154681829" sldId="257"/>
            <ac:spMk id="24" creationId="{7B026D9E-88CA-4D59-A751-2D6AEAA29951}"/>
          </ac:spMkLst>
        </pc:spChg>
        <pc:spChg chg="add del mod">
          <ac:chgData name="Alexandria" userId="d7e167aa-12b2-4766-b097-c78b02e42776" providerId="ADAL" clId="{7335CA66-C18E-46DE-B6ED-F51EAFD8E805}" dt="2021-06-22T16:28:21.360" v="2343" actId="478"/>
          <ac:spMkLst>
            <pc:docMk/>
            <pc:sldMk cId="1154681829" sldId="257"/>
            <ac:spMk id="24" creationId="{88644F92-956D-43B4-94CE-00DD8134FDD1}"/>
          </ac:spMkLst>
        </pc:spChg>
        <pc:spChg chg="add del">
          <ac:chgData name="Alexandria" userId="d7e167aa-12b2-4766-b097-c78b02e42776" providerId="ADAL" clId="{7335CA66-C18E-46DE-B6ED-F51EAFD8E805}" dt="2021-06-22T16:28:48.613" v="2345" actId="478"/>
          <ac:spMkLst>
            <pc:docMk/>
            <pc:sldMk cId="1154681829" sldId="257"/>
            <ac:spMk id="25" creationId="{84F2A5A0-535D-4A23-9669-7491AE69D098}"/>
          </ac:spMkLst>
        </pc:spChg>
        <pc:spChg chg="add del">
          <ac:chgData name="Alexandria" userId="d7e167aa-12b2-4766-b097-c78b02e42776" providerId="ADAL" clId="{7335CA66-C18E-46DE-B6ED-F51EAFD8E805}" dt="2021-06-22T16:29:15.645" v="2347" actId="478"/>
          <ac:spMkLst>
            <pc:docMk/>
            <pc:sldMk cId="1154681829" sldId="257"/>
            <ac:spMk id="26" creationId="{03B834CB-32E9-457C-890E-345AD3F1AA76}"/>
          </ac:spMkLst>
        </pc:spChg>
        <pc:spChg chg="add del">
          <ac:chgData name="Alexandria" userId="d7e167aa-12b2-4766-b097-c78b02e42776" providerId="ADAL" clId="{7335CA66-C18E-46DE-B6ED-F51EAFD8E805}" dt="2021-06-22T16:29:52.896" v="2349" actId="478"/>
          <ac:spMkLst>
            <pc:docMk/>
            <pc:sldMk cId="1154681829" sldId="257"/>
            <ac:spMk id="27" creationId="{75760CAF-7976-4B84-BC7F-DF57F3245AE8}"/>
          </ac:spMkLst>
        </pc:spChg>
        <pc:spChg chg="add del mod">
          <ac:chgData name="Alexandria" userId="d7e167aa-12b2-4766-b097-c78b02e42776" providerId="ADAL" clId="{7335CA66-C18E-46DE-B6ED-F51EAFD8E805}" dt="2021-06-22T16:32:32.123" v="2388" actId="478"/>
          <ac:spMkLst>
            <pc:docMk/>
            <pc:sldMk cId="1154681829" sldId="257"/>
            <ac:spMk id="28" creationId="{16D647D0-9867-492A-9929-957C5D2F0659}"/>
          </ac:spMkLst>
        </pc:spChg>
        <pc:spChg chg="add mod ord">
          <ac:chgData name="Alexandria" userId="d7e167aa-12b2-4766-b097-c78b02e42776" providerId="ADAL" clId="{7335CA66-C18E-46DE-B6ED-F51EAFD8E805}" dt="2021-06-22T16:43:02.641" v="2440" actId="1076"/>
          <ac:spMkLst>
            <pc:docMk/>
            <pc:sldMk cId="1154681829" sldId="257"/>
            <ac:spMk id="29" creationId="{BB15CC2A-C518-4DA7-BE9E-5D94694BEEC4}"/>
          </ac:spMkLst>
        </pc:spChg>
        <pc:spChg chg="del mod">
          <ac:chgData name="Alexandria" userId="d7e167aa-12b2-4766-b097-c78b02e42776" providerId="ADAL" clId="{7335CA66-C18E-46DE-B6ED-F51EAFD8E805}" dt="2021-06-22T02:57:31.242" v="1464" actId="478"/>
          <ac:spMkLst>
            <pc:docMk/>
            <pc:sldMk cId="1154681829" sldId="257"/>
            <ac:spMk id="46" creationId="{666477D2-6242-4E07-9439-358C172A3BB9}"/>
          </ac:spMkLst>
        </pc:spChg>
        <pc:spChg chg="del mod">
          <ac:chgData name="Alexandria" userId="d7e167aa-12b2-4766-b097-c78b02e42776" providerId="ADAL" clId="{7335CA66-C18E-46DE-B6ED-F51EAFD8E805}" dt="2021-06-22T02:57:31.242" v="1464" actId="478"/>
          <ac:spMkLst>
            <pc:docMk/>
            <pc:sldMk cId="1154681829" sldId="257"/>
            <ac:spMk id="52" creationId="{540CB86D-3356-4B7B-AB4F-382053A98309}"/>
          </ac:spMkLst>
        </pc:spChg>
        <pc:spChg chg="del mod">
          <ac:chgData name="Alexandria" userId="d7e167aa-12b2-4766-b097-c78b02e42776" providerId="ADAL" clId="{7335CA66-C18E-46DE-B6ED-F51EAFD8E805}" dt="2021-06-22T02:57:31.242" v="1464" actId="478"/>
          <ac:spMkLst>
            <pc:docMk/>
            <pc:sldMk cId="1154681829" sldId="257"/>
            <ac:spMk id="56" creationId="{4708C910-11C1-4171-AD38-6B95ED33827B}"/>
          </ac:spMkLst>
        </pc:spChg>
        <pc:spChg chg="del mod">
          <ac:chgData name="Alexandria" userId="d7e167aa-12b2-4766-b097-c78b02e42776" providerId="ADAL" clId="{7335CA66-C18E-46DE-B6ED-F51EAFD8E805}" dt="2021-06-22T15:43:20.249" v="1894" actId="478"/>
          <ac:spMkLst>
            <pc:docMk/>
            <pc:sldMk cId="1154681829" sldId="257"/>
            <ac:spMk id="68" creationId="{AC0002D1-105D-4A6A-AB64-2E6CEA84E0CE}"/>
          </ac:spMkLst>
        </pc:spChg>
        <pc:spChg chg="del mod">
          <ac:chgData name="Alexandria" userId="d7e167aa-12b2-4766-b097-c78b02e42776" providerId="ADAL" clId="{7335CA66-C18E-46DE-B6ED-F51EAFD8E805}" dt="2021-06-22T15:43:21.164" v="1895" actId="478"/>
          <ac:spMkLst>
            <pc:docMk/>
            <pc:sldMk cId="1154681829" sldId="257"/>
            <ac:spMk id="71" creationId="{4E98A992-BFB1-41AC-9555-598200481845}"/>
          </ac:spMkLst>
        </pc:spChg>
        <pc:spChg chg="add del mod ord">
          <ac:chgData name="Alexandria" userId="d7e167aa-12b2-4766-b097-c78b02e42776" providerId="ADAL" clId="{7335CA66-C18E-46DE-B6ED-F51EAFD8E805}" dt="2021-06-22T00:17:03.801" v="572" actId="478"/>
          <ac:spMkLst>
            <pc:docMk/>
            <pc:sldMk cId="1154681829" sldId="257"/>
            <ac:spMk id="77" creationId="{938DF05C-C9E6-4962-8372-28E171B23615}"/>
          </ac:spMkLst>
        </pc:spChg>
        <pc:spChg chg="add del mod">
          <ac:chgData name="Alexandria" userId="d7e167aa-12b2-4766-b097-c78b02e42776" providerId="ADAL" clId="{7335CA66-C18E-46DE-B6ED-F51EAFD8E805}" dt="2021-06-21T23:19:10.211" v="48" actId="478"/>
          <ac:spMkLst>
            <pc:docMk/>
            <pc:sldMk cId="1154681829" sldId="257"/>
            <ac:spMk id="78" creationId="{3DFDB659-A41C-4F82-920D-37B6B1FECE8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83" creationId="{03AFCC42-6463-40C3-99E7-CD731491B3EB}"/>
          </ac:spMkLst>
        </pc:spChg>
        <pc:spChg chg="add mod">
          <ac:chgData name="Alexandria" userId="d7e167aa-12b2-4766-b097-c78b02e42776" providerId="ADAL" clId="{7335CA66-C18E-46DE-B6ED-F51EAFD8E805}" dt="2021-06-22T16:49:10.133" v="2494" actId="207"/>
          <ac:spMkLst>
            <pc:docMk/>
            <pc:sldMk cId="1154681829" sldId="257"/>
            <ac:spMk id="84" creationId="{B377BB3F-0129-46E3-853F-46C67F5A603C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85" creationId="{99676CC7-EAFB-4DB4-B791-49DC2E43748A}"/>
          </ac:spMkLst>
        </pc:spChg>
        <pc:spChg chg="del mod">
          <ac:chgData name="Alexandria" userId="d7e167aa-12b2-4766-b097-c78b02e42776" providerId="ADAL" clId="{7335CA66-C18E-46DE-B6ED-F51EAFD8E805}" dt="2021-06-22T02:57:31.242" v="1464" actId="478"/>
          <ac:spMkLst>
            <pc:docMk/>
            <pc:sldMk cId="1154681829" sldId="257"/>
            <ac:spMk id="89" creationId="{DF30E410-0A74-476F-BBAD-595B87BC06D9}"/>
          </ac:spMkLst>
        </pc:spChg>
        <pc:spChg chg="add mod">
          <ac:chgData name="Alexandria" userId="d7e167aa-12b2-4766-b097-c78b02e42776" providerId="ADAL" clId="{7335CA66-C18E-46DE-B6ED-F51EAFD8E805}" dt="2021-06-22T16:53:40.773" v="2540" actId="207"/>
          <ac:spMkLst>
            <pc:docMk/>
            <pc:sldMk cId="1154681829" sldId="257"/>
            <ac:spMk id="90" creationId="{AC9B6C66-B4CA-4CF5-8BCE-50339C35E96B}"/>
          </ac:spMkLst>
        </pc:spChg>
        <pc:spChg chg="add del mod">
          <ac:chgData name="Alexandria" userId="d7e167aa-12b2-4766-b097-c78b02e42776" providerId="ADAL" clId="{7335CA66-C18E-46DE-B6ED-F51EAFD8E805}" dt="2021-06-22T15:52:22.552" v="1966" actId="478"/>
          <ac:spMkLst>
            <pc:docMk/>
            <pc:sldMk cId="1154681829" sldId="257"/>
            <ac:spMk id="93" creationId="{9D29B580-94D1-43BE-805F-E85FE602E742}"/>
          </ac:spMkLst>
        </pc:spChg>
        <pc:spChg chg="add mod">
          <ac:chgData name="Alexandria" userId="d7e167aa-12b2-4766-b097-c78b02e42776" providerId="ADAL" clId="{7335CA66-C18E-46DE-B6ED-F51EAFD8E805}" dt="2021-06-22T16:45:58.389" v="2457" actId="1076"/>
          <ac:spMkLst>
            <pc:docMk/>
            <pc:sldMk cId="1154681829" sldId="257"/>
            <ac:spMk id="95" creationId="{2F653CB3-91A9-4F76-B34E-AE49BB0EB722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96" creationId="{12CAC3E3-0746-4D87-943C-6FA8434A4EA5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97" creationId="{2C4F66AA-D0B0-4CD4-A530-E8645AAECD8E}"/>
          </ac:spMkLst>
        </pc:spChg>
        <pc:spChg chg="add mod">
          <ac:chgData name="Alexandria" userId="d7e167aa-12b2-4766-b097-c78b02e42776" providerId="ADAL" clId="{7335CA66-C18E-46DE-B6ED-F51EAFD8E805}" dt="2021-06-22T16:46:18.997" v="2459" actId="1076"/>
          <ac:spMkLst>
            <pc:docMk/>
            <pc:sldMk cId="1154681829" sldId="257"/>
            <ac:spMk id="97" creationId="{B2D904B0-B056-4119-9984-0CE31C605914}"/>
          </ac:spMkLst>
        </pc:spChg>
        <pc:spChg chg="del mod">
          <ac:chgData name="Alexandria" userId="d7e167aa-12b2-4766-b097-c78b02e42776" providerId="ADAL" clId="{7335CA66-C18E-46DE-B6ED-F51EAFD8E805}" dt="2021-06-21T23:25:12.773" v="103" actId="478"/>
          <ac:spMkLst>
            <pc:docMk/>
            <pc:sldMk cId="1154681829" sldId="257"/>
            <ac:spMk id="98" creationId="{4E13748D-C5D7-4D1D-8EBB-8EFA8AB368FC}"/>
          </ac:spMkLst>
        </pc:spChg>
        <pc:spChg chg="del mod">
          <ac:chgData name="Alexandria" userId="d7e167aa-12b2-4766-b097-c78b02e42776" providerId="ADAL" clId="{7335CA66-C18E-46DE-B6ED-F51EAFD8E805}" dt="2021-06-22T15:45:50.541" v="1916" actId="478"/>
          <ac:spMkLst>
            <pc:docMk/>
            <pc:sldMk cId="1154681829" sldId="257"/>
            <ac:spMk id="99" creationId="{96A62889-7510-4D18-AF76-4E2F3A84B8E6}"/>
          </ac:spMkLst>
        </pc:spChg>
        <pc:spChg chg="add del mod">
          <ac:chgData name="Alexandria" userId="d7e167aa-12b2-4766-b097-c78b02e42776" providerId="ADAL" clId="{7335CA66-C18E-46DE-B6ED-F51EAFD8E805}" dt="2021-06-22T15:45:53.114" v="1917" actId="478"/>
          <ac:spMkLst>
            <pc:docMk/>
            <pc:sldMk cId="1154681829" sldId="257"/>
            <ac:spMk id="100" creationId="{BE312D22-C3B9-413D-B284-CCBCD2FC6F4C}"/>
          </ac:spMkLst>
        </pc:spChg>
        <pc:spChg chg="add mod">
          <ac:chgData name="Alexandria" userId="d7e167aa-12b2-4766-b097-c78b02e42776" providerId="ADAL" clId="{7335CA66-C18E-46DE-B6ED-F51EAFD8E805}" dt="2021-06-22T16:46:58.625" v="2465" actId="1076"/>
          <ac:spMkLst>
            <pc:docMk/>
            <pc:sldMk cId="1154681829" sldId="257"/>
            <ac:spMk id="101" creationId="{64BAA4C6-B14F-4197-96B7-982A4FA2D666}"/>
          </ac:spMkLst>
        </pc:spChg>
        <pc:spChg chg="del mod">
          <ac:chgData name="Alexandria" userId="d7e167aa-12b2-4766-b097-c78b02e42776" providerId="ADAL" clId="{7335CA66-C18E-46DE-B6ED-F51EAFD8E805}" dt="2021-06-21T23:25:12.773" v="103" actId="478"/>
          <ac:spMkLst>
            <pc:docMk/>
            <pc:sldMk cId="1154681829" sldId="257"/>
            <ac:spMk id="101" creationId="{9DB3DDB9-7420-49B5-8EC7-C2DB7C23F412}"/>
          </ac:spMkLst>
        </pc:spChg>
        <pc:spChg chg="add mod">
          <ac:chgData name="Alexandria" userId="d7e167aa-12b2-4766-b097-c78b02e42776" providerId="ADAL" clId="{7335CA66-C18E-46DE-B6ED-F51EAFD8E805}" dt="2021-06-22T16:43:35.037" v="2443" actId="1076"/>
          <ac:spMkLst>
            <pc:docMk/>
            <pc:sldMk cId="1154681829" sldId="257"/>
            <ac:spMk id="102" creationId="{A2D93F09-412F-4723-8394-E3DC74CB69A2}"/>
          </ac:spMkLst>
        </pc:spChg>
        <pc:spChg chg="del mod">
          <ac:chgData name="Alexandria" userId="d7e167aa-12b2-4766-b097-c78b02e42776" providerId="ADAL" clId="{7335CA66-C18E-46DE-B6ED-F51EAFD8E805}" dt="2021-06-21T23:25:12.773" v="103" actId="478"/>
          <ac:spMkLst>
            <pc:docMk/>
            <pc:sldMk cId="1154681829" sldId="257"/>
            <ac:spMk id="102" creationId="{AEADCBF2-7DFA-44D5-8B03-5B8D30BCEBF6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03" creationId="{F0A57165-B5E5-4DE4-81C7-86DB35BBBC68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04" creationId="{C2353061-CE25-4E80-BA3A-0ACB927C8269}"/>
          </ac:spMkLst>
        </pc:spChg>
        <pc:spChg chg="add mod">
          <ac:chgData name="Alexandria" userId="d7e167aa-12b2-4766-b097-c78b02e42776" providerId="ADAL" clId="{7335CA66-C18E-46DE-B6ED-F51EAFD8E805}" dt="2021-06-22T16:46:50.327" v="2464" actId="1076"/>
          <ac:spMkLst>
            <pc:docMk/>
            <pc:sldMk cId="1154681829" sldId="257"/>
            <ac:spMk id="108" creationId="{79050ADD-50D3-41E8-AF87-25481802D8A1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10" creationId="{B6BD8477-A7D3-43C5-883D-E3E2E547A6FF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11" creationId="{07E34D9C-612D-4AD5-9103-1BB646476BE3}"/>
          </ac:spMkLst>
        </pc:spChg>
        <pc:spChg chg="add del mod">
          <ac:chgData name="Alexandria" userId="d7e167aa-12b2-4766-b097-c78b02e42776" providerId="ADAL" clId="{7335CA66-C18E-46DE-B6ED-F51EAFD8E805}" dt="2021-06-22T15:46:53.335" v="1927" actId="478"/>
          <ac:spMkLst>
            <pc:docMk/>
            <pc:sldMk cId="1154681829" sldId="257"/>
            <ac:spMk id="112" creationId="{53C3137B-87C1-4EBB-AB45-0947FA8035E6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12" creationId="{F951E852-71DA-4052-BAFF-AED8528CA22C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13" creationId="{79BC2D10-9802-4D41-870E-2ED89947524D}"/>
          </ac:spMkLst>
        </pc:spChg>
        <pc:spChg chg="add del mod">
          <ac:chgData name="Alexandria" userId="d7e167aa-12b2-4766-b097-c78b02e42776" providerId="ADAL" clId="{7335CA66-C18E-46DE-B6ED-F51EAFD8E805}" dt="2021-06-22T15:56:48.230" v="2012" actId="478"/>
          <ac:spMkLst>
            <pc:docMk/>
            <pc:sldMk cId="1154681829" sldId="257"/>
            <ac:spMk id="114" creationId="{AF138756-8427-464F-B1E7-67240E4FDE49}"/>
          </ac:spMkLst>
        </pc:spChg>
        <pc:spChg chg="add del mod">
          <ac:chgData name="Alexandria" userId="d7e167aa-12b2-4766-b097-c78b02e42776" providerId="ADAL" clId="{7335CA66-C18E-46DE-B6ED-F51EAFD8E805}" dt="2021-06-22T15:54:26.943" v="1982" actId="478"/>
          <ac:spMkLst>
            <pc:docMk/>
            <pc:sldMk cId="1154681829" sldId="257"/>
            <ac:spMk id="117" creationId="{E50CFB21-2242-4137-BEB4-E51D9115D4F7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19" creationId="{C89CD34C-5254-4B89-832F-396A2B4FA984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20" creationId="{BFCB7548-1B0A-40F1-AA39-3A76B6E0BBED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21" creationId="{2FA8C666-FE45-46D7-B81E-4B4B84E47D72}"/>
          </ac:spMkLst>
        </pc:spChg>
        <pc:spChg chg="add del mod">
          <ac:chgData name="Alexandria" userId="d7e167aa-12b2-4766-b097-c78b02e42776" providerId="ADAL" clId="{7335CA66-C18E-46DE-B6ED-F51EAFD8E805}" dt="2021-06-22T16:04:30.743" v="2103" actId="478"/>
          <ac:spMkLst>
            <pc:docMk/>
            <pc:sldMk cId="1154681829" sldId="257"/>
            <ac:spMk id="121" creationId="{8AB915CB-DE0E-4064-94B0-5BDD8AF52DBF}"/>
          </ac:spMkLst>
        </pc:spChg>
        <pc:spChg chg="add del mod">
          <ac:chgData name="Alexandria" userId="d7e167aa-12b2-4766-b097-c78b02e42776" providerId="ADAL" clId="{7335CA66-C18E-46DE-B6ED-F51EAFD8E805}" dt="2021-06-22T17:02:41.379" v="2622" actId="478"/>
          <ac:spMkLst>
            <pc:docMk/>
            <pc:sldMk cId="1154681829" sldId="257"/>
            <ac:spMk id="122" creationId="{A7B47903-43AA-462C-BBCB-81247218B38B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22" creationId="{BFF42EBB-19CF-4AD9-A958-E40BB444A676}"/>
          </ac:spMkLst>
        </pc:spChg>
        <pc:spChg chg="add del mod">
          <ac:chgData name="Alexandria" userId="d7e167aa-12b2-4766-b097-c78b02e42776" providerId="ADAL" clId="{7335CA66-C18E-46DE-B6ED-F51EAFD8E805}" dt="2021-06-22T16:01:06.590" v="2066" actId="478"/>
          <ac:spMkLst>
            <pc:docMk/>
            <pc:sldMk cId="1154681829" sldId="257"/>
            <ac:spMk id="125" creationId="{0B76D297-B1E4-4EE6-83E4-AC3736811D4D}"/>
          </ac:spMkLst>
        </pc:spChg>
        <pc:spChg chg="add mod">
          <ac:chgData name="Alexandria" userId="d7e167aa-12b2-4766-b097-c78b02e42776" providerId="ADAL" clId="{7335CA66-C18E-46DE-B6ED-F51EAFD8E805}" dt="2021-06-22T16:36:59.274" v="2411" actId="207"/>
          <ac:spMkLst>
            <pc:docMk/>
            <pc:sldMk cId="1154681829" sldId="257"/>
            <ac:spMk id="126" creationId="{FCF1F503-C448-49CB-B659-A4320313EB6E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28" creationId="{BA1B9900-2C95-44C8-B822-0B69745CB796}"/>
          </ac:spMkLst>
        </pc:spChg>
        <pc:spChg chg="add mod">
          <ac:chgData name="Alexandria" userId="d7e167aa-12b2-4766-b097-c78b02e42776" providerId="ADAL" clId="{7335CA66-C18E-46DE-B6ED-F51EAFD8E805}" dt="2021-06-22T16:39:18.491" v="2419" actId="1076"/>
          <ac:spMkLst>
            <pc:docMk/>
            <pc:sldMk cId="1154681829" sldId="257"/>
            <ac:spMk id="129" creationId="{7D268D33-FE19-4534-88F0-BF2CA02C52C8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29" creationId="{E457C579-EFD5-42F4-95A6-34104E6A38AD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30" creationId="{ADFA4B42-E5E9-419A-831F-E4E804981C66}"/>
          </ac:spMkLst>
        </pc:spChg>
        <pc:spChg chg="add del mod">
          <ac:chgData name="Alexandria" userId="d7e167aa-12b2-4766-b097-c78b02e42776" providerId="ADAL" clId="{7335CA66-C18E-46DE-B6ED-F51EAFD8E805}" dt="2021-06-22T16:07:54.057" v="2137" actId="478"/>
          <ac:spMkLst>
            <pc:docMk/>
            <pc:sldMk cId="1154681829" sldId="257"/>
            <ac:spMk id="130" creationId="{F56C6ED6-2B3D-41C8-8847-F917ECCA1AE1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31" creationId="{F78AE6A1-541B-48BE-93D8-9F3AEDDAE959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3" creationId="{B665D855-5393-4D9D-8705-EB32266290DE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4" creationId="{93970A75-952A-4159-A7A9-509DB33B7C88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5" creationId="{56E2ECC7-6331-43D5-9996-FE0BE8AF0BB2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6" creationId="{B1A1AE31-CC6D-47B0-B245-FEBFFEC75F55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7" creationId="{C08A521F-1C73-4569-9567-A4BDE8A2E1C5}"/>
          </ac:spMkLst>
        </pc:spChg>
        <pc:spChg chg="add del mod">
          <ac:chgData name="Alexandria" userId="d7e167aa-12b2-4766-b097-c78b02e42776" providerId="ADAL" clId="{7335CA66-C18E-46DE-B6ED-F51EAFD8E805}" dt="2021-06-21T23:27:38.922" v="128" actId="478"/>
          <ac:spMkLst>
            <pc:docMk/>
            <pc:sldMk cId="1154681829" sldId="257"/>
            <ac:spMk id="137" creationId="{EBC9E209-7DCE-492B-833C-E03DC2224A2F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8" creationId="{0289537C-23A0-4042-99B2-9402141893FD}"/>
          </ac:spMkLst>
        </pc:spChg>
        <pc:spChg chg="add del mod">
          <ac:chgData name="Alexandria" userId="d7e167aa-12b2-4766-b097-c78b02e42776" providerId="ADAL" clId="{7335CA66-C18E-46DE-B6ED-F51EAFD8E805}" dt="2021-06-21T23:27:38.922" v="128" actId="478"/>
          <ac:spMkLst>
            <pc:docMk/>
            <pc:sldMk cId="1154681829" sldId="257"/>
            <ac:spMk id="138" creationId="{323C6A06-AC2D-4840-AB7C-012B359BB188}"/>
          </ac:spMkLst>
        </pc:spChg>
        <pc:spChg chg="add del mod">
          <ac:chgData name="Alexandria" userId="d7e167aa-12b2-4766-b097-c78b02e42776" providerId="ADAL" clId="{7335CA66-C18E-46DE-B6ED-F51EAFD8E805}" dt="2021-06-21T23:27:38.922" v="128" actId="478"/>
          <ac:spMkLst>
            <pc:docMk/>
            <pc:sldMk cId="1154681829" sldId="257"/>
            <ac:spMk id="139" creationId="{389C5986-BC19-41FB-AAE7-E38390001650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39" creationId="{DAEB9B57-B3FC-4546-AEAB-A20C841E683C}"/>
          </ac:spMkLst>
        </pc:spChg>
        <pc:spChg chg="add del mod">
          <ac:chgData name="Alexandria" userId="d7e167aa-12b2-4766-b097-c78b02e42776" providerId="ADAL" clId="{7335CA66-C18E-46DE-B6ED-F51EAFD8E805}" dt="2021-06-21T23:27:38.922" v="128" actId="478"/>
          <ac:spMkLst>
            <pc:docMk/>
            <pc:sldMk cId="1154681829" sldId="257"/>
            <ac:spMk id="140" creationId="{10DE5E77-FD41-4F31-A733-0410F820F228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0" creationId="{A803513C-81CF-4F3C-A027-E47ADE29F21D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1" creationId="{CF0E73D7-519A-4ECD-9F5B-A3CDCAAB731C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2" creationId="{3BD050A5-A393-4AC1-A98B-DFEC16565D99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3" creationId="{32A194BB-AB5C-4C66-8BCE-E61A30163244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4" creationId="{509ECB2D-933F-4050-B318-C803F6E29969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5" creationId="{5B005A98-7FF1-4861-BB83-823187E72737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6" creationId="{35872A66-5E62-4545-9DA5-9B4FB92186E1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46" creationId="{9210DADD-818E-4D77-923C-7149D2126F4C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47" creationId="{2AE32A02-4EBD-4908-9127-6D593DC2D912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7" creationId="{44E325B4-426D-451E-BDA8-DDD0B67F8C77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48" creationId="{230A0722-36E3-4879-8917-51438F3B8516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8" creationId="{2C6C4C41-A9BD-488D-BD9A-BAEFCD07FCD8}"/>
          </ac:spMkLst>
        </pc:spChg>
        <pc:spChg chg="add del mod">
          <ac:chgData name="Alexandria" userId="d7e167aa-12b2-4766-b097-c78b02e42776" providerId="ADAL" clId="{7335CA66-C18E-46DE-B6ED-F51EAFD8E805}" dt="2021-06-22T00:13:34.931" v="541" actId="478"/>
          <ac:spMkLst>
            <pc:docMk/>
            <pc:sldMk cId="1154681829" sldId="257"/>
            <ac:spMk id="149" creationId="{DEBF8FE0-D7E5-4F8B-8426-CE24DBCAB2AA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49" creationId="{F4D27783-5927-4172-AD10-BF0503B7F277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0" creationId="{195F92CC-7B2C-4285-BE6E-6813940EE051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1" creationId="{F2278A1F-399C-429A-8037-957D69CB6DFB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2" creationId="{07CA9961-FB8C-4410-B28F-FCA87BB2C6E3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3" creationId="{D73B29C0-6D18-4FED-8090-5581252C6EB5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4" creationId="{BA41AA9C-4309-4CB0-ACD3-CA9170126E30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5" creationId="{2612B8F4-8A2B-43DA-BC24-FF93ECB08B71}"/>
          </ac:spMkLst>
        </pc:spChg>
        <pc:spChg chg="add del mod">
          <ac:chgData name="Alexandria" userId="d7e167aa-12b2-4766-b097-c78b02e42776" providerId="ADAL" clId="{7335CA66-C18E-46DE-B6ED-F51EAFD8E805}" dt="2021-06-22T00:23:17.841" v="594" actId="478"/>
          <ac:spMkLst>
            <pc:docMk/>
            <pc:sldMk cId="1154681829" sldId="257"/>
            <ac:spMk id="155" creationId="{494A375E-3E18-4E20-97E7-97D40F75A72C}"/>
          </ac:spMkLst>
        </pc:spChg>
        <pc:spChg chg="add del mod">
          <ac:chgData name="Alexandria" userId="d7e167aa-12b2-4766-b097-c78b02e42776" providerId="ADAL" clId="{7335CA66-C18E-46DE-B6ED-F51EAFD8E805}" dt="2021-06-21T23:50:02.319" v="336" actId="478"/>
          <ac:spMkLst>
            <pc:docMk/>
            <pc:sldMk cId="1154681829" sldId="257"/>
            <ac:spMk id="156" creationId="{AAF1E2C6-06F5-4EF1-8A3B-B40CC4476034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56" creationId="{AB812E73-C5B1-44D7-9530-24514AD7A2A0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57" creationId="{A8EDF15E-7909-418E-AE49-740679608002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58" creationId="{FFC42819-B980-40AE-8156-C0360E99DFE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59" creationId="{05695D12-2F31-47BE-8FD0-ABA088CB0BED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60" creationId="{F653DE3F-6DAC-4303-AC02-FF49E4DDBCFC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61" creationId="{7C5D532A-65E6-4B94-91F5-4A1690B270CB}"/>
          </ac:spMkLst>
        </pc:spChg>
        <pc:spChg chg="add del mod">
          <ac:chgData name="Alexandria" userId="d7e167aa-12b2-4766-b097-c78b02e42776" providerId="ADAL" clId="{7335CA66-C18E-46DE-B6ED-F51EAFD8E805}" dt="2021-06-21T23:50:05.613" v="337" actId="478"/>
          <ac:spMkLst>
            <pc:docMk/>
            <pc:sldMk cId="1154681829" sldId="257"/>
            <ac:spMk id="161" creationId="{B55CD5CC-10F9-42F6-A890-911F9DA69625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62" creationId="{18410843-C7D7-46D1-90A6-2EA48C64B3AA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163" creationId="{2AC92962-C7FD-4A99-86C7-73FCD12AF5F9}"/>
          </ac:spMkLst>
        </pc:spChg>
        <pc:spChg chg="del mod">
          <ac:chgData name="Alexandria" userId="d7e167aa-12b2-4766-b097-c78b02e42776" providerId="ADAL" clId="{7335CA66-C18E-46DE-B6ED-F51EAFD8E805}" dt="2021-06-21T23:25:12.773" v="103" actId="478"/>
          <ac:spMkLst>
            <pc:docMk/>
            <pc:sldMk cId="1154681829" sldId="257"/>
            <ac:spMk id="164" creationId="{0B84AACD-319A-4E02-BDC6-B327F252344E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64" creationId="{6C3106A2-589B-4992-8CF0-86902C2493DF}"/>
          </ac:spMkLst>
        </pc:spChg>
        <pc:spChg chg="add del mod">
          <ac:chgData name="Alexandria" userId="d7e167aa-12b2-4766-b097-c78b02e42776" providerId="ADAL" clId="{7335CA66-C18E-46DE-B6ED-F51EAFD8E805}" dt="2021-06-22T00:03:11.929" v="442" actId="478"/>
          <ac:spMkLst>
            <pc:docMk/>
            <pc:sldMk cId="1154681829" sldId="257"/>
            <ac:spMk id="165" creationId="{2E3384FC-4369-4CB4-9CA2-0F9BDA50C8A1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65" creationId="{4C430185-0B7E-47D7-8713-AED12D30AC92}"/>
          </ac:spMkLst>
        </pc:spChg>
        <pc:spChg chg="add del mod ord">
          <ac:chgData name="Alexandria" userId="d7e167aa-12b2-4766-b097-c78b02e42776" providerId="ADAL" clId="{7335CA66-C18E-46DE-B6ED-F51EAFD8E805}" dt="2021-06-22T16:36:17.132" v="2407" actId="207"/>
          <ac:spMkLst>
            <pc:docMk/>
            <pc:sldMk cId="1154681829" sldId="257"/>
            <ac:spMk id="166" creationId="{49A25D51-7F90-46A1-8BC7-511E84F91B82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67" creationId="{6259E990-8C11-49A6-8E5C-2AE38DE6A25A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68" creationId="{A61962E8-D081-4128-B7FA-69923598010D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69" creationId="{BFB16439-E3CF-4268-9663-40DD370B370E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0" creationId="{051CB035-8ACF-4785-AAA8-55986E857D18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1" creationId="{85C6D41B-C278-4266-8AB8-9A433219051F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2" creationId="{25B9C519-9A33-4C20-B98C-0DB5898F424F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3" creationId="{8DDAE80E-701B-4411-920C-1BFD71921ABC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4" creationId="{2DDA4779-76FF-4DB1-8D67-48784DBD9A7A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5" creationId="{86CA4E19-89A4-4FDE-9CB1-C159F371778F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6" creationId="{C5793084-7DBD-43E1-9F9B-92D81C562B34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7" creationId="{328D526B-7825-4F95-9BBE-3D68D9E14FFF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8" creationId="{837E6A93-554F-4A97-9393-8E0435B0C313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79" creationId="{21EEADEC-486F-442A-B78F-769F5EF933BE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0" creationId="{282253DF-DA3A-4CF5-87FD-F4DCF8687ED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1" creationId="{F4F4D81C-0CC8-4BE2-A50F-E2F2747A6E15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2" creationId="{099FA944-73C6-4F84-861E-23006C856EFC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3" creationId="{71F1EF67-CFF7-4E77-8797-A41328E37AC0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4" creationId="{4D04B183-3858-4EFD-B133-2A04CA00AFCE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5" creationId="{69F28D89-1DCB-4028-9509-2149C0FEAE60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6" creationId="{8A0A7F43-3BDA-4F71-AE88-E6B4C9EBF7ED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7" creationId="{7FAD07A5-F622-490F-9B42-0DC864A0172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8" creationId="{A01941EE-DF6B-4994-A18B-9BA51AEC843C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89" creationId="{665AC385-940E-4484-AC2E-1460AD8332F6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0" creationId="{DBF4F9B0-7937-4EA6-A457-3FA18E4AF0C0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1" creationId="{A6335D5A-3C4E-42C2-9A51-79D0CE7D4FCC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2" creationId="{6EE5892F-5AFE-4EE1-B060-5846AEF879D3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3" creationId="{D55E78F3-0174-4830-B38D-93B980206C76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4" creationId="{123CACDF-3DF8-4C85-897B-B1FFE6BE77D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5" creationId="{00AF1B6A-A63A-449C-A897-262C311F6172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96" creationId="{3A85574B-CE14-4776-AA20-55E4FB79C0DD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7" creationId="{B03FE2F9-E71B-42A2-99E1-761183E63A9B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198" creationId="{C34B8F85-386F-45EE-85E0-41DB5BAD1EE9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199" creationId="{9CD243BF-ACC5-4A31-B945-F7D92EEAB2A1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00" creationId="{D7DD4C89-7A3D-486B-8AC0-7F59462D540D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1" creationId="{40243D24-20DA-43C7-BAEC-5F2C6E6699C4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2" creationId="{6CDDF46C-5C9C-404B-B9FC-30457192D5EA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3" creationId="{EF83EB3B-D2F0-40B4-821A-2578D25EC2E7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04" creationId="{6BA90BF8-A0EF-4D2F-99A5-876524A6298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5" creationId="{50FE2A4F-3656-4EB4-8254-15398842AA2A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06" creationId="{6F11AD67-D81A-45B9-B0B8-C3DBDDF3D59C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7" creationId="{43F275DE-ED9F-4F1B-A683-B95F2FD70097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08" creationId="{20CE8682-9EA4-48CC-A03F-82804E0E1FF2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09" creationId="{6AA8FF70-0F5D-4DB7-BE27-4A4D9BA77806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09" creationId="{E3C76CF8-24A8-43F7-BCC9-190ADD50E27E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10" creationId="{6409DF9E-29E4-4F24-9B58-FF594C396E09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0" creationId="{DC30055B-EBC9-4877-91A9-0BDE58E2C345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11" creationId="{451371BA-DCA4-4CDF-A229-7E44F4B8760D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1" creationId="{7AD2DB10-D2EB-49BE-A61C-20E5089A5AAF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12" creationId="{BE62DDAA-D893-4139-8A8B-94D7F2AA637B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2" creationId="{FAFF3377-7B15-41BE-9DE6-A58AF24EE8E3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3" creationId="{03B37A31-3E36-4F2D-9D9D-052502E9589C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4" creationId="{FA6BCAB1-85AD-4904-BF59-E608C3592B7E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5" creationId="{99A06D93-4853-4D66-8682-FE050927A6C2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6" creationId="{091E20C0-51E5-414A-A035-6B1D93ABE3BC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7" creationId="{3B42DD67-EDF6-48DF-A959-B7F320132A28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18" creationId="{7FD014B6-304E-453E-B18F-8085898C1C19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8" creationId="{BE9B8617-FDE9-47ED-8D88-1BFBA8095DCA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19" creationId="{84FB7BCA-2489-42AC-A1E8-78A876A56145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19" creationId="{BD01910B-77FB-4AA0-ADBB-579B1477D6FC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0" creationId="{A533444D-F79A-4FAC-80E1-8851429C3F66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20" creationId="{B4A4E8B7-5080-4FC8-AF1F-F87B8B8D26D4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1" creationId="{05B0320F-585F-4854-8E5E-253882F87128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21" creationId="{8BBE4AFE-3A69-45E2-8F80-1E5F7EFB4D17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2" creationId="{25681BCB-C949-4459-854B-FC7A5C8765BA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3" creationId="{152A7E4E-FF04-48AB-A4D9-F67502AF1925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4" creationId="{D93105D2-8C15-42A2-9AAE-C126BA69BB51}"/>
          </ac:spMkLst>
        </pc:spChg>
        <pc:spChg chg="add del mod">
          <ac:chgData name="Alexandria" userId="d7e167aa-12b2-4766-b097-c78b02e42776" providerId="ADAL" clId="{7335CA66-C18E-46DE-B6ED-F51EAFD8E805}" dt="2021-06-22T16:48:09.840" v="2472" actId="478"/>
          <ac:spMkLst>
            <pc:docMk/>
            <pc:sldMk cId="1154681829" sldId="257"/>
            <ac:spMk id="225" creationId="{D328ECC0-6779-45EC-A74A-62DF089D54F8}"/>
          </ac:spMkLst>
        </pc:spChg>
        <pc:spChg chg="add del mod">
          <ac:chgData name="Alexandria" userId="d7e167aa-12b2-4766-b097-c78b02e42776" providerId="ADAL" clId="{7335CA66-C18E-46DE-B6ED-F51EAFD8E805}" dt="2021-06-22T16:13:24.285" v="2196" actId="478"/>
          <ac:spMkLst>
            <pc:docMk/>
            <pc:sldMk cId="1154681829" sldId="257"/>
            <ac:spMk id="226" creationId="{5A73E0AA-D84D-4FCB-8020-331C8001791A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27" creationId="{0FE08E10-C810-4FFF-BC8F-219600B26705}"/>
          </ac:spMkLst>
        </pc:spChg>
        <pc:spChg chg="add del mod">
          <ac:chgData name="Alexandria" userId="d7e167aa-12b2-4766-b097-c78b02e42776" providerId="ADAL" clId="{7335CA66-C18E-46DE-B6ED-F51EAFD8E805}" dt="2021-06-22T16:33:53.452" v="2403" actId="478"/>
          <ac:spMkLst>
            <pc:docMk/>
            <pc:sldMk cId="1154681829" sldId="257"/>
            <ac:spMk id="227" creationId="{25A1EBF0-2CEC-4C7E-8F86-503C53DDC403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28" creationId="{B5F8C148-A064-4F55-A232-93A2EDDC051B}"/>
          </ac:spMkLst>
        </pc:spChg>
        <pc:spChg chg="add del mod">
          <ac:chgData name="Alexandria" userId="d7e167aa-12b2-4766-b097-c78b02e42776" providerId="ADAL" clId="{7335CA66-C18E-46DE-B6ED-F51EAFD8E805}" dt="2021-06-22T16:22:31.169" v="2303" actId="478"/>
          <ac:spMkLst>
            <pc:docMk/>
            <pc:sldMk cId="1154681829" sldId="257"/>
            <ac:spMk id="228" creationId="{EADDD341-C681-4FEF-895A-22A04F24BC3D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29" creationId="{02D3FFD0-15D0-4B88-AFDA-0CA4992F6897}"/>
          </ac:spMkLst>
        </pc:spChg>
        <pc:spChg chg="add del mod">
          <ac:chgData name="Alexandria" userId="d7e167aa-12b2-4766-b097-c78b02e42776" providerId="ADAL" clId="{7335CA66-C18E-46DE-B6ED-F51EAFD8E805}" dt="2021-06-22T16:32:31.371" v="2387" actId="478"/>
          <ac:spMkLst>
            <pc:docMk/>
            <pc:sldMk cId="1154681829" sldId="257"/>
            <ac:spMk id="229" creationId="{7C7BFCBB-CE49-444B-A9F2-EE9A044524D2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30" creationId="{704C1AD6-52E8-43CA-89A4-0039EE7D7476}"/>
          </ac:spMkLst>
        </pc:spChg>
        <pc:spChg chg="add del mod">
          <ac:chgData name="Alexandria" userId="d7e167aa-12b2-4766-b097-c78b02e42776" providerId="ADAL" clId="{7335CA66-C18E-46DE-B6ED-F51EAFD8E805}" dt="2021-06-22T16:32:30.816" v="2386" actId="478"/>
          <ac:spMkLst>
            <pc:docMk/>
            <pc:sldMk cId="1154681829" sldId="257"/>
            <ac:spMk id="230" creationId="{AC7036E2-171D-4F04-877B-38A025F6D070}"/>
          </ac:spMkLst>
        </pc:spChg>
        <pc:spChg chg="add del mod">
          <ac:chgData name="Alexandria" userId="d7e167aa-12b2-4766-b097-c78b02e42776" providerId="ADAL" clId="{7335CA66-C18E-46DE-B6ED-F51EAFD8E805}" dt="2021-06-22T16:32:27.137" v="2383" actId="478"/>
          <ac:spMkLst>
            <pc:docMk/>
            <pc:sldMk cId="1154681829" sldId="257"/>
            <ac:spMk id="231" creationId="{BBA44357-E11F-49DE-B214-CB6910E9B8AF}"/>
          </ac:spMkLst>
        </pc:spChg>
        <pc:spChg chg="add del mod">
          <ac:chgData name="Alexandria" userId="d7e167aa-12b2-4766-b097-c78b02e42776" providerId="ADAL" clId="{7335CA66-C18E-46DE-B6ED-F51EAFD8E805}" dt="2021-06-22T16:32:29.784" v="2385" actId="478"/>
          <ac:spMkLst>
            <pc:docMk/>
            <pc:sldMk cId="1154681829" sldId="257"/>
            <ac:spMk id="232" creationId="{D0D50888-B939-4B33-A3CA-73DCD44AB33E}"/>
          </ac:spMkLst>
        </pc:spChg>
        <pc:spChg chg="add mod ord">
          <ac:chgData name="Alexandria" userId="d7e167aa-12b2-4766-b097-c78b02e42776" providerId="ADAL" clId="{7335CA66-C18E-46DE-B6ED-F51EAFD8E805}" dt="2021-06-22T16:42:53.512" v="2438" actId="167"/>
          <ac:spMkLst>
            <pc:docMk/>
            <pc:sldMk cId="1154681829" sldId="257"/>
            <ac:spMk id="233" creationId="{341357C8-F5AB-436F-9B23-84225E45D2B4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35" creationId="{98C07C8C-47A3-4111-970D-786219B6C0C8}"/>
          </ac:spMkLst>
        </pc:spChg>
        <pc:spChg chg="add mod">
          <ac:chgData name="Alexandria" userId="d7e167aa-12b2-4766-b097-c78b02e42776" providerId="ADAL" clId="{7335CA66-C18E-46DE-B6ED-F51EAFD8E805}" dt="2021-06-22T16:49:14.372" v="2495" actId="207"/>
          <ac:spMkLst>
            <pc:docMk/>
            <pc:sldMk cId="1154681829" sldId="257"/>
            <ac:spMk id="236" creationId="{3ECE67E8-34AA-49F3-839C-7B5380759BF8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36" creationId="{F00CA089-1EC1-4D3B-941A-FA4529A04C8A}"/>
          </ac:spMkLst>
        </pc:spChg>
        <pc:spChg chg="add mod">
          <ac:chgData name="Alexandria" userId="d7e167aa-12b2-4766-b097-c78b02e42776" providerId="ADAL" clId="{7335CA66-C18E-46DE-B6ED-F51EAFD8E805}" dt="2021-06-22T16:48:54.969" v="2485" actId="20577"/>
          <ac:spMkLst>
            <pc:docMk/>
            <pc:sldMk cId="1154681829" sldId="257"/>
            <ac:spMk id="237" creationId="{470E0968-7788-4C96-801F-18B6F261FBC4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37" creationId="{7436AA9A-950A-4212-A948-ABF22C632BD5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38" creationId="{A6C2DE86-5178-4D33-88D4-50B458902CCA}"/>
          </ac:spMkLst>
        </pc:spChg>
        <pc:spChg chg="add mod">
          <ac:chgData name="Alexandria" userId="d7e167aa-12b2-4766-b097-c78b02e42776" providerId="ADAL" clId="{7335CA66-C18E-46DE-B6ED-F51EAFD8E805}" dt="2021-06-22T16:53:43.813" v="2541" actId="207"/>
          <ac:spMkLst>
            <pc:docMk/>
            <pc:sldMk cId="1154681829" sldId="257"/>
            <ac:spMk id="238" creationId="{E0BD6087-78DD-4CD8-85E7-CB5F93ED9F2F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39" creationId="{894FDDE0-8295-4B78-AEB3-9D3D591A4254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39" creationId="{B629C533-F907-4A4E-B749-BF42FCDE124D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0" creationId="{27924262-5F3F-47C6-B02A-010049923E5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1" creationId="{AE53DB97-0409-4947-B5CA-B9D00953E126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2" creationId="{304DDF80-5B03-4CB4-83C3-EE97FF9666ED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3" creationId="{9C31F5D8-C9E6-4674-8C31-5E24128C05E5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4" creationId="{8E0D4387-EB41-4867-A84F-A7103C14045B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45" creationId="{8AA3CADC-609D-4E4A-B422-4C793073B8BA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5" creationId="{B1071780-05D8-4CA8-96AC-A21272C9E778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46" creationId="{497CF915-A49D-416A-8568-399DFAA8C946}"/>
          </ac:spMkLst>
        </pc:spChg>
        <pc:spChg chg="add mod">
          <ac:chgData name="Alexandria" userId="d7e167aa-12b2-4766-b097-c78b02e42776" providerId="ADAL" clId="{7335CA66-C18E-46DE-B6ED-F51EAFD8E805}" dt="2021-06-22T16:49:16.555" v="2496" actId="207"/>
          <ac:spMkLst>
            <pc:docMk/>
            <pc:sldMk cId="1154681829" sldId="257"/>
            <ac:spMk id="246" creationId="{876526D4-B1D9-4C56-B6B1-7632BD85C3BC}"/>
          </ac:spMkLst>
        </pc:spChg>
        <pc:spChg chg="add mod">
          <ac:chgData name="Alexandria" userId="d7e167aa-12b2-4766-b097-c78b02e42776" providerId="ADAL" clId="{7335CA66-C18E-46DE-B6ED-F51EAFD8E805}" dt="2021-06-22T16:48:57.095" v="2487" actId="20577"/>
          <ac:spMkLst>
            <pc:docMk/>
            <pc:sldMk cId="1154681829" sldId="257"/>
            <ac:spMk id="247" creationId="{5F2C3657-A632-4A59-8DA1-293F9E8BF0B3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47" creationId="{F008B641-626E-4B8E-A1A1-8CEE22756EC3}"/>
          </ac:spMkLst>
        </pc:spChg>
        <pc:spChg chg="add mod">
          <ac:chgData name="Alexandria" userId="d7e167aa-12b2-4766-b097-c78b02e42776" providerId="ADAL" clId="{7335CA66-C18E-46DE-B6ED-F51EAFD8E805}" dt="2021-06-22T16:53:48.316" v="2542" actId="207"/>
          <ac:spMkLst>
            <pc:docMk/>
            <pc:sldMk cId="1154681829" sldId="257"/>
            <ac:spMk id="248" creationId="{1D67D2C0-65B7-4CD1-A57B-692E990D0CCA}"/>
          </ac:spMkLst>
        </pc:spChg>
        <pc:spChg chg="del mod">
          <ac:chgData name="Alexandria" userId="d7e167aa-12b2-4766-b097-c78b02e42776" providerId="ADAL" clId="{7335CA66-C18E-46DE-B6ED-F51EAFD8E805}" dt="2021-06-21T23:26:33.285" v="115" actId="478"/>
          <ac:spMkLst>
            <pc:docMk/>
            <pc:sldMk cId="1154681829" sldId="257"/>
            <ac:spMk id="248" creationId="{B253D777-471C-42BE-ACEB-3A1236D52E70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49" creationId="{99BB8C9F-23CF-49C0-BF71-7F90C6A7A559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50" creationId="{C2CE7FB0-24C2-4803-9CFA-7039676CCB94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51" creationId="{0AA6D7E7-7306-45B8-90AE-B57D586745E2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52" creationId="{D456DCE0-E6EC-4441-B6DD-E417CBB2C1CF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53" creationId="{3210EDD6-5806-4B12-B23A-6741A8AFD514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54" creationId="{AB8287D1-7F9F-4903-9B56-F9FF512A0D0F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55" creationId="{81EA4278-BA57-4B4D-8D05-307C6A4157EB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56" creationId="{308B1FC8-531E-43F8-A433-8F19A817054B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57" creationId="{FA9B0921-BE12-4A5E-899C-BCD2567406AB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58" creationId="{101A18FE-2525-4A15-A153-D492773F063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59" creationId="{5E6664A5-7532-473A-B406-06B92E15BA0D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0" creationId="{5751CC9E-E6BF-4678-A3FB-38C710440BFF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1" creationId="{54414C84-4843-4434-B3B3-C4D1DCCE3F10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2" creationId="{A4EA50BD-4910-4517-971B-33E35FA04509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3" creationId="{947B7F42-6B1F-43E4-944B-762B81784554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4" creationId="{278A5805-E3EF-41EE-BEBC-B108506616C2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5" creationId="{C512E128-6AA3-4957-A36B-23AEEF7DFBD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6" creationId="{1B4181DB-2278-441C-BAD4-45E52C0741F1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7" creationId="{23B346AF-6DDE-4D5A-96F9-5017E1C20516}"/>
          </ac:spMkLst>
        </pc:spChg>
        <pc:spChg chg="add del mod">
          <ac:chgData name="Alexandria" userId="d7e167aa-12b2-4766-b097-c78b02e42776" providerId="ADAL" clId="{7335CA66-C18E-46DE-B6ED-F51EAFD8E805}" dt="2021-06-22T16:09:47.584" v="2158" actId="478"/>
          <ac:spMkLst>
            <pc:docMk/>
            <pc:sldMk cId="1154681829" sldId="257"/>
            <ac:spMk id="268" creationId="{9F61B574-D756-4341-92EF-3695F1EB24D7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69" creationId="{E191062D-FFB4-472B-A752-1B71671CEC0C}"/>
          </ac:spMkLst>
        </pc:spChg>
        <pc:spChg chg="add del mod ord">
          <ac:chgData name="Alexandria" userId="d7e167aa-12b2-4766-b097-c78b02e42776" providerId="ADAL" clId="{7335CA66-C18E-46DE-B6ED-F51EAFD8E805}" dt="2021-06-22T15:45:47.057" v="1915" actId="478"/>
          <ac:spMkLst>
            <pc:docMk/>
            <pc:sldMk cId="1154681829" sldId="257"/>
            <ac:spMk id="270" creationId="{4699F893-58C7-4F38-A82F-D0251E4E2C46}"/>
          </ac:spMkLst>
        </pc:spChg>
        <pc:spChg chg="add del mod">
          <ac:chgData name="Alexandria" userId="d7e167aa-12b2-4766-b097-c78b02e42776" providerId="ADAL" clId="{7335CA66-C18E-46DE-B6ED-F51EAFD8E805}" dt="2021-06-22T15:59:36.981" v="2047" actId="478"/>
          <ac:spMkLst>
            <pc:docMk/>
            <pc:sldMk cId="1154681829" sldId="257"/>
            <ac:spMk id="272" creationId="{F3808BEA-D0BE-4353-8CCC-2186BC7E5253}"/>
          </ac:spMkLst>
        </pc:spChg>
        <pc:spChg chg="add del mod">
          <ac:chgData name="Alexandria" userId="d7e167aa-12b2-4766-b097-c78b02e42776" providerId="ADAL" clId="{7335CA66-C18E-46DE-B6ED-F51EAFD8E805}" dt="2021-06-22T15:59:35.770" v="2046" actId="478"/>
          <ac:spMkLst>
            <pc:docMk/>
            <pc:sldMk cId="1154681829" sldId="257"/>
            <ac:spMk id="273" creationId="{BC29FC2F-D7C8-406A-A460-E2EB94FB03DE}"/>
          </ac:spMkLst>
        </pc:spChg>
        <pc:spChg chg="add del mod">
          <ac:chgData name="Alexandria" userId="d7e167aa-12b2-4766-b097-c78b02e42776" providerId="ADAL" clId="{7335CA66-C18E-46DE-B6ED-F51EAFD8E805}" dt="2021-06-22T15:59:54.485" v="2054" actId="478"/>
          <ac:spMkLst>
            <pc:docMk/>
            <pc:sldMk cId="1154681829" sldId="257"/>
            <ac:spMk id="274" creationId="{DF138345-B0A7-4232-817A-000F4C1402C0}"/>
          </ac:spMkLst>
        </pc:spChg>
        <pc:spChg chg="add del mod">
          <ac:chgData name="Alexandria" userId="d7e167aa-12b2-4766-b097-c78b02e42776" providerId="ADAL" clId="{7335CA66-C18E-46DE-B6ED-F51EAFD8E805}" dt="2021-06-22T15:43:14.960" v="1892" actId="478"/>
          <ac:spMkLst>
            <pc:docMk/>
            <pc:sldMk cId="1154681829" sldId="257"/>
            <ac:spMk id="276" creationId="{CF61F6A1-D8C1-411B-93DF-C3DCA7497E60}"/>
          </ac:spMkLst>
        </pc:spChg>
        <pc:spChg chg="add del mod">
          <ac:chgData name="Alexandria" userId="d7e167aa-12b2-4766-b097-c78b02e42776" providerId="ADAL" clId="{7335CA66-C18E-46DE-B6ED-F51EAFD8E805}" dt="2021-06-22T15:43:14.960" v="1892" actId="478"/>
          <ac:spMkLst>
            <pc:docMk/>
            <pc:sldMk cId="1154681829" sldId="257"/>
            <ac:spMk id="278" creationId="{32FDC1E2-181F-43C5-B979-C7BD7335986B}"/>
          </ac:spMkLst>
        </pc:spChg>
        <pc:spChg chg="add del mod">
          <ac:chgData name="Alexandria" userId="d7e167aa-12b2-4766-b097-c78b02e42776" providerId="ADAL" clId="{7335CA66-C18E-46DE-B6ED-F51EAFD8E805}" dt="2021-06-22T15:43:14.960" v="1892" actId="478"/>
          <ac:spMkLst>
            <pc:docMk/>
            <pc:sldMk cId="1154681829" sldId="257"/>
            <ac:spMk id="280" creationId="{B8A60358-FBDB-4779-867A-660E73F8606B}"/>
          </ac:spMkLst>
        </pc:spChg>
        <pc:spChg chg="add del mod">
          <ac:chgData name="Alexandria" userId="d7e167aa-12b2-4766-b097-c78b02e42776" providerId="ADAL" clId="{7335CA66-C18E-46DE-B6ED-F51EAFD8E805}" dt="2021-06-22T15:43:14.960" v="1892" actId="478"/>
          <ac:spMkLst>
            <pc:docMk/>
            <pc:sldMk cId="1154681829" sldId="257"/>
            <ac:spMk id="285" creationId="{4A032886-07D6-45C9-9C60-9A20DE514E5D}"/>
          </ac:spMkLst>
        </pc:spChg>
        <pc:spChg chg="add mod">
          <ac:chgData name="Alexandria" userId="d7e167aa-12b2-4766-b097-c78b02e42776" providerId="ADAL" clId="{7335CA66-C18E-46DE-B6ED-F51EAFD8E805}" dt="2021-06-22T16:49:19.748" v="2497" actId="207"/>
          <ac:spMkLst>
            <pc:docMk/>
            <pc:sldMk cId="1154681829" sldId="257"/>
            <ac:spMk id="287" creationId="{67209BDB-2307-452F-A4ED-F8C098BE911D}"/>
          </ac:spMkLst>
        </pc:spChg>
        <pc:spChg chg="add del mod">
          <ac:chgData name="Alexandria" userId="d7e167aa-12b2-4766-b097-c78b02e42776" providerId="ADAL" clId="{7335CA66-C18E-46DE-B6ED-F51EAFD8E805}" dt="2021-06-22T03:24:48.183" v="1511" actId="478"/>
          <ac:spMkLst>
            <pc:docMk/>
            <pc:sldMk cId="1154681829" sldId="257"/>
            <ac:spMk id="287" creationId="{D9D5E1B6-4CBB-4183-BB4D-2723C57794DE}"/>
          </ac:spMkLst>
        </pc:spChg>
        <pc:spChg chg="add mod">
          <ac:chgData name="Alexandria" userId="d7e167aa-12b2-4766-b097-c78b02e42776" providerId="ADAL" clId="{7335CA66-C18E-46DE-B6ED-F51EAFD8E805}" dt="2021-06-22T16:48:58.760" v="2489" actId="20577"/>
          <ac:spMkLst>
            <pc:docMk/>
            <pc:sldMk cId="1154681829" sldId="257"/>
            <ac:spMk id="288" creationId="{E2713D9B-CCCD-4194-8151-941308B12F64}"/>
          </ac:spMkLst>
        </pc:spChg>
        <pc:spChg chg="add mod">
          <ac:chgData name="Alexandria" userId="d7e167aa-12b2-4766-b097-c78b02e42776" providerId="ADAL" clId="{7335CA66-C18E-46DE-B6ED-F51EAFD8E805}" dt="2021-06-22T16:53:51.131" v="2543" actId="207"/>
          <ac:spMkLst>
            <pc:docMk/>
            <pc:sldMk cId="1154681829" sldId="257"/>
            <ac:spMk id="289" creationId="{66DCEFD3-B57C-4CB0-A446-B619EA434433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0" creationId="{FC0F4842-3A09-42BB-B148-19608EDC479E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1" creationId="{56D6500D-9D45-4507-99D2-12690485CCE6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2" creationId="{83CCBF56-6482-460F-9514-6FC0CDFD1680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3" creationId="{A00115A0-9528-4CB6-8E54-E8C554CC1B06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4" creationId="{D1E1AFE2-9565-419A-83EB-F516FD1FDEE4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5" creationId="{37BCFCE5-F915-401E-A30B-F1DD5DFC8448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296" creationId="{6F7494E7-0A76-4361-92BA-15176E3D0388}"/>
          </ac:spMkLst>
        </pc:spChg>
        <pc:spChg chg="add mod">
          <ac:chgData name="Alexandria" userId="d7e167aa-12b2-4766-b097-c78b02e42776" providerId="ADAL" clId="{7335CA66-C18E-46DE-B6ED-F51EAFD8E805}" dt="2021-06-22T16:49:26.012" v="2498" actId="207"/>
          <ac:spMkLst>
            <pc:docMk/>
            <pc:sldMk cId="1154681829" sldId="257"/>
            <ac:spMk id="297" creationId="{455ECF21-4873-4CEE-86E3-1E739D096303}"/>
          </ac:spMkLst>
        </pc:spChg>
        <pc:spChg chg="add mod">
          <ac:chgData name="Alexandria" userId="d7e167aa-12b2-4766-b097-c78b02e42776" providerId="ADAL" clId="{7335CA66-C18E-46DE-B6ED-F51EAFD8E805}" dt="2021-06-22T16:49:00.584" v="2491" actId="20577"/>
          <ac:spMkLst>
            <pc:docMk/>
            <pc:sldMk cId="1154681829" sldId="257"/>
            <ac:spMk id="298" creationId="{005AA301-5B3B-46E8-B69D-E1D364CB8454}"/>
          </ac:spMkLst>
        </pc:spChg>
        <pc:spChg chg="add mod">
          <ac:chgData name="Alexandria" userId="d7e167aa-12b2-4766-b097-c78b02e42776" providerId="ADAL" clId="{7335CA66-C18E-46DE-B6ED-F51EAFD8E805}" dt="2021-06-22T16:53:54.222" v="2544" actId="207"/>
          <ac:spMkLst>
            <pc:docMk/>
            <pc:sldMk cId="1154681829" sldId="257"/>
            <ac:spMk id="299" creationId="{2F1985E2-84E9-4FBB-9782-1BF9AA11E416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0" creationId="{453F76F9-805C-4801-901C-4648F1D4432F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1" creationId="{2B475D80-EEBF-4947-9922-9C4DA65D18C9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2" creationId="{217F8CC6-ECB6-4294-A433-D492D1F22C1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3" creationId="{27467066-7C91-43A4-B220-7C3CB7516D0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4" creationId="{8DD5BA9E-824C-4170-9F27-25AA01DA3B8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5" creationId="{FC5AE1E1-3F8A-4C2C-BEFC-A2B2EB0A0184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06" creationId="{20D4BBF2-9238-4C2F-B7B9-A3845C698D93}"/>
          </ac:spMkLst>
        </pc:spChg>
        <pc:spChg chg="add mod">
          <ac:chgData name="Alexandria" userId="d7e167aa-12b2-4766-b097-c78b02e42776" providerId="ADAL" clId="{7335CA66-C18E-46DE-B6ED-F51EAFD8E805}" dt="2021-06-22T16:49:29.272" v="2499" actId="207"/>
          <ac:spMkLst>
            <pc:docMk/>
            <pc:sldMk cId="1154681829" sldId="257"/>
            <ac:spMk id="307" creationId="{44FA9CF3-EE4A-4866-8382-96B63FE8A420}"/>
          </ac:spMkLst>
        </pc:spChg>
        <pc:spChg chg="add mod">
          <ac:chgData name="Alexandria" userId="d7e167aa-12b2-4766-b097-c78b02e42776" providerId="ADAL" clId="{7335CA66-C18E-46DE-B6ED-F51EAFD8E805}" dt="2021-06-22T16:49:02.303" v="2493" actId="20577"/>
          <ac:spMkLst>
            <pc:docMk/>
            <pc:sldMk cId="1154681829" sldId="257"/>
            <ac:spMk id="308" creationId="{1FF00992-6A7E-4FFD-BD64-A2AAEF0B0D0F}"/>
          </ac:spMkLst>
        </pc:spChg>
        <pc:spChg chg="add mod">
          <ac:chgData name="Alexandria" userId="d7e167aa-12b2-4766-b097-c78b02e42776" providerId="ADAL" clId="{7335CA66-C18E-46DE-B6ED-F51EAFD8E805}" dt="2021-06-22T16:53:57.725" v="2545" actId="207"/>
          <ac:spMkLst>
            <pc:docMk/>
            <pc:sldMk cId="1154681829" sldId="257"/>
            <ac:spMk id="309" creationId="{A3133617-5720-44FD-952C-16B1649E174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0" creationId="{2A31374D-99C3-4999-813D-253882DF933E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1" creationId="{84408A50-3B4E-40A7-8AAD-9A966D627D20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2" creationId="{E991B8A3-0357-41D6-AB92-16E599E1BF51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3" creationId="{E4BFE822-5C90-4069-8EAA-1A38318135D3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4" creationId="{3CAAE764-0B24-4850-ACDD-FC52300EAD8D}"/>
          </ac:spMkLst>
        </pc:spChg>
        <pc:spChg chg="add mod">
          <ac:chgData name="Alexandria" userId="d7e167aa-12b2-4766-b097-c78b02e42776" providerId="ADAL" clId="{7335CA66-C18E-46DE-B6ED-F51EAFD8E805}" dt="2021-06-22T16:48:51.090" v="2483" actId="1076"/>
          <ac:spMkLst>
            <pc:docMk/>
            <pc:sldMk cId="1154681829" sldId="257"/>
            <ac:spMk id="315" creationId="{EA01D144-2B65-4988-A661-0BCF9C682D13}"/>
          </ac:spMkLst>
        </pc:spChg>
        <pc:spChg chg="add mod">
          <ac:chgData name="Alexandria" userId="d7e167aa-12b2-4766-b097-c78b02e42776" providerId="ADAL" clId="{7335CA66-C18E-46DE-B6ED-F51EAFD8E805}" dt="2021-06-22T17:04:18.658" v="2633" actId="207"/>
          <ac:spMkLst>
            <pc:docMk/>
            <pc:sldMk cId="1154681829" sldId="257"/>
            <ac:spMk id="317" creationId="{C1C3F078-72A5-4EC4-9EEE-99CAAE0B5DEC}"/>
          </ac:spMkLst>
        </pc:spChg>
        <pc:spChg chg="add del mod">
          <ac:chgData name="Alexandria" userId="d7e167aa-12b2-4766-b097-c78b02e42776" providerId="ADAL" clId="{7335CA66-C18E-46DE-B6ED-F51EAFD8E805}" dt="2021-06-22T17:03:57.890" v="2631" actId="478"/>
          <ac:spMkLst>
            <pc:docMk/>
            <pc:sldMk cId="1154681829" sldId="257"/>
            <ac:spMk id="318" creationId="{2C818BBE-CED8-47F8-84AF-44535E6DDE9F}"/>
          </ac:spMkLst>
        </pc:spChg>
        <pc:picChg chg="add del mod">
          <ac:chgData name="Alexandria" userId="d7e167aa-12b2-4766-b097-c78b02e42776" providerId="ADAL" clId="{7335CA66-C18E-46DE-B6ED-F51EAFD8E805}" dt="2021-06-22T00:23:17.841" v="594" actId="478"/>
          <ac:picMkLst>
            <pc:docMk/>
            <pc:sldMk cId="1154681829" sldId="257"/>
            <ac:picMk id="7" creationId="{1334E751-AE98-4CE0-9B62-02282070A124}"/>
          </ac:picMkLst>
        </pc:picChg>
        <pc:picChg chg="add del mod">
          <ac:chgData name="Alexandria" userId="d7e167aa-12b2-4766-b097-c78b02e42776" providerId="ADAL" clId="{7335CA66-C18E-46DE-B6ED-F51EAFD8E805}" dt="2021-06-22T01:32:38.725" v="1141" actId="478"/>
          <ac:picMkLst>
            <pc:docMk/>
            <pc:sldMk cId="1154681829" sldId="257"/>
            <ac:picMk id="10" creationId="{70613238-AB46-4751-BAF0-68E71B6BB560}"/>
          </ac:picMkLst>
        </pc:picChg>
        <pc:picChg chg="add del mod">
          <ac:chgData name="Alexandria" userId="d7e167aa-12b2-4766-b097-c78b02e42776" providerId="ADAL" clId="{7335CA66-C18E-46DE-B6ED-F51EAFD8E805}" dt="2021-06-22T00:11:07.762" v="515" actId="478"/>
          <ac:picMkLst>
            <pc:docMk/>
            <pc:sldMk cId="1154681829" sldId="257"/>
            <ac:picMk id="12" creationId="{3ED810A4-69A7-442C-95ED-F77076A9ACD4}"/>
          </ac:picMkLst>
        </pc:picChg>
        <pc:picChg chg="add del mod ord">
          <ac:chgData name="Alexandria" userId="d7e167aa-12b2-4766-b097-c78b02e42776" providerId="ADAL" clId="{7335CA66-C18E-46DE-B6ED-F51EAFD8E805}" dt="2021-06-22T16:33:53.452" v="2403" actId="478"/>
          <ac:picMkLst>
            <pc:docMk/>
            <pc:sldMk cId="1154681829" sldId="257"/>
            <ac:picMk id="13" creationId="{6413F46A-4C1B-4236-8A5B-E9917E077AAC}"/>
          </ac:picMkLst>
        </pc:picChg>
        <pc:picChg chg="add del mod">
          <ac:chgData name="Alexandria" userId="d7e167aa-12b2-4766-b097-c78b02e42776" providerId="ADAL" clId="{7335CA66-C18E-46DE-B6ED-F51EAFD8E805}" dt="2021-06-22T00:07:54.191" v="465" actId="478"/>
          <ac:picMkLst>
            <pc:docMk/>
            <pc:sldMk cId="1154681829" sldId="257"/>
            <ac:picMk id="14" creationId="{A2419103-8ACA-4D65-8A16-ED6EFF72B469}"/>
          </ac:picMkLst>
        </pc:picChg>
        <pc:picChg chg="add mod">
          <ac:chgData name="Alexandria" userId="d7e167aa-12b2-4766-b097-c78b02e42776" providerId="ADAL" clId="{7335CA66-C18E-46DE-B6ED-F51EAFD8E805}" dt="2021-06-22T16:36:25.120" v="2410" actId="207"/>
          <ac:picMkLst>
            <pc:docMk/>
            <pc:sldMk cId="1154681829" sldId="257"/>
            <ac:picMk id="15" creationId="{F4876681-AFA3-4768-97E5-5BA88EE60453}"/>
          </ac:picMkLst>
        </pc:picChg>
        <pc:picChg chg="add mod ord">
          <ac:chgData name="Alexandria" userId="d7e167aa-12b2-4766-b097-c78b02e42776" providerId="ADAL" clId="{7335CA66-C18E-46DE-B6ED-F51EAFD8E805}" dt="2021-06-22T16:36:25.120" v="2410" actId="207"/>
          <ac:picMkLst>
            <pc:docMk/>
            <pc:sldMk cId="1154681829" sldId="257"/>
            <ac:picMk id="16" creationId="{FB77435C-5543-419E-BF5E-A6EA726D5A7C}"/>
          </ac:picMkLst>
        </pc:picChg>
        <pc:picChg chg="add del mod ord">
          <ac:chgData name="Alexandria" userId="d7e167aa-12b2-4766-b097-c78b02e42776" providerId="ADAL" clId="{7335CA66-C18E-46DE-B6ED-F51EAFD8E805}" dt="2021-06-22T17:03:09.331" v="2625" actId="478"/>
          <ac:picMkLst>
            <pc:docMk/>
            <pc:sldMk cId="1154681829" sldId="257"/>
            <ac:picMk id="20" creationId="{D931F982-F07D-4FFA-8686-E63D190E5BB3}"/>
          </ac:picMkLst>
        </pc:picChg>
        <pc:picChg chg="add del mod">
          <ac:chgData name="Alexandria" userId="d7e167aa-12b2-4766-b097-c78b02e42776" providerId="ADAL" clId="{7335CA66-C18E-46DE-B6ED-F51EAFD8E805}" dt="2021-06-22T16:20:20.739" v="2256" actId="931"/>
          <ac:picMkLst>
            <pc:docMk/>
            <pc:sldMk cId="1154681829" sldId="257"/>
            <ac:picMk id="21" creationId="{08C16E8C-CCF3-4C57-A8F9-4D5DDF5F9367}"/>
          </ac:picMkLst>
        </pc:picChg>
        <pc:picChg chg="add del">
          <ac:chgData name="Alexandria" userId="d7e167aa-12b2-4766-b097-c78b02e42776" providerId="ADAL" clId="{7335CA66-C18E-46DE-B6ED-F51EAFD8E805}" dt="2021-06-22T02:57:34.718" v="1466" actId="478"/>
          <ac:picMkLst>
            <pc:docMk/>
            <pc:sldMk cId="1154681829" sldId="257"/>
            <ac:picMk id="38" creationId="{D1A8F464-28AA-44FE-B9CC-7C6D29F3AB53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45" creationId="{FB7D78AE-0DBF-485C-B3C7-C971DEACA0A9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51" creationId="{CC2367C2-3079-49FD-BD8F-5C65605E5D98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55" creationId="{EB13B5F2-B986-42AA-B63B-5FA2326F26B1}"/>
          </ac:picMkLst>
        </pc:picChg>
        <pc:picChg chg="del mod">
          <ac:chgData name="Alexandria" userId="d7e167aa-12b2-4766-b097-c78b02e42776" providerId="ADAL" clId="{7335CA66-C18E-46DE-B6ED-F51EAFD8E805}" dt="2021-06-22T15:52:25.422" v="1967" actId="478"/>
          <ac:picMkLst>
            <pc:docMk/>
            <pc:sldMk cId="1154681829" sldId="257"/>
            <ac:picMk id="70" creationId="{F13C322E-21D1-4FBF-9420-0468ED32A4E2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82" creationId="{D9508072-3C23-46C7-99EE-891875030434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86" creationId="{6B9FAC95-109B-4F0E-AA58-BFD0E6E680D9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87" creationId="{D07D9C7E-B360-416A-B3F6-C8F6E942B210}"/>
          </ac:picMkLst>
        </pc:picChg>
        <pc:picChg chg="del mod">
          <ac:chgData name="Alexandria" userId="d7e167aa-12b2-4766-b097-c78b02e42776" providerId="ADAL" clId="{7335CA66-C18E-46DE-B6ED-F51EAFD8E805}" dt="2021-06-22T02:57:31.242" v="1464" actId="478"/>
          <ac:picMkLst>
            <pc:docMk/>
            <pc:sldMk cId="1154681829" sldId="257"/>
            <ac:picMk id="88" creationId="{40F7930F-A6A5-49D5-9D22-932585A0DBD6}"/>
          </ac:picMkLst>
        </pc:picChg>
        <pc:picChg chg="add mod">
          <ac:chgData name="Alexandria" userId="d7e167aa-12b2-4766-b097-c78b02e42776" providerId="ADAL" clId="{7335CA66-C18E-46DE-B6ED-F51EAFD8E805}" dt="2021-06-22T16:45:58.389" v="2457" actId="1076"/>
          <ac:picMkLst>
            <pc:docMk/>
            <pc:sldMk cId="1154681829" sldId="257"/>
            <ac:picMk id="94" creationId="{73439458-123F-4D54-9101-D684D54B11AE}"/>
          </ac:picMkLst>
        </pc:picChg>
        <pc:picChg chg="add mod">
          <ac:chgData name="Alexandria" userId="d7e167aa-12b2-4766-b097-c78b02e42776" providerId="ADAL" clId="{7335CA66-C18E-46DE-B6ED-F51EAFD8E805}" dt="2021-06-22T16:46:18.997" v="2459" actId="1076"/>
          <ac:picMkLst>
            <pc:docMk/>
            <pc:sldMk cId="1154681829" sldId="257"/>
            <ac:picMk id="96" creationId="{EA247CE8-2280-4567-8BA7-A0C3DB27E85C}"/>
          </ac:picMkLst>
        </pc:picChg>
        <pc:picChg chg="add mod">
          <ac:chgData name="Alexandria" userId="d7e167aa-12b2-4766-b097-c78b02e42776" providerId="ADAL" clId="{7335CA66-C18E-46DE-B6ED-F51EAFD8E805}" dt="2021-06-22T16:46:58.625" v="2465" actId="1076"/>
          <ac:picMkLst>
            <pc:docMk/>
            <pc:sldMk cId="1154681829" sldId="257"/>
            <ac:picMk id="98" creationId="{001F3BB7-5F11-46D3-8543-00574561A3FD}"/>
          </ac:picMkLst>
        </pc:picChg>
        <pc:picChg chg="add mod">
          <ac:chgData name="Alexandria" userId="d7e167aa-12b2-4766-b097-c78b02e42776" providerId="ADAL" clId="{7335CA66-C18E-46DE-B6ED-F51EAFD8E805}" dt="2021-06-22T16:43:35.037" v="2443" actId="1076"/>
          <ac:picMkLst>
            <pc:docMk/>
            <pc:sldMk cId="1154681829" sldId="257"/>
            <ac:picMk id="103" creationId="{779552BA-A9ED-4868-8546-8D592FB04B36}"/>
          </ac:picMkLst>
        </pc:picChg>
        <pc:picChg chg="add mod">
          <ac:chgData name="Alexandria" userId="d7e167aa-12b2-4766-b097-c78b02e42776" providerId="ADAL" clId="{7335CA66-C18E-46DE-B6ED-F51EAFD8E805}" dt="2021-06-22T16:46:42.997" v="2463" actId="1076"/>
          <ac:picMkLst>
            <pc:docMk/>
            <pc:sldMk cId="1154681829" sldId="257"/>
            <ac:picMk id="104" creationId="{4BC43B74-EEF6-4733-97EF-37D9EF7BB1F2}"/>
          </ac:picMkLst>
        </pc:picChg>
        <pc:picChg chg="add mod">
          <ac:chgData name="Alexandria" userId="d7e167aa-12b2-4766-b097-c78b02e42776" providerId="ADAL" clId="{7335CA66-C18E-46DE-B6ED-F51EAFD8E805}" dt="2021-06-22T16:46:42.997" v="2463" actId="1076"/>
          <ac:picMkLst>
            <pc:docMk/>
            <pc:sldMk cId="1154681829" sldId="257"/>
            <ac:picMk id="105" creationId="{D8B5D88A-A475-4B95-92B8-16B16D64BBED}"/>
          </ac:picMkLst>
        </pc:picChg>
        <pc:picChg chg="add mod">
          <ac:chgData name="Alexandria" userId="d7e167aa-12b2-4766-b097-c78b02e42776" providerId="ADAL" clId="{7335CA66-C18E-46DE-B6ED-F51EAFD8E805}" dt="2021-06-22T16:46:42.997" v="2463" actId="1076"/>
          <ac:picMkLst>
            <pc:docMk/>
            <pc:sldMk cId="1154681829" sldId="257"/>
            <ac:picMk id="106" creationId="{86335BD7-E9B6-42CD-B55B-00ECA88614DA}"/>
          </ac:picMkLst>
        </pc:picChg>
        <pc:picChg chg="add mod">
          <ac:chgData name="Alexandria" userId="d7e167aa-12b2-4766-b097-c78b02e42776" providerId="ADAL" clId="{7335CA66-C18E-46DE-B6ED-F51EAFD8E805}" dt="2021-06-22T16:46:42.997" v="2463" actId="1076"/>
          <ac:picMkLst>
            <pc:docMk/>
            <pc:sldMk cId="1154681829" sldId="257"/>
            <ac:picMk id="107" creationId="{A2984CAB-3791-4BE8-8A77-C7399B145C95}"/>
          </ac:picMkLst>
        </pc:picChg>
        <pc:picChg chg="add del mod ord">
          <ac:chgData name="Alexandria" userId="d7e167aa-12b2-4766-b097-c78b02e42776" providerId="ADAL" clId="{7335CA66-C18E-46DE-B6ED-F51EAFD8E805}" dt="2021-06-22T16:39:18.491" v="2419" actId="1076"/>
          <ac:picMkLst>
            <pc:docMk/>
            <pc:sldMk cId="1154681829" sldId="257"/>
            <ac:picMk id="113" creationId="{590EFE8D-D7EB-4DE3-B73B-79DB0171CA08}"/>
          </ac:picMkLst>
        </pc:picChg>
        <pc:picChg chg="add del mod ord">
          <ac:chgData name="Alexandria" userId="d7e167aa-12b2-4766-b097-c78b02e42776" providerId="ADAL" clId="{7335CA66-C18E-46DE-B6ED-F51EAFD8E805}" dt="2021-06-22T15:56:47.063" v="2011" actId="478"/>
          <ac:picMkLst>
            <pc:docMk/>
            <pc:sldMk cId="1154681829" sldId="257"/>
            <ac:picMk id="115" creationId="{574E69A1-25EF-4E11-983A-A5EAB3BC9621}"/>
          </ac:picMkLst>
        </pc:picChg>
        <pc:picChg chg="add del mod">
          <ac:chgData name="Alexandria" userId="d7e167aa-12b2-4766-b097-c78b02e42776" providerId="ADAL" clId="{7335CA66-C18E-46DE-B6ED-F51EAFD8E805}" dt="2021-06-22T15:54:50.889" v="1991" actId="478"/>
          <ac:picMkLst>
            <pc:docMk/>
            <pc:sldMk cId="1154681829" sldId="257"/>
            <ac:picMk id="120" creationId="{A9D55703-E3ED-4B7D-8A2E-F46A40C52BE0}"/>
          </ac:picMkLst>
        </pc:picChg>
        <pc:picChg chg="add del mod">
          <ac:chgData name="Alexandria" userId="d7e167aa-12b2-4766-b097-c78b02e42776" providerId="ADAL" clId="{7335CA66-C18E-46DE-B6ED-F51EAFD8E805}" dt="2021-06-22T16:04:58.158" v="2121" actId="478"/>
          <ac:picMkLst>
            <pc:docMk/>
            <pc:sldMk cId="1154681829" sldId="257"/>
            <ac:picMk id="131" creationId="{41391FE6-50BF-4E58-8094-850C5EBFD95E}"/>
          </ac:picMkLst>
        </pc:picChg>
        <pc:picChg chg="add del mod">
          <ac:chgData name="Alexandria" userId="d7e167aa-12b2-4766-b097-c78b02e42776" providerId="ADAL" clId="{7335CA66-C18E-46DE-B6ED-F51EAFD8E805}" dt="2021-06-22T16:07:55.058" v="2138" actId="478"/>
          <ac:picMkLst>
            <pc:docMk/>
            <pc:sldMk cId="1154681829" sldId="257"/>
            <ac:picMk id="132" creationId="{51AD092B-836E-4E3E-BE24-B84346D1481A}"/>
          </ac:picMkLst>
        </pc:picChg>
        <pc:picChg chg="del mod">
          <ac:chgData name="Alexandria" userId="d7e167aa-12b2-4766-b097-c78b02e42776" providerId="ADAL" clId="{7335CA66-C18E-46DE-B6ED-F51EAFD8E805}" dt="2021-06-22T00:17:02.801" v="571" actId="478"/>
          <ac:picMkLst>
            <pc:docMk/>
            <pc:sldMk cId="1154681829" sldId="257"/>
            <ac:picMk id="255" creationId="{8779CB9C-EC4D-4345-9600-256FBE71F79E}"/>
          </ac:picMkLst>
        </pc:picChg>
        <pc:picChg chg="add del mod">
          <ac:chgData name="Alexandria" userId="d7e167aa-12b2-4766-b097-c78b02e42776" providerId="ADAL" clId="{7335CA66-C18E-46DE-B6ED-F51EAFD8E805}" dt="2021-06-22T03:09:21.029" v="1485" actId="478"/>
          <ac:picMkLst>
            <pc:docMk/>
            <pc:sldMk cId="1154681829" sldId="257"/>
            <ac:picMk id="269" creationId="{93CDACC4-4089-4396-8104-51A19A48FF66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75" creationId="{97BA1BC4-4659-4491-BA36-E50DA5285E96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77" creationId="{84E13F45-7E30-475F-88CA-94EDD603A69B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79" creationId="{2107DEF2-76B9-473B-928C-3E86E1969B8E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81" creationId="{FA116647-BDF7-41F7-80B4-3CD302608F75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82" creationId="{9FC335EC-5B2B-4A2D-9548-5B7D1AA7FB99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83" creationId="{29B1009B-B609-4E74-B1AF-CB9ED8620BCD}"/>
          </ac:picMkLst>
        </pc:picChg>
        <pc:picChg chg="add del mod">
          <ac:chgData name="Alexandria" userId="d7e167aa-12b2-4766-b097-c78b02e42776" providerId="ADAL" clId="{7335CA66-C18E-46DE-B6ED-F51EAFD8E805}" dt="2021-06-22T15:43:14.960" v="1892" actId="478"/>
          <ac:picMkLst>
            <pc:docMk/>
            <pc:sldMk cId="1154681829" sldId="257"/>
            <ac:picMk id="284" creationId="{73D50F16-7FB4-4261-A722-B814D04BDBE3}"/>
          </ac:picMkLst>
        </pc:picChg>
        <pc:picChg chg="add del mod">
          <ac:chgData name="Alexandria" userId="d7e167aa-12b2-4766-b097-c78b02e42776" providerId="ADAL" clId="{7335CA66-C18E-46DE-B6ED-F51EAFD8E805}" dt="2021-06-22T15:46:28.005" v="1923" actId="478"/>
          <ac:picMkLst>
            <pc:docMk/>
            <pc:sldMk cId="1154681829" sldId="257"/>
            <ac:picMk id="286" creationId="{E707EF66-0E67-4686-A612-E090EEECCBF1}"/>
          </ac:picMkLst>
        </pc:picChg>
        <pc:picChg chg="add mod ord">
          <ac:chgData name="Alexandria" userId="d7e167aa-12b2-4766-b097-c78b02e42776" providerId="ADAL" clId="{7335CA66-C18E-46DE-B6ED-F51EAFD8E805}" dt="2021-06-22T17:05:02.102" v="2644" actId="1582"/>
          <ac:picMkLst>
            <pc:docMk/>
            <pc:sldMk cId="1154681829" sldId="257"/>
            <ac:picMk id="316" creationId="{C6D3C446-AD67-4CB8-AFD6-20B3F3298091}"/>
          </ac:picMkLst>
        </pc:picChg>
        <pc:inkChg chg="add del">
          <ac:chgData name="Alexandria" userId="d7e167aa-12b2-4766-b097-c78b02e42776" providerId="ADAL" clId="{7335CA66-C18E-46DE-B6ED-F51EAFD8E805}" dt="2021-06-22T01:06:03.133" v="871" actId="9405"/>
          <ac:inkMkLst>
            <pc:docMk/>
            <pc:sldMk cId="1154681829" sldId="257"/>
            <ac:inkMk id="17" creationId="{2641D677-8AFC-4075-B4D7-FB593DEC805F}"/>
          </ac:inkMkLst>
        </pc:inkChg>
        <pc:cxnChg chg="add mod">
          <ac:chgData name="Alexandria" userId="d7e167aa-12b2-4766-b097-c78b02e42776" providerId="ADAL" clId="{7335CA66-C18E-46DE-B6ED-F51EAFD8E805}" dt="2021-06-22T16:46:01.928" v="2458" actId="1076"/>
          <ac:cxnSpMkLst>
            <pc:docMk/>
            <pc:sldMk cId="1154681829" sldId="257"/>
            <ac:cxnSpMk id="31" creationId="{F4F4F461-564C-4A2A-8DC4-BFF92C515469}"/>
          </ac:cxnSpMkLst>
        </pc:cxnChg>
        <pc:cxnChg chg="del mod">
          <ac:chgData name="Alexandria" userId="d7e167aa-12b2-4766-b097-c78b02e42776" providerId="ADAL" clId="{7335CA66-C18E-46DE-B6ED-F51EAFD8E805}" dt="2021-06-22T15:43:40.614" v="1901" actId="478"/>
          <ac:cxnSpMkLst>
            <pc:docMk/>
            <pc:sldMk cId="1154681829" sldId="257"/>
            <ac:cxnSpMk id="48" creationId="{8246C74C-333D-4D40-93BD-F71A5036025A}"/>
          </ac:cxnSpMkLst>
        </pc:cxnChg>
        <pc:cxnChg chg="del mod">
          <ac:chgData name="Alexandria" userId="d7e167aa-12b2-4766-b097-c78b02e42776" providerId="ADAL" clId="{7335CA66-C18E-46DE-B6ED-F51EAFD8E805}" dt="2021-06-22T15:53:39.396" v="1979" actId="478"/>
          <ac:cxnSpMkLst>
            <pc:docMk/>
            <pc:sldMk cId="1154681829" sldId="257"/>
            <ac:cxnSpMk id="74" creationId="{28A542AA-C99E-4FA0-AD38-B2D966224711}"/>
          </ac:cxnSpMkLst>
        </pc:cxnChg>
        <pc:cxnChg chg="del mod">
          <ac:chgData name="Alexandria" userId="d7e167aa-12b2-4766-b097-c78b02e42776" providerId="ADAL" clId="{7335CA66-C18E-46DE-B6ED-F51EAFD8E805}" dt="2021-06-22T15:53:36.328" v="1978" actId="478"/>
          <ac:cxnSpMkLst>
            <pc:docMk/>
            <pc:sldMk cId="1154681829" sldId="257"/>
            <ac:cxnSpMk id="76" creationId="{EB848075-B725-4D34-96C6-71DE73E40F41}"/>
          </ac:cxnSpMkLst>
        </pc:cxnChg>
        <pc:cxnChg chg="add del mod">
          <ac:chgData name="Alexandria" userId="d7e167aa-12b2-4766-b097-c78b02e42776" providerId="ADAL" clId="{7335CA66-C18E-46DE-B6ED-F51EAFD8E805}" dt="2021-06-21T23:22:59.950" v="82"/>
          <ac:cxnSpMkLst>
            <pc:docMk/>
            <pc:sldMk cId="1154681829" sldId="257"/>
            <ac:cxnSpMk id="79" creationId="{EA24A372-4A9D-4E2A-98CF-DB56DE00AB6B}"/>
          </ac:cxnSpMkLst>
        </pc:cxnChg>
        <pc:cxnChg chg="add del mod">
          <ac:chgData name="Alexandria" userId="d7e167aa-12b2-4766-b097-c78b02e42776" providerId="ADAL" clId="{7335CA66-C18E-46DE-B6ED-F51EAFD8E805}" dt="2021-06-21T23:36:26.894" v="178" actId="478"/>
          <ac:cxnSpMkLst>
            <pc:docMk/>
            <pc:sldMk cId="1154681829" sldId="257"/>
            <ac:cxnSpMk id="91" creationId="{DE783DFF-150F-4AB0-AA6B-D64F4CE9250A}"/>
          </ac:cxnSpMkLst>
        </pc:cxnChg>
        <pc:cxnChg chg="add del mod">
          <ac:chgData name="Alexandria" userId="d7e167aa-12b2-4766-b097-c78b02e42776" providerId="ADAL" clId="{7335CA66-C18E-46DE-B6ED-F51EAFD8E805}" dt="2021-06-21T23:36:27.632" v="179" actId="478"/>
          <ac:cxnSpMkLst>
            <pc:docMk/>
            <pc:sldMk cId="1154681829" sldId="257"/>
            <ac:cxnSpMk id="92" creationId="{FB99DDA1-4FBB-4F8D-A210-1CD6D47F4F30}"/>
          </ac:cxnSpMkLst>
        </pc:cxnChg>
        <pc:cxnChg chg="add del mod">
          <ac:chgData name="Alexandria" userId="d7e167aa-12b2-4766-b097-c78b02e42776" providerId="ADAL" clId="{7335CA66-C18E-46DE-B6ED-F51EAFD8E805}" dt="2021-06-21T23:36:28.475" v="180" actId="478"/>
          <ac:cxnSpMkLst>
            <pc:docMk/>
            <pc:sldMk cId="1154681829" sldId="257"/>
            <ac:cxnSpMk id="93" creationId="{9640A38E-E5FC-446F-AE13-BFAE9E93C915}"/>
          </ac:cxnSpMkLst>
        </pc:cxnChg>
        <pc:cxnChg chg="add del mod">
          <ac:chgData name="Alexandria" userId="d7e167aa-12b2-4766-b097-c78b02e42776" providerId="ADAL" clId="{7335CA66-C18E-46DE-B6ED-F51EAFD8E805}" dt="2021-06-21T23:36:29.327" v="181" actId="478"/>
          <ac:cxnSpMkLst>
            <pc:docMk/>
            <pc:sldMk cId="1154681829" sldId="257"/>
            <ac:cxnSpMk id="94" creationId="{775B3E39-692C-4D55-9310-CB2CFD75CC1B}"/>
          </ac:cxnSpMkLst>
        </pc:cxnChg>
        <pc:cxnChg chg="add del mod">
          <ac:chgData name="Alexandria" userId="d7e167aa-12b2-4766-b097-c78b02e42776" providerId="ADAL" clId="{7335CA66-C18E-46DE-B6ED-F51EAFD8E805}" dt="2021-06-21T23:36:29.911" v="182" actId="478"/>
          <ac:cxnSpMkLst>
            <pc:docMk/>
            <pc:sldMk cId="1154681829" sldId="257"/>
            <ac:cxnSpMk id="95" creationId="{6A842479-1894-4AC5-BD50-1F3D0A3B065D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05" creationId="{97290DF3-E2BC-40F9-890D-A80E11609E24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06" creationId="{6D7A59DD-1BF2-4DAC-9EAC-D26106556E8F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07" creationId="{40531C5B-8468-4252-9E82-77CAB5B29244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08" creationId="{D3814C34-9B1A-455A-A454-770A6C1A5FD8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09" creationId="{65C94B20-FA17-4F11-B9B5-EF62347178AA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14" creationId="{AEF8A32C-B75A-4A69-ADEC-2F8BBFE558A6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15" creationId="{12499340-4D16-4792-88AB-9D940E0A7BB8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16" creationId="{7BBDD9A5-34D9-41F2-B4CB-08F21560D2C9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17" creationId="{19898CBF-7758-4EDA-A876-B9D105588E0D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18" creationId="{CA8737BC-DB23-469B-83E4-559FFDDED315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23" creationId="{22A10865-E9EF-4187-9650-5485AA5D9AA1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24" creationId="{D5C35EA3-EAF1-4517-ADB4-21224D5F5588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25" creationId="{EFFF7B2D-12E7-43A4-883F-B0EF81F45599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26" creationId="{0C727512-7F35-4F21-896A-3B3F121CA99F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27" creationId="{CA694B77-4FB3-4A6F-9351-11605F217696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32" creationId="{8CBFB36F-84E1-4155-8A1F-A11FDAD4BE12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33" creationId="{9945D8D4-D967-4A5C-9E61-6EC5ABCEA3F7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34" creationId="{ECC9647A-2633-4144-91CE-C8CDDEC18788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35" creationId="{AA8BF588-2DBF-4750-B65B-A838982F2F6A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36" creationId="{8447BFE0-51AA-45BF-90B4-7CEA922CE961}"/>
          </ac:cxnSpMkLst>
        </pc:cxnChg>
        <pc:cxnChg chg="add del mod">
          <ac:chgData name="Alexandria" userId="d7e167aa-12b2-4766-b097-c78b02e42776" providerId="ADAL" clId="{7335CA66-C18E-46DE-B6ED-F51EAFD8E805}" dt="2021-06-21T23:27:38.922" v="128" actId="478"/>
          <ac:cxnSpMkLst>
            <pc:docMk/>
            <pc:sldMk cId="1154681829" sldId="257"/>
            <ac:cxnSpMk id="141" creationId="{E55C1C6C-0808-4B06-805B-FDF4652507B9}"/>
          </ac:cxnSpMkLst>
        </pc:cxnChg>
        <pc:cxnChg chg="add del mod">
          <ac:chgData name="Alexandria" userId="d7e167aa-12b2-4766-b097-c78b02e42776" providerId="ADAL" clId="{7335CA66-C18E-46DE-B6ED-F51EAFD8E805}" dt="2021-06-21T23:27:38.922" v="128" actId="478"/>
          <ac:cxnSpMkLst>
            <pc:docMk/>
            <pc:sldMk cId="1154681829" sldId="257"/>
            <ac:cxnSpMk id="142" creationId="{CF26F6FF-8B02-4085-908D-AF7AAA64FCEC}"/>
          </ac:cxnSpMkLst>
        </pc:cxnChg>
        <pc:cxnChg chg="add del mod">
          <ac:chgData name="Alexandria" userId="d7e167aa-12b2-4766-b097-c78b02e42776" providerId="ADAL" clId="{7335CA66-C18E-46DE-B6ED-F51EAFD8E805}" dt="2021-06-21T23:27:38.922" v="128" actId="478"/>
          <ac:cxnSpMkLst>
            <pc:docMk/>
            <pc:sldMk cId="1154681829" sldId="257"/>
            <ac:cxnSpMk id="143" creationId="{1B6C3FAC-567E-429A-B6F1-5AA4F8960C4F}"/>
          </ac:cxnSpMkLst>
        </pc:cxnChg>
        <pc:cxnChg chg="add del mod">
          <ac:chgData name="Alexandria" userId="d7e167aa-12b2-4766-b097-c78b02e42776" providerId="ADAL" clId="{7335CA66-C18E-46DE-B6ED-F51EAFD8E805}" dt="2021-06-21T23:27:38.922" v="128" actId="478"/>
          <ac:cxnSpMkLst>
            <pc:docMk/>
            <pc:sldMk cId="1154681829" sldId="257"/>
            <ac:cxnSpMk id="144" creationId="{AABD6B72-A26E-4F49-BBC6-301CDBFA222C}"/>
          </ac:cxnSpMkLst>
        </pc:cxnChg>
        <pc:cxnChg chg="add del mod">
          <ac:chgData name="Alexandria" userId="d7e167aa-12b2-4766-b097-c78b02e42776" providerId="ADAL" clId="{7335CA66-C18E-46DE-B6ED-F51EAFD8E805}" dt="2021-06-21T23:27:38.922" v="128" actId="478"/>
          <ac:cxnSpMkLst>
            <pc:docMk/>
            <pc:sldMk cId="1154681829" sldId="257"/>
            <ac:cxnSpMk id="145" creationId="{FC2C70C6-CDC5-416B-8B2D-B935716BA8FE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50" creationId="{AE520FDF-A1D5-47AE-A4E0-BBDCFFEEE688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51" creationId="{487B7423-2F62-4A35-8377-3E49E3EBF2DE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52" creationId="{63C9F791-AA0A-4BFF-8E27-978A42F4187C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53" creationId="{E617688E-F960-4CEE-9CF5-9D7BC8363F73}"/>
          </ac:cxnSpMkLst>
        </pc:cxnChg>
        <pc:cxnChg chg="add del mod">
          <ac:chgData name="Alexandria" userId="d7e167aa-12b2-4766-b097-c78b02e42776" providerId="ADAL" clId="{7335CA66-C18E-46DE-B6ED-F51EAFD8E805}" dt="2021-06-22T00:13:34.931" v="541" actId="478"/>
          <ac:cxnSpMkLst>
            <pc:docMk/>
            <pc:sldMk cId="1154681829" sldId="257"/>
            <ac:cxnSpMk id="154" creationId="{27BEE5D8-70D0-438A-9339-ABC3369575C1}"/>
          </ac:cxnSpMkLst>
        </pc:cxnChg>
        <pc:cxnChg chg="del mod">
          <ac:chgData name="Alexandria" userId="d7e167aa-12b2-4766-b097-c78b02e42776" providerId="ADAL" clId="{7335CA66-C18E-46DE-B6ED-F51EAFD8E805}" dt="2021-06-21T23:25:12.773" v="103" actId="478"/>
          <ac:cxnSpMkLst>
            <pc:docMk/>
            <pc:sldMk cId="1154681829" sldId="257"/>
            <ac:cxnSpMk id="196" creationId="{4F043AF2-4147-414E-A839-45475B83E952}"/>
          </ac:cxnSpMkLst>
        </pc:cxnChg>
        <pc:cxnChg chg="del mod">
          <ac:chgData name="Alexandria" userId="d7e167aa-12b2-4766-b097-c78b02e42776" providerId="ADAL" clId="{7335CA66-C18E-46DE-B6ED-F51EAFD8E805}" dt="2021-06-21T23:25:12.773" v="103" actId="478"/>
          <ac:cxnSpMkLst>
            <pc:docMk/>
            <pc:sldMk cId="1154681829" sldId="257"/>
            <ac:cxnSpMk id="198" creationId="{2F2D7DB6-369B-47C9-B3CA-A38A6F811A33}"/>
          </ac:cxnSpMkLst>
        </pc:cxnChg>
        <pc:cxnChg chg="del mod">
          <ac:chgData name="Alexandria" userId="d7e167aa-12b2-4766-b097-c78b02e42776" providerId="ADAL" clId="{7335CA66-C18E-46DE-B6ED-F51EAFD8E805}" dt="2021-06-21T23:25:12.773" v="103" actId="478"/>
          <ac:cxnSpMkLst>
            <pc:docMk/>
            <pc:sldMk cId="1154681829" sldId="257"/>
            <ac:cxnSpMk id="200" creationId="{2EC00E07-19E7-47C2-AF70-8723580E2AE0}"/>
          </ac:cxnSpMkLst>
        </pc:cxnChg>
        <pc:cxnChg chg="del mod">
          <ac:chgData name="Alexandria" userId="d7e167aa-12b2-4766-b097-c78b02e42776" providerId="ADAL" clId="{7335CA66-C18E-46DE-B6ED-F51EAFD8E805}" dt="2021-06-21T23:25:12.773" v="103" actId="478"/>
          <ac:cxnSpMkLst>
            <pc:docMk/>
            <pc:sldMk cId="1154681829" sldId="257"/>
            <ac:cxnSpMk id="204" creationId="{2C1BEEF2-9F78-4941-B7B4-DE5A40357CF7}"/>
          </ac:cxnSpMkLst>
        </pc:cxnChg>
        <pc:cxnChg chg="del mod">
          <ac:chgData name="Alexandria" userId="d7e167aa-12b2-4766-b097-c78b02e42776" providerId="ADAL" clId="{7335CA66-C18E-46DE-B6ED-F51EAFD8E805}" dt="2021-06-21T23:25:12.773" v="103" actId="478"/>
          <ac:cxnSpMkLst>
            <pc:docMk/>
            <pc:sldMk cId="1154681829" sldId="257"/>
            <ac:cxnSpMk id="206" creationId="{B5F37B51-6153-4821-B4B2-DA6095C7020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13" creationId="{8FE3A0E6-D22B-4E5A-B32B-66382AA915CF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14" creationId="{677D2C9F-D006-424A-8139-690D2E4211AE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15" creationId="{15891F4D-1B81-4046-90C0-81F7731EDF54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16" creationId="{B3AE69C2-BE97-42D3-8FD8-D5A6547C37ED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17" creationId="{BAEEE83E-DF0E-466C-845D-A93A256A2E93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22" creationId="{9DCDE1CB-F6FF-4F66-A7D2-4284AD09C70F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23" creationId="{EC7686FC-B4A7-459D-B116-3A7948B3E28A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24" creationId="{54FF52D6-1793-4FDA-B447-3C69FB7E3D57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25" creationId="{8E8D74B9-A517-4E6C-90AF-D61A5AB7DE1D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26" creationId="{F4884BE9-4A20-4A49-8975-078B081CF483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31" creationId="{259E6965-E98B-4FD3-96AB-107A8116CA97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32" creationId="{BF8FB114-2828-47C3-8F45-6BB372A54C6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33" creationId="{7B676D33-7DC6-4956-921B-8D7DB096A1A7}"/>
          </ac:cxnSpMkLst>
        </pc:cxnChg>
        <pc:cxnChg chg="add del mod">
          <ac:chgData name="Alexandria" userId="d7e167aa-12b2-4766-b097-c78b02e42776" providerId="ADAL" clId="{7335CA66-C18E-46DE-B6ED-F51EAFD8E805}" dt="2021-06-22T16:46:30.015" v="2462" actId="478"/>
          <ac:cxnSpMkLst>
            <pc:docMk/>
            <pc:sldMk cId="1154681829" sldId="257"/>
            <ac:cxnSpMk id="234" creationId="{504A3356-248C-401F-ACE3-5BD35BB183D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34" creationId="{C51011FB-65E0-4ECE-9325-20CA1F2A511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35" creationId="{6A8443B0-F15F-45B1-8BDA-8F251B28FA82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0" creationId="{3076B48E-4824-4B02-9B0D-9CC75BAF1792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1" creationId="{2D8686EE-82E8-4C99-A361-42329DBEB862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2" creationId="{6A7E046A-CB11-449A-A557-CF1BBEF27C8B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3" creationId="{B1987F04-7269-4F26-8A48-3B7146578201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4" creationId="{A4521EBB-8E2B-4CEB-9897-2F2AD4227A4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49" creationId="{9C084F3C-15BC-4FCD-86F8-7F44D4858C42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50" creationId="{CE292726-FC94-4C90-B178-6C40F650A615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51" creationId="{81D40E05-5375-4493-AE16-07F3259AB09A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52" creationId="{2565DBA0-FED0-4E4D-BDE4-43670176422E}"/>
          </ac:cxnSpMkLst>
        </pc:cxnChg>
        <pc:cxnChg chg="del mod">
          <ac:chgData name="Alexandria" userId="d7e167aa-12b2-4766-b097-c78b02e42776" providerId="ADAL" clId="{7335CA66-C18E-46DE-B6ED-F51EAFD8E805}" dt="2021-06-21T23:26:33.285" v="115" actId="478"/>
          <ac:cxnSpMkLst>
            <pc:docMk/>
            <pc:sldMk cId="1154681829" sldId="257"/>
            <ac:cxnSpMk id="253" creationId="{0D69A8DD-2A50-41E3-B3D7-6372FA559ACC}"/>
          </ac:cxnSpMkLst>
        </pc:cxnChg>
        <pc:cxnChg chg="add del mod">
          <ac:chgData name="Alexandria" userId="d7e167aa-12b2-4766-b097-c78b02e42776" providerId="ADAL" clId="{7335CA66-C18E-46DE-B6ED-F51EAFD8E805}" dt="2021-06-22T16:17:00.985" v="2223" actId="478"/>
          <ac:cxnSpMkLst>
            <pc:docMk/>
            <pc:sldMk cId="1154681829" sldId="257"/>
            <ac:cxnSpMk id="271" creationId="{5625A21A-231E-4538-94A0-3D4AE3508F5D}"/>
          </ac:cxnSpMkLst>
        </pc:cxnChg>
      </pc:sldChg>
      <pc:sldChg chg="addSp delSp modSp add del mod">
        <pc:chgData name="Alexandria" userId="d7e167aa-12b2-4766-b097-c78b02e42776" providerId="ADAL" clId="{7335CA66-C18E-46DE-B6ED-F51EAFD8E805}" dt="2021-06-22T00:56:27.063" v="746" actId="47"/>
        <pc:sldMkLst>
          <pc:docMk/>
          <pc:sldMk cId="2255212765" sldId="258"/>
        </pc:sldMkLst>
        <pc:spChg chg="ord">
          <ac:chgData name="Alexandria" userId="d7e167aa-12b2-4766-b097-c78b02e42776" providerId="ADAL" clId="{7335CA66-C18E-46DE-B6ED-F51EAFD8E805}" dt="2021-06-22T00:53:50.411" v="730" actId="167"/>
          <ac:spMkLst>
            <pc:docMk/>
            <pc:sldMk cId="2255212765" sldId="258"/>
            <ac:spMk id="4" creationId="{10A36C7E-CBB3-4E2F-8E13-CA6B91A629E4}"/>
          </ac:spMkLst>
        </pc:spChg>
        <pc:spChg chg="mod">
          <ac:chgData name="Alexandria" userId="d7e167aa-12b2-4766-b097-c78b02e42776" providerId="ADAL" clId="{7335CA66-C18E-46DE-B6ED-F51EAFD8E805}" dt="2021-06-22T00:55:24.585" v="735" actId="1076"/>
          <ac:spMkLst>
            <pc:docMk/>
            <pc:sldMk cId="2255212765" sldId="258"/>
            <ac:spMk id="46" creationId="{666477D2-6242-4E07-9439-358C172A3BB9}"/>
          </ac:spMkLst>
        </pc:spChg>
        <pc:spChg chg="mod">
          <ac:chgData name="Alexandria" userId="d7e167aa-12b2-4766-b097-c78b02e42776" providerId="ADAL" clId="{7335CA66-C18E-46DE-B6ED-F51EAFD8E805}" dt="2021-06-22T00:55:24.585" v="735" actId="1076"/>
          <ac:spMkLst>
            <pc:docMk/>
            <pc:sldMk cId="2255212765" sldId="258"/>
            <ac:spMk id="52" creationId="{540CB86D-3356-4B7B-AB4F-382053A98309}"/>
          </ac:spMkLst>
        </pc:spChg>
        <pc:spChg chg="mod">
          <ac:chgData name="Alexandria" userId="d7e167aa-12b2-4766-b097-c78b02e42776" providerId="ADAL" clId="{7335CA66-C18E-46DE-B6ED-F51EAFD8E805}" dt="2021-06-22T00:55:24.585" v="735" actId="1076"/>
          <ac:spMkLst>
            <pc:docMk/>
            <pc:sldMk cId="2255212765" sldId="258"/>
            <ac:spMk id="56" creationId="{4708C910-11C1-4171-AD38-6B95ED33827B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83" creationId="{03AFCC42-6463-40C3-99E7-CD731491B3EB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84" creationId="{B377BB3F-0129-46E3-853F-46C67F5A603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85" creationId="{99676CC7-EAFB-4DB4-B791-49DC2E43748A}"/>
          </ac:spMkLst>
        </pc:spChg>
        <pc:spChg chg="mod">
          <ac:chgData name="Alexandria" userId="d7e167aa-12b2-4766-b097-c78b02e42776" providerId="ADAL" clId="{7335CA66-C18E-46DE-B6ED-F51EAFD8E805}" dt="2021-06-22T00:55:24.585" v="735" actId="1076"/>
          <ac:spMkLst>
            <pc:docMk/>
            <pc:sldMk cId="2255212765" sldId="258"/>
            <ac:spMk id="89" creationId="{DF30E410-0A74-476F-BBAD-595B87BC06D9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90" creationId="{AC9B6C66-B4CA-4CF5-8BCE-50339C35E96B}"/>
          </ac:spMkLst>
        </pc:spChg>
        <pc:spChg chg="add mod ord">
          <ac:chgData name="Alexandria" userId="d7e167aa-12b2-4766-b097-c78b02e42776" providerId="ADAL" clId="{7335CA66-C18E-46DE-B6ED-F51EAFD8E805}" dt="2021-06-22T00:53:46.791" v="729" actId="167"/>
          <ac:spMkLst>
            <pc:docMk/>
            <pc:sldMk cId="2255212765" sldId="258"/>
            <ac:spMk id="91" creationId="{C45B31C9-6F22-4372-A465-088941701435}"/>
          </ac:spMkLst>
        </pc:spChg>
        <pc:spChg chg="ord">
          <ac:chgData name="Alexandria" userId="d7e167aa-12b2-4766-b097-c78b02e42776" providerId="ADAL" clId="{7335CA66-C18E-46DE-B6ED-F51EAFD8E805}" dt="2021-06-22T00:40:28.130" v="650" actId="167"/>
          <ac:spMkLst>
            <pc:docMk/>
            <pc:sldMk cId="2255212765" sldId="258"/>
            <ac:spMk id="99" creationId="{96A62889-7510-4D18-AF76-4E2F3A84B8E6}"/>
          </ac:spMkLst>
        </pc:spChg>
        <pc:spChg chg="ord">
          <ac:chgData name="Alexandria" userId="d7e167aa-12b2-4766-b097-c78b02e42776" providerId="ADAL" clId="{7335CA66-C18E-46DE-B6ED-F51EAFD8E805}" dt="2021-06-22T00:40:23.714" v="648" actId="167"/>
          <ac:spMkLst>
            <pc:docMk/>
            <pc:sldMk cId="2255212765" sldId="258"/>
            <ac:spMk id="100" creationId="{BE312D22-C3B9-413D-B284-CCBCD2FC6F4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57" creationId="{A8EDF15E-7909-418E-AE49-740679608002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58" creationId="{FFC42819-B980-40AE-8156-C0360E99DFE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59" creationId="{05695D12-2F31-47BE-8FD0-ABA088CB0BED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60" creationId="{F653DE3F-6DAC-4303-AC02-FF49E4DDBCF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62" creationId="{18410843-C7D7-46D1-90A6-2EA48C64B3AA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63" creationId="{2AC92962-C7FD-4A99-86C7-73FCD12AF5F9}"/>
          </ac:spMkLst>
        </pc:spChg>
        <pc:spChg chg="del">
          <ac:chgData name="Alexandria" userId="d7e167aa-12b2-4766-b097-c78b02e42776" providerId="ADAL" clId="{7335CA66-C18E-46DE-B6ED-F51EAFD8E805}" dt="2021-06-22T00:36:44.771" v="608" actId="478"/>
          <ac:spMkLst>
            <pc:docMk/>
            <pc:sldMk cId="2255212765" sldId="258"/>
            <ac:spMk id="166" creationId="{49A25D51-7F90-46A1-8BC7-511E84F91B82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68" creationId="{A61962E8-D081-4128-B7FA-69923598010D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69" creationId="{BFB16439-E3CF-4268-9663-40DD370B370E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0" creationId="{051CB035-8ACF-4785-AAA8-55986E857D18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1" creationId="{85C6D41B-C278-4266-8AB8-9A433219051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2" creationId="{25B9C519-9A33-4C20-B98C-0DB5898F424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3" creationId="{8DDAE80E-701B-4411-920C-1BFD71921AB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4" creationId="{2DDA4779-76FF-4DB1-8D67-48784DBD9A7A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5" creationId="{86CA4E19-89A4-4FDE-9CB1-C159F371778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6" creationId="{C5793084-7DBD-43E1-9F9B-92D81C562B34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7" creationId="{328D526B-7825-4F95-9BBE-3D68D9E14FF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8" creationId="{837E6A93-554F-4A97-9393-8E0435B0C313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79" creationId="{21EEADEC-486F-442A-B78F-769F5EF933BE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0" creationId="{282253DF-DA3A-4CF5-87FD-F4DCF8687ED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1" creationId="{F4F4D81C-0CC8-4BE2-A50F-E2F2747A6E15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2" creationId="{099FA944-73C6-4F84-861E-23006C856EF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3" creationId="{71F1EF67-CFF7-4E77-8797-A41328E37AC0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4" creationId="{4D04B183-3858-4EFD-B133-2A04CA00AFCE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5" creationId="{69F28D89-1DCB-4028-9509-2149C0FEAE60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6" creationId="{8A0A7F43-3BDA-4F71-AE88-E6B4C9EBF7ED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7" creationId="{7FAD07A5-F622-490F-9B42-0DC864A0172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8" creationId="{A01941EE-DF6B-4994-A18B-9BA51AEC843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89" creationId="{665AC385-940E-4484-AC2E-1460AD8332F6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0" creationId="{DBF4F9B0-7937-4EA6-A457-3FA18E4AF0C0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1" creationId="{A6335D5A-3C4E-42C2-9A51-79D0CE7D4FCC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2" creationId="{6EE5892F-5AFE-4EE1-B060-5846AEF879D3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3" creationId="{D55E78F3-0174-4830-B38D-93B980206C76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4" creationId="{123CACDF-3DF8-4C85-897B-B1FFE6BE77D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5" creationId="{00AF1B6A-A63A-449C-A897-262C311F6172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7" creationId="{B03FE2F9-E71B-42A2-99E1-761183E63A9B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199" creationId="{9CD243BF-ACC5-4A31-B945-F7D92EEAB2A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1" creationId="{40243D24-20DA-43C7-BAEC-5F2C6E6699C4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2" creationId="{6CDDF46C-5C9C-404B-B9FC-30457192D5EA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3" creationId="{EF83EB3B-D2F0-40B4-821A-2578D25EC2E7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5" creationId="{50FE2A4F-3656-4EB4-8254-15398842AA2A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7" creationId="{43F275DE-ED9F-4F1B-A683-B95F2FD70097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08" creationId="{20CE8682-9EA4-48CC-A03F-82804E0E1FF2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54" creationId="{AB8287D1-7F9F-4903-9B56-F9FF512A0D0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56" creationId="{308B1FC8-531E-43F8-A433-8F19A817054B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57" creationId="{FA9B0921-BE12-4A5E-899C-BCD2567406AB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58" creationId="{101A18FE-2525-4A15-A153-D492773F063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59" creationId="{5E6664A5-7532-473A-B406-06B92E15BA0D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0" creationId="{5751CC9E-E6BF-4678-A3FB-38C710440BFF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1" creationId="{54414C84-4843-4434-B3B3-C4D1DCCE3F10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2" creationId="{A4EA50BD-4910-4517-971B-33E35FA04509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3" creationId="{947B7F42-6B1F-43E4-944B-762B81784554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4" creationId="{278A5805-E3EF-41EE-BEBC-B108506616C2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5" creationId="{C512E128-6AA3-4957-A36B-23AEEF7DFBD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6" creationId="{1B4181DB-2278-441C-BAD4-45E52C0741F1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7" creationId="{23B346AF-6DDE-4D5A-96F9-5017E1C20516}"/>
          </ac:spMkLst>
        </pc:spChg>
        <pc:spChg chg="del">
          <ac:chgData name="Alexandria" userId="d7e167aa-12b2-4766-b097-c78b02e42776" providerId="ADAL" clId="{7335CA66-C18E-46DE-B6ED-F51EAFD8E805}" dt="2021-06-22T00:36:27.999" v="605" actId="478"/>
          <ac:spMkLst>
            <pc:docMk/>
            <pc:sldMk cId="2255212765" sldId="258"/>
            <ac:spMk id="268" creationId="{9F61B574-D756-4341-92EF-3695F1EB24D7}"/>
          </ac:spMkLst>
        </pc:spChg>
        <pc:picChg chg="add del mod ord modCrop">
          <ac:chgData name="Alexandria" userId="d7e167aa-12b2-4766-b097-c78b02e42776" providerId="ADAL" clId="{7335CA66-C18E-46DE-B6ED-F51EAFD8E805}" dt="2021-06-22T00:39:58.392" v="638" actId="478"/>
          <ac:picMkLst>
            <pc:docMk/>
            <pc:sldMk cId="2255212765" sldId="258"/>
            <ac:picMk id="3" creationId="{C5D85F3B-71C8-463B-B54F-4F0509080D8F}"/>
          </ac:picMkLst>
        </pc:picChg>
        <pc:picChg chg="add mod ord">
          <ac:chgData name="Alexandria" userId="d7e167aa-12b2-4766-b097-c78b02e42776" providerId="ADAL" clId="{7335CA66-C18E-46DE-B6ED-F51EAFD8E805}" dt="2021-06-22T00:53:57.560" v="731" actId="14100"/>
          <ac:picMkLst>
            <pc:docMk/>
            <pc:sldMk cId="2255212765" sldId="258"/>
            <ac:picMk id="6" creationId="{8F72225A-1A0C-45E7-BCDA-447137911A71}"/>
          </ac:picMkLst>
        </pc:picChg>
        <pc:picChg chg="del">
          <ac:chgData name="Alexandria" userId="d7e167aa-12b2-4766-b097-c78b02e42776" providerId="ADAL" clId="{7335CA66-C18E-46DE-B6ED-F51EAFD8E805}" dt="2021-06-22T00:36:47.954" v="609" actId="478"/>
          <ac:picMkLst>
            <pc:docMk/>
            <pc:sldMk cId="2255212765" sldId="258"/>
            <ac:picMk id="10" creationId="{70613238-AB46-4751-BAF0-68E71B6BB560}"/>
          </ac:picMkLst>
        </pc:picChg>
        <pc:picChg chg="del">
          <ac:chgData name="Alexandria" userId="d7e167aa-12b2-4766-b097-c78b02e42776" providerId="ADAL" clId="{7335CA66-C18E-46DE-B6ED-F51EAFD8E805}" dt="2021-06-22T00:42:50.125" v="661" actId="478"/>
          <ac:picMkLst>
            <pc:docMk/>
            <pc:sldMk cId="2255212765" sldId="258"/>
            <ac:picMk id="16" creationId="{FB77435C-5543-419E-BF5E-A6EA726D5A7C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45" creationId="{FB7D78AE-0DBF-485C-B3C7-C971DEACA0A9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51" creationId="{CC2367C2-3079-49FD-BD8F-5C65605E5D98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55" creationId="{EB13B5F2-B986-42AA-B63B-5FA2326F26B1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82" creationId="{D9508072-3C23-46C7-99EE-891875030434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86" creationId="{6B9FAC95-109B-4F0E-AA58-BFD0E6E680D9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87" creationId="{D07D9C7E-B360-416A-B3F6-C8F6E942B210}"/>
          </ac:picMkLst>
        </pc:picChg>
        <pc:picChg chg="mod">
          <ac:chgData name="Alexandria" userId="d7e167aa-12b2-4766-b097-c78b02e42776" providerId="ADAL" clId="{7335CA66-C18E-46DE-B6ED-F51EAFD8E805}" dt="2021-06-22T00:55:24.585" v="735" actId="1076"/>
          <ac:picMkLst>
            <pc:docMk/>
            <pc:sldMk cId="2255212765" sldId="258"/>
            <ac:picMk id="88" creationId="{40F7930F-A6A5-49D5-9D22-932585A0DBD6}"/>
          </ac:picMkLst>
        </pc:picChg>
        <pc:picChg chg="add mod">
          <ac:chgData name="Alexandria" userId="d7e167aa-12b2-4766-b097-c78b02e42776" providerId="ADAL" clId="{7335CA66-C18E-46DE-B6ED-F51EAFD8E805}" dt="2021-06-22T00:35:31.197" v="604" actId="1076"/>
          <ac:picMkLst>
            <pc:docMk/>
            <pc:sldMk cId="2255212765" sldId="258"/>
            <ac:picMk id="1026" creationId="{8EC9F408-140B-40AF-9ABC-0F9ACFE244F0}"/>
          </ac:picMkLst>
        </pc:picChg>
        <pc:cxnChg chg="mod">
          <ac:chgData name="Alexandria" userId="d7e167aa-12b2-4766-b097-c78b02e42776" providerId="ADAL" clId="{7335CA66-C18E-46DE-B6ED-F51EAFD8E805}" dt="2021-06-22T00:41:11.883" v="658" actId="1076"/>
          <ac:cxnSpMkLst>
            <pc:docMk/>
            <pc:sldMk cId="2255212765" sldId="258"/>
            <ac:cxnSpMk id="48" creationId="{8246C74C-333D-4D40-93BD-F71A5036025A}"/>
          </ac:cxnSpMkLst>
        </pc:cxnChg>
        <pc:cxnChg chg="mod">
          <ac:chgData name="Alexandria" userId="d7e167aa-12b2-4766-b097-c78b02e42776" providerId="ADAL" clId="{7335CA66-C18E-46DE-B6ED-F51EAFD8E805}" dt="2021-06-22T00:41:08.598" v="657" actId="1076"/>
          <ac:cxnSpMkLst>
            <pc:docMk/>
            <pc:sldMk cId="2255212765" sldId="258"/>
            <ac:cxnSpMk id="74" creationId="{28A542AA-C99E-4FA0-AD38-B2D966224711}"/>
          </ac:cxnSpMkLst>
        </pc:cxnChg>
      </pc:sldChg>
      <pc:sldChg chg="addSp delSp modSp add del mod">
        <pc:chgData name="Alexandria" userId="d7e167aa-12b2-4766-b097-c78b02e42776" providerId="ADAL" clId="{7335CA66-C18E-46DE-B6ED-F51EAFD8E805}" dt="2021-06-22T00:54:07.711" v="732" actId="47"/>
        <pc:sldMkLst>
          <pc:docMk/>
          <pc:sldMk cId="1709956281" sldId="259"/>
        </pc:sldMkLst>
        <pc:spChg chg="ord">
          <ac:chgData name="Alexandria" userId="d7e167aa-12b2-4766-b097-c78b02e42776" providerId="ADAL" clId="{7335CA66-C18E-46DE-B6ED-F51EAFD8E805}" dt="2021-06-22T00:50:39.865" v="709" actId="167"/>
          <ac:spMkLst>
            <pc:docMk/>
            <pc:sldMk cId="1709956281" sldId="259"/>
            <ac:spMk id="4" creationId="{10A36C7E-CBB3-4E2F-8E13-CA6B91A629E4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8" creationId="{3C5652B9-D2F8-4E92-BBAF-5BF01D05DC93}"/>
          </ac:spMkLst>
        </pc:spChg>
        <pc:spChg chg="mod">
          <ac:chgData name="Alexandria" userId="d7e167aa-12b2-4766-b097-c78b02e42776" providerId="ADAL" clId="{7335CA66-C18E-46DE-B6ED-F51EAFD8E805}" dt="2021-06-22T00:51:20.366" v="715" actId="207"/>
          <ac:spMkLst>
            <pc:docMk/>
            <pc:sldMk cId="1709956281" sldId="259"/>
            <ac:spMk id="46" creationId="{666477D2-6242-4E07-9439-358C172A3BB9}"/>
          </ac:spMkLst>
        </pc:spChg>
        <pc:spChg chg="mod">
          <ac:chgData name="Alexandria" userId="d7e167aa-12b2-4766-b097-c78b02e42776" providerId="ADAL" clId="{7335CA66-C18E-46DE-B6ED-F51EAFD8E805}" dt="2021-06-22T00:51:07.576" v="713" actId="207"/>
          <ac:spMkLst>
            <pc:docMk/>
            <pc:sldMk cId="1709956281" sldId="259"/>
            <ac:spMk id="52" creationId="{540CB86D-3356-4B7B-AB4F-382053A98309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83" creationId="{03AFCC42-6463-40C3-99E7-CD731491B3EB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84" creationId="{B377BB3F-0129-46E3-853F-46C67F5A603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85" creationId="{99676CC7-EAFB-4DB4-B791-49DC2E43748A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90" creationId="{AC9B6C66-B4CA-4CF5-8BCE-50339C35E96B}"/>
          </ac:spMkLst>
        </pc:spChg>
        <pc:spChg chg="add del mod">
          <ac:chgData name="Alexandria" userId="d7e167aa-12b2-4766-b097-c78b02e42776" providerId="ADAL" clId="{7335CA66-C18E-46DE-B6ED-F51EAFD8E805}" dt="2021-06-22T00:50:58.871" v="711"/>
          <ac:spMkLst>
            <pc:docMk/>
            <pc:sldMk cId="1709956281" sldId="259"/>
            <ac:spMk id="93" creationId="{23DBE3E8-A179-4F0D-81B8-95E0A30D2CD9}"/>
          </ac:spMkLst>
        </pc:spChg>
        <pc:spChg chg="add del mod">
          <ac:chgData name="Alexandria" userId="d7e167aa-12b2-4766-b097-c78b02e42776" providerId="ADAL" clId="{7335CA66-C18E-46DE-B6ED-F51EAFD8E805}" dt="2021-06-22T00:50:58.871" v="711"/>
          <ac:spMkLst>
            <pc:docMk/>
            <pc:sldMk cId="1709956281" sldId="259"/>
            <ac:spMk id="96" creationId="{6CDCEFBA-7FB1-4FD5-9348-22E29BD114B5}"/>
          </ac:spMkLst>
        </pc:spChg>
        <pc:spChg chg="ord">
          <ac:chgData name="Alexandria" userId="d7e167aa-12b2-4766-b097-c78b02e42776" providerId="ADAL" clId="{7335CA66-C18E-46DE-B6ED-F51EAFD8E805}" dt="2021-06-22T00:50:37.694" v="708" actId="167"/>
          <ac:spMkLst>
            <pc:docMk/>
            <pc:sldMk cId="1709956281" sldId="259"/>
            <ac:spMk id="99" creationId="{96A62889-7510-4D18-AF76-4E2F3A84B8E6}"/>
          </ac:spMkLst>
        </pc:spChg>
        <pc:spChg chg="ord">
          <ac:chgData name="Alexandria" userId="d7e167aa-12b2-4766-b097-c78b02e42776" providerId="ADAL" clId="{7335CA66-C18E-46DE-B6ED-F51EAFD8E805}" dt="2021-06-22T00:50:35.389" v="707" actId="167"/>
          <ac:spMkLst>
            <pc:docMk/>
            <pc:sldMk cId="1709956281" sldId="259"/>
            <ac:spMk id="100" creationId="{BE312D22-C3B9-413D-B284-CCBCD2FC6F4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57" creationId="{A8EDF15E-7909-418E-AE49-740679608002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58" creationId="{FFC42819-B980-40AE-8156-C0360E99DFE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59" creationId="{05695D12-2F31-47BE-8FD0-ABA088CB0BED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0" creationId="{F653DE3F-6DAC-4303-AC02-FF49E4DDBCF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2" creationId="{18410843-C7D7-46D1-90A6-2EA48C64B3AA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3" creationId="{2AC92962-C7FD-4A99-86C7-73FCD12AF5F9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6" creationId="{49A25D51-7F90-46A1-8BC7-511E84F91B82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8" creationId="{A61962E8-D081-4128-B7FA-69923598010D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69" creationId="{BFB16439-E3CF-4268-9663-40DD370B370E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0" creationId="{051CB035-8ACF-4785-AAA8-55986E857D18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1" creationId="{85C6D41B-C278-4266-8AB8-9A433219051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2" creationId="{25B9C519-9A33-4C20-B98C-0DB5898F424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3" creationId="{8DDAE80E-701B-4411-920C-1BFD71921AB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4" creationId="{2DDA4779-76FF-4DB1-8D67-48784DBD9A7A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5" creationId="{86CA4E19-89A4-4FDE-9CB1-C159F371778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6" creationId="{C5793084-7DBD-43E1-9F9B-92D81C562B34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7" creationId="{328D526B-7825-4F95-9BBE-3D68D9E14FF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8" creationId="{837E6A93-554F-4A97-9393-8E0435B0C313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79" creationId="{21EEADEC-486F-442A-B78F-769F5EF933BE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0" creationId="{282253DF-DA3A-4CF5-87FD-F4DCF8687ED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1" creationId="{F4F4D81C-0CC8-4BE2-A50F-E2F2747A6E15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2" creationId="{099FA944-73C6-4F84-861E-23006C856EF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3" creationId="{71F1EF67-CFF7-4E77-8797-A41328E37AC0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4" creationId="{4D04B183-3858-4EFD-B133-2A04CA00AFCE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5" creationId="{69F28D89-1DCB-4028-9509-2149C0FEAE60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6" creationId="{8A0A7F43-3BDA-4F71-AE88-E6B4C9EBF7ED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7" creationId="{7FAD07A5-F622-490F-9B42-0DC864A0172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8" creationId="{A01941EE-DF6B-4994-A18B-9BA51AEC843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89" creationId="{665AC385-940E-4484-AC2E-1460AD8332F6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0" creationId="{DBF4F9B0-7937-4EA6-A457-3FA18E4AF0C0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1" creationId="{A6335D5A-3C4E-42C2-9A51-79D0CE7D4FCC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2" creationId="{6EE5892F-5AFE-4EE1-B060-5846AEF879D3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3" creationId="{D55E78F3-0174-4830-B38D-93B980206C76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4" creationId="{123CACDF-3DF8-4C85-897B-B1FFE6BE77D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5" creationId="{00AF1B6A-A63A-449C-A897-262C311F6172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7" creationId="{B03FE2F9-E71B-42A2-99E1-761183E63A9B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199" creationId="{9CD243BF-ACC5-4A31-B945-F7D92EEAB2A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1" creationId="{40243D24-20DA-43C7-BAEC-5F2C6E6699C4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2" creationId="{6CDDF46C-5C9C-404B-B9FC-30457192D5EA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3" creationId="{EF83EB3B-D2F0-40B4-821A-2578D25EC2E7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5" creationId="{50FE2A4F-3656-4EB4-8254-15398842AA2A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7" creationId="{43F275DE-ED9F-4F1B-A683-B95F2FD70097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08" creationId="{20CE8682-9EA4-48CC-A03F-82804E0E1FF2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54" creationId="{AB8287D1-7F9F-4903-9B56-F9FF512A0D0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56" creationId="{308B1FC8-531E-43F8-A433-8F19A817054B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57" creationId="{FA9B0921-BE12-4A5E-899C-BCD2567406AB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58" creationId="{101A18FE-2525-4A15-A153-D492773F063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59" creationId="{5E6664A5-7532-473A-B406-06B92E15BA0D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0" creationId="{5751CC9E-E6BF-4678-A3FB-38C710440BFF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1" creationId="{54414C84-4843-4434-B3B3-C4D1DCCE3F10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2" creationId="{A4EA50BD-4910-4517-971B-33E35FA04509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3" creationId="{947B7F42-6B1F-43E4-944B-762B81784554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4" creationId="{278A5805-E3EF-41EE-BEBC-B108506616C2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5" creationId="{C512E128-6AA3-4957-A36B-23AEEF7DFBD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6" creationId="{1B4181DB-2278-441C-BAD4-45E52C0741F1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7" creationId="{23B346AF-6DDE-4D5A-96F9-5017E1C20516}"/>
          </ac:spMkLst>
        </pc:spChg>
        <pc:spChg chg="del">
          <ac:chgData name="Alexandria" userId="d7e167aa-12b2-4766-b097-c78b02e42776" providerId="ADAL" clId="{7335CA66-C18E-46DE-B6ED-F51EAFD8E805}" dt="2021-06-22T00:50:18.802" v="702" actId="478"/>
          <ac:spMkLst>
            <pc:docMk/>
            <pc:sldMk cId="1709956281" sldId="259"/>
            <ac:spMk id="268" creationId="{9F61B574-D756-4341-92EF-3695F1EB24D7}"/>
          </ac:spMkLst>
        </pc:spChg>
        <pc:picChg chg="del">
          <ac:chgData name="Alexandria" userId="d7e167aa-12b2-4766-b097-c78b02e42776" providerId="ADAL" clId="{7335CA66-C18E-46DE-B6ED-F51EAFD8E805}" dt="2021-06-22T00:50:18.802" v="702" actId="478"/>
          <ac:picMkLst>
            <pc:docMk/>
            <pc:sldMk cId="1709956281" sldId="259"/>
            <ac:picMk id="10" creationId="{70613238-AB46-4751-BAF0-68E71B6BB560}"/>
          </ac:picMkLst>
        </pc:picChg>
        <pc:picChg chg="del">
          <ac:chgData name="Alexandria" userId="d7e167aa-12b2-4766-b097-c78b02e42776" providerId="ADAL" clId="{7335CA66-C18E-46DE-B6ED-F51EAFD8E805}" dt="2021-06-22T00:50:18.802" v="702" actId="478"/>
          <ac:picMkLst>
            <pc:docMk/>
            <pc:sldMk cId="1709956281" sldId="259"/>
            <ac:picMk id="16" creationId="{FB77435C-5543-419E-BF5E-A6EA726D5A7C}"/>
          </ac:picMkLst>
        </pc:picChg>
        <pc:picChg chg="mod">
          <ac:chgData name="Alexandria" userId="d7e167aa-12b2-4766-b097-c78b02e42776" providerId="ADAL" clId="{7335CA66-C18E-46DE-B6ED-F51EAFD8E805}" dt="2021-06-22T00:51:10.828" v="714" actId="208"/>
          <ac:picMkLst>
            <pc:docMk/>
            <pc:sldMk cId="1709956281" sldId="259"/>
            <ac:picMk id="45" creationId="{FB7D78AE-0DBF-485C-B3C7-C971DEACA0A9}"/>
          </ac:picMkLst>
        </pc:picChg>
        <pc:picChg chg="mod">
          <ac:chgData name="Alexandria" userId="d7e167aa-12b2-4766-b097-c78b02e42776" providerId="ADAL" clId="{7335CA66-C18E-46DE-B6ED-F51EAFD8E805}" dt="2021-06-22T00:51:02.780" v="712" actId="207"/>
          <ac:picMkLst>
            <pc:docMk/>
            <pc:sldMk cId="1709956281" sldId="259"/>
            <ac:picMk id="51" creationId="{CC2367C2-3079-49FD-BD8F-5C65605E5D98}"/>
          </ac:picMkLst>
        </pc:picChg>
        <pc:picChg chg="add mod ord">
          <ac:chgData name="Alexandria" userId="d7e167aa-12b2-4766-b097-c78b02e42776" providerId="ADAL" clId="{7335CA66-C18E-46DE-B6ED-F51EAFD8E805}" dt="2021-06-22T00:51:42.378" v="718" actId="14100"/>
          <ac:picMkLst>
            <pc:docMk/>
            <pc:sldMk cId="1709956281" sldId="259"/>
            <ac:picMk id="91" creationId="{E686916E-05AF-4A23-A65F-989FF6BE58A9}"/>
          </ac:picMkLst>
        </pc:picChg>
        <pc:picChg chg="add del mod">
          <ac:chgData name="Alexandria" userId="d7e167aa-12b2-4766-b097-c78b02e42776" providerId="ADAL" clId="{7335CA66-C18E-46DE-B6ED-F51EAFD8E805}" dt="2021-06-22T00:50:58.871" v="711"/>
          <ac:picMkLst>
            <pc:docMk/>
            <pc:sldMk cId="1709956281" sldId="259"/>
            <ac:picMk id="92" creationId="{9DA3F014-D84E-4052-AE78-C62C2E6D5822}"/>
          </ac:picMkLst>
        </pc:picChg>
        <pc:picChg chg="add del mod">
          <ac:chgData name="Alexandria" userId="d7e167aa-12b2-4766-b097-c78b02e42776" providerId="ADAL" clId="{7335CA66-C18E-46DE-B6ED-F51EAFD8E805}" dt="2021-06-22T00:50:58.871" v="711"/>
          <ac:picMkLst>
            <pc:docMk/>
            <pc:sldMk cId="1709956281" sldId="259"/>
            <ac:picMk id="95" creationId="{27DE62D8-CCEC-4485-9C46-DB4659AA09C5}"/>
          </ac:picMkLst>
        </pc:picChg>
        <pc:cxnChg chg="mod">
          <ac:chgData name="Alexandria" userId="d7e167aa-12b2-4766-b097-c78b02e42776" providerId="ADAL" clId="{7335CA66-C18E-46DE-B6ED-F51EAFD8E805}" dt="2021-06-22T00:52:06.825" v="722" actId="1076"/>
          <ac:cxnSpMkLst>
            <pc:docMk/>
            <pc:sldMk cId="1709956281" sldId="259"/>
            <ac:cxnSpMk id="48" creationId="{8246C74C-333D-4D40-93BD-F71A5036025A}"/>
          </ac:cxnSpMkLst>
        </pc:cxnChg>
        <pc:cxnChg chg="mod">
          <ac:chgData name="Alexandria" userId="d7e167aa-12b2-4766-b097-c78b02e42776" providerId="ADAL" clId="{7335CA66-C18E-46DE-B6ED-F51EAFD8E805}" dt="2021-06-22T00:51:48.803" v="719" actId="1076"/>
          <ac:cxnSpMkLst>
            <pc:docMk/>
            <pc:sldMk cId="1709956281" sldId="259"/>
            <ac:cxnSpMk id="74" creationId="{28A542AA-C99E-4FA0-AD38-B2D966224711}"/>
          </ac:cxnSpMkLst>
        </pc:cxnChg>
        <pc:cxnChg chg="mod">
          <ac:chgData name="Alexandria" userId="d7e167aa-12b2-4766-b097-c78b02e42776" providerId="ADAL" clId="{7335CA66-C18E-46DE-B6ED-F51EAFD8E805}" dt="2021-06-22T00:52:14.622" v="723" actId="1076"/>
          <ac:cxnSpMkLst>
            <pc:docMk/>
            <pc:sldMk cId="1709956281" sldId="259"/>
            <ac:cxnSpMk id="76" creationId="{EB848075-B725-4D34-96C6-71DE73E40F41}"/>
          </ac:cxnSpMkLst>
        </pc:cxnChg>
        <pc:cxnChg chg="add del mod">
          <ac:chgData name="Alexandria" userId="d7e167aa-12b2-4766-b097-c78b02e42776" providerId="ADAL" clId="{7335CA66-C18E-46DE-B6ED-F51EAFD8E805}" dt="2021-06-22T00:50:58.871" v="711"/>
          <ac:cxnSpMkLst>
            <pc:docMk/>
            <pc:sldMk cId="1709956281" sldId="259"/>
            <ac:cxnSpMk id="94" creationId="{232932F2-4318-46D5-9E9D-7F2E2F1A9A5C}"/>
          </ac:cxnSpMkLst>
        </pc:cxnChg>
        <pc:cxnChg chg="add del mod">
          <ac:chgData name="Alexandria" userId="d7e167aa-12b2-4766-b097-c78b02e42776" providerId="ADAL" clId="{7335CA66-C18E-46DE-B6ED-F51EAFD8E805}" dt="2021-06-22T00:50:58.871" v="711"/>
          <ac:cxnSpMkLst>
            <pc:docMk/>
            <pc:sldMk cId="1709956281" sldId="259"/>
            <ac:cxnSpMk id="97" creationId="{DB091E40-9796-4733-8DBB-4F2F0775C185}"/>
          </ac:cxnSpMkLst>
        </pc:cxnChg>
      </pc:sldChg>
      <pc:sldChg chg="addSp delSp modSp add del mod">
        <pc:chgData name="Alexandria" userId="d7e167aa-12b2-4766-b097-c78b02e42776" providerId="ADAL" clId="{7335CA66-C18E-46DE-B6ED-F51EAFD8E805}" dt="2021-06-22T02:12:49.932" v="1402" actId="47"/>
        <pc:sldMkLst>
          <pc:docMk/>
          <pc:sldMk cId="4256780730" sldId="259"/>
        </pc:sldMkLst>
        <pc:spChg chg="mod ord">
          <ac:chgData name="Alexandria" userId="d7e167aa-12b2-4766-b097-c78b02e42776" providerId="ADAL" clId="{7335CA66-C18E-46DE-B6ED-F51EAFD8E805}" dt="2021-06-22T01:36:25.151" v="1165" actId="207"/>
          <ac:spMkLst>
            <pc:docMk/>
            <pc:sldMk cId="4256780730" sldId="259"/>
            <ac:spMk id="4" creationId="{10A36C7E-CBB3-4E2F-8E13-CA6B91A629E4}"/>
          </ac:spMkLst>
        </pc:spChg>
        <pc:spChg chg="add del mod ord">
          <ac:chgData name="Alexandria" userId="d7e167aa-12b2-4766-b097-c78b02e42776" providerId="ADAL" clId="{7335CA66-C18E-46DE-B6ED-F51EAFD8E805}" dt="2021-06-22T01:01:12.274" v="805" actId="478"/>
          <ac:spMkLst>
            <pc:docMk/>
            <pc:sldMk cId="4256780730" sldId="259"/>
            <ac:spMk id="5" creationId="{DE5C90CE-4A95-43C0-B74F-A425EECA09FC}"/>
          </ac:spMkLst>
        </pc:spChg>
        <pc:spChg chg="add del">
          <ac:chgData name="Alexandria" userId="d7e167aa-12b2-4766-b097-c78b02e42776" providerId="ADAL" clId="{7335CA66-C18E-46DE-B6ED-F51EAFD8E805}" dt="2021-06-22T01:01:36.884" v="807" actId="478"/>
          <ac:spMkLst>
            <pc:docMk/>
            <pc:sldMk cId="4256780730" sldId="259"/>
            <ac:spMk id="6" creationId="{75B2FC5A-F0CD-46F2-88DB-1FC2F5875164}"/>
          </ac:spMkLst>
        </pc:spChg>
        <pc:spChg chg="add del mod">
          <ac:chgData name="Alexandria" userId="d7e167aa-12b2-4766-b097-c78b02e42776" providerId="ADAL" clId="{7335CA66-C18E-46DE-B6ED-F51EAFD8E805}" dt="2021-06-22T01:02:39.287" v="816" actId="478"/>
          <ac:spMkLst>
            <pc:docMk/>
            <pc:sldMk cId="4256780730" sldId="259"/>
            <ac:spMk id="7" creationId="{5103ACB3-ACC5-496E-8D7E-38B8650C07D2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8" creationId="{3C5652B9-D2F8-4E92-BBAF-5BF01D05DC93}"/>
          </ac:spMkLst>
        </pc:spChg>
        <pc:spChg chg="add del">
          <ac:chgData name="Alexandria" userId="d7e167aa-12b2-4766-b097-c78b02e42776" providerId="ADAL" clId="{7335CA66-C18E-46DE-B6ED-F51EAFD8E805}" dt="2021-06-22T01:03:09.325" v="818" actId="478"/>
          <ac:spMkLst>
            <pc:docMk/>
            <pc:sldMk cId="4256780730" sldId="259"/>
            <ac:spMk id="9" creationId="{45F66247-C836-4BC6-AE35-9CD6B76B26E9}"/>
          </ac:spMkLst>
        </pc:spChg>
        <pc:spChg chg="mod">
          <ac:chgData name="Alexandria" userId="d7e167aa-12b2-4766-b097-c78b02e42776" providerId="ADAL" clId="{7335CA66-C18E-46DE-B6ED-F51EAFD8E805}" dt="2021-06-22T01:07:34.955" v="879" actId="207"/>
          <ac:spMkLst>
            <pc:docMk/>
            <pc:sldMk cId="4256780730" sldId="259"/>
            <ac:spMk id="46" creationId="{666477D2-6242-4E07-9439-358C172A3BB9}"/>
          </ac:spMkLst>
        </pc:spChg>
        <pc:spChg chg="mod">
          <ac:chgData name="Alexandria" userId="d7e167aa-12b2-4766-b097-c78b02e42776" providerId="ADAL" clId="{7335CA66-C18E-46DE-B6ED-F51EAFD8E805}" dt="2021-06-22T01:08:07.300" v="884" actId="207"/>
          <ac:spMkLst>
            <pc:docMk/>
            <pc:sldMk cId="4256780730" sldId="259"/>
            <ac:spMk id="52" creationId="{540CB86D-3356-4B7B-AB4F-382053A98309}"/>
          </ac:spMkLst>
        </pc:spChg>
        <pc:spChg chg="add del mod ord">
          <ac:chgData name="Alexandria" userId="d7e167aa-12b2-4766-b097-c78b02e42776" providerId="ADAL" clId="{7335CA66-C18E-46DE-B6ED-F51EAFD8E805}" dt="2021-06-22T01:17:08.993" v="970" actId="478"/>
          <ac:spMkLst>
            <pc:docMk/>
            <pc:sldMk cId="4256780730" sldId="259"/>
            <ac:spMk id="57" creationId="{29ED42E9-B765-4E09-9009-2639BA21C70A}"/>
          </ac:spMkLst>
        </pc:spChg>
        <pc:spChg chg="add del">
          <ac:chgData name="Alexandria" userId="d7e167aa-12b2-4766-b097-c78b02e42776" providerId="ADAL" clId="{7335CA66-C18E-46DE-B6ED-F51EAFD8E805}" dt="2021-06-22T01:11:30.343" v="903" actId="478"/>
          <ac:spMkLst>
            <pc:docMk/>
            <pc:sldMk cId="4256780730" sldId="259"/>
            <ac:spMk id="58" creationId="{0D108485-7D65-4E1D-BB82-F448CEE89998}"/>
          </ac:spMkLst>
        </pc:spChg>
        <pc:spChg chg="add del mod">
          <ac:chgData name="Alexandria" userId="d7e167aa-12b2-4766-b097-c78b02e42776" providerId="ADAL" clId="{7335CA66-C18E-46DE-B6ED-F51EAFD8E805}" dt="2021-06-22T01:17:07.106" v="969" actId="478"/>
          <ac:spMkLst>
            <pc:docMk/>
            <pc:sldMk cId="4256780730" sldId="259"/>
            <ac:spMk id="59" creationId="{86A78BB8-96E0-4412-9FCB-9D5B7A066D0A}"/>
          </ac:spMkLst>
        </pc:spChg>
        <pc:spChg chg="add mod ord">
          <ac:chgData name="Alexandria" userId="d7e167aa-12b2-4766-b097-c78b02e42776" providerId="ADAL" clId="{7335CA66-C18E-46DE-B6ED-F51EAFD8E805}" dt="2021-06-22T01:41:36.384" v="1176" actId="207"/>
          <ac:spMkLst>
            <pc:docMk/>
            <pc:sldMk cId="4256780730" sldId="259"/>
            <ac:spMk id="60" creationId="{DBFEDAFA-DD6D-47C4-A8FA-496386D0E907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83" creationId="{03AFCC42-6463-40C3-99E7-CD731491B3EB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84" creationId="{B377BB3F-0129-46E3-853F-46C67F5A603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85" creationId="{99676CC7-EAFB-4DB4-B791-49DC2E43748A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90" creationId="{AC9B6C66-B4CA-4CF5-8BCE-50339C35E96B}"/>
          </ac:spMkLst>
        </pc:spChg>
        <pc:spChg chg="ord">
          <ac:chgData name="Alexandria" userId="d7e167aa-12b2-4766-b097-c78b02e42776" providerId="ADAL" clId="{7335CA66-C18E-46DE-B6ED-F51EAFD8E805}" dt="2021-06-22T01:06:16.446" v="873" actId="167"/>
          <ac:spMkLst>
            <pc:docMk/>
            <pc:sldMk cId="4256780730" sldId="259"/>
            <ac:spMk id="99" creationId="{96A62889-7510-4D18-AF76-4E2F3A84B8E6}"/>
          </ac:spMkLst>
        </pc:spChg>
        <pc:spChg chg="ord">
          <ac:chgData name="Alexandria" userId="d7e167aa-12b2-4766-b097-c78b02e42776" providerId="ADAL" clId="{7335CA66-C18E-46DE-B6ED-F51EAFD8E805}" dt="2021-06-22T01:06:18.888" v="874" actId="167"/>
          <ac:spMkLst>
            <pc:docMk/>
            <pc:sldMk cId="4256780730" sldId="259"/>
            <ac:spMk id="100" creationId="{BE312D22-C3B9-413D-B284-CCBCD2FC6F4C}"/>
          </ac:spMkLst>
        </pc:spChg>
        <pc:spChg chg="add mod ord">
          <ac:chgData name="Alexandria" userId="d7e167aa-12b2-4766-b097-c78b02e42776" providerId="ADAL" clId="{7335CA66-C18E-46DE-B6ED-F51EAFD8E805}" dt="2021-06-22T01:41:52.088" v="1180" actId="207"/>
          <ac:spMkLst>
            <pc:docMk/>
            <pc:sldMk cId="4256780730" sldId="259"/>
            <ac:spMk id="131" creationId="{ACA0184D-4A92-4AC1-AA0B-4645B681C8D1}"/>
          </ac:spMkLst>
        </pc:spChg>
        <pc:spChg chg="add mod">
          <ac:chgData name="Alexandria" userId="d7e167aa-12b2-4766-b097-c78b02e42776" providerId="ADAL" clId="{7335CA66-C18E-46DE-B6ED-F51EAFD8E805}" dt="2021-06-22T01:41:38.358" v="1177" actId="207"/>
          <ac:spMkLst>
            <pc:docMk/>
            <pc:sldMk cId="4256780730" sldId="259"/>
            <ac:spMk id="139" creationId="{C8E86B33-5902-4DF3-A293-FD8076A4CDD8}"/>
          </ac:spMkLst>
        </pc:spChg>
        <pc:spChg chg="add mod ord">
          <ac:chgData name="Alexandria" userId="d7e167aa-12b2-4766-b097-c78b02e42776" providerId="ADAL" clId="{7335CA66-C18E-46DE-B6ED-F51EAFD8E805}" dt="2021-06-22T01:41:49.552" v="1179" actId="207"/>
          <ac:spMkLst>
            <pc:docMk/>
            <pc:sldMk cId="4256780730" sldId="259"/>
            <ac:spMk id="142" creationId="{5436B34E-F9D5-4928-A88B-B3B5E6602387}"/>
          </ac:spMkLst>
        </pc:spChg>
        <pc:spChg chg="add del mod">
          <ac:chgData name="Alexandria" userId="d7e167aa-12b2-4766-b097-c78b02e42776" providerId="ADAL" clId="{7335CA66-C18E-46DE-B6ED-F51EAFD8E805}" dt="2021-06-22T01:18:53.628" v="991"/>
          <ac:spMkLst>
            <pc:docMk/>
            <pc:sldMk cId="4256780730" sldId="259"/>
            <ac:spMk id="143" creationId="{01FE13F9-6ECC-4C3F-B8AC-245E9575C68D}"/>
          </ac:spMkLst>
        </pc:spChg>
        <pc:spChg chg="add mod">
          <ac:chgData name="Alexandria" userId="d7e167aa-12b2-4766-b097-c78b02e42776" providerId="ADAL" clId="{7335CA66-C18E-46DE-B6ED-F51EAFD8E805}" dt="2021-06-22T01:41:40.254" v="1178" actId="207"/>
          <ac:spMkLst>
            <pc:docMk/>
            <pc:sldMk cId="4256780730" sldId="259"/>
            <ac:spMk id="145" creationId="{2687DC0F-6ADA-4448-A297-EB2653ADCDE0}"/>
          </ac:spMkLst>
        </pc:spChg>
        <pc:spChg chg="add mod">
          <ac:chgData name="Alexandria" userId="d7e167aa-12b2-4766-b097-c78b02e42776" providerId="ADAL" clId="{7335CA66-C18E-46DE-B6ED-F51EAFD8E805}" dt="2021-06-22T01:42:00.137" v="1182" actId="207"/>
          <ac:spMkLst>
            <pc:docMk/>
            <pc:sldMk cId="4256780730" sldId="259"/>
            <ac:spMk id="147" creationId="{5A7A8829-FE24-4232-9C99-F9980D792194}"/>
          </ac:spMkLst>
        </pc:spChg>
        <pc:spChg chg="add mod">
          <ac:chgData name="Alexandria" userId="d7e167aa-12b2-4766-b097-c78b02e42776" providerId="ADAL" clId="{7335CA66-C18E-46DE-B6ED-F51EAFD8E805}" dt="2021-06-22T01:41:33.188" v="1175" actId="207"/>
          <ac:spMkLst>
            <pc:docMk/>
            <pc:sldMk cId="4256780730" sldId="259"/>
            <ac:spMk id="149" creationId="{458C77C7-7734-4B74-8DD3-D2D84C71EF63}"/>
          </ac:spMkLst>
        </pc:spChg>
        <pc:spChg chg="add mod">
          <ac:chgData name="Alexandria" userId="d7e167aa-12b2-4766-b097-c78b02e42776" providerId="ADAL" clId="{7335CA66-C18E-46DE-B6ED-F51EAFD8E805}" dt="2021-06-22T01:25:23.977" v="1064" actId="1076"/>
          <ac:spMkLst>
            <pc:docMk/>
            <pc:sldMk cId="4256780730" sldId="259"/>
            <ac:spMk id="150" creationId="{DCB65A7B-1E07-4D85-ADEC-66F66F680D80}"/>
          </ac:spMkLst>
        </pc:spChg>
        <pc:spChg chg="add del mod">
          <ac:chgData name="Alexandria" userId="d7e167aa-12b2-4766-b097-c78b02e42776" providerId="ADAL" clId="{7335CA66-C18E-46DE-B6ED-F51EAFD8E805}" dt="2021-06-22T01:23:50.246" v="1036" actId="478"/>
          <ac:spMkLst>
            <pc:docMk/>
            <pc:sldMk cId="4256780730" sldId="259"/>
            <ac:spMk id="151" creationId="{D95600AF-2D87-408D-86A2-96ECFEFA7B09}"/>
          </ac:spMkLst>
        </pc:spChg>
        <pc:spChg chg="add del mod">
          <ac:chgData name="Alexandria" userId="d7e167aa-12b2-4766-b097-c78b02e42776" providerId="ADAL" clId="{7335CA66-C18E-46DE-B6ED-F51EAFD8E805}" dt="2021-06-22T01:48:58.157" v="1191" actId="1076"/>
          <ac:spMkLst>
            <pc:docMk/>
            <pc:sldMk cId="4256780730" sldId="259"/>
            <ac:spMk id="152" creationId="{3862AA7C-A385-4B0B-A012-9DACE65E2758}"/>
          </ac:spMkLst>
        </pc:spChg>
        <pc:spChg chg="add mod">
          <ac:chgData name="Alexandria" userId="d7e167aa-12b2-4766-b097-c78b02e42776" providerId="ADAL" clId="{7335CA66-C18E-46DE-B6ED-F51EAFD8E805}" dt="2021-06-22T01:48:58.157" v="1191" actId="1076"/>
          <ac:spMkLst>
            <pc:docMk/>
            <pc:sldMk cId="4256780730" sldId="259"/>
            <ac:spMk id="153" creationId="{EDC917DD-9D43-4F80-8955-8138247439BA}"/>
          </ac:spMkLst>
        </pc:spChg>
        <pc:spChg chg="add mod">
          <ac:chgData name="Alexandria" userId="d7e167aa-12b2-4766-b097-c78b02e42776" providerId="ADAL" clId="{7335CA66-C18E-46DE-B6ED-F51EAFD8E805}" dt="2021-06-22T01:48:58.157" v="1191" actId="1076"/>
          <ac:spMkLst>
            <pc:docMk/>
            <pc:sldMk cId="4256780730" sldId="259"/>
            <ac:spMk id="154" creationId="{E3E6BB29-EE13-4FFC-8F01-F364775FEB6F}"/>
          </ac:spMkLst>
        </pc:spChg>
        <pc:spChg chg="add mod">
          <ac:chgData name="Alexandria" userId="d7e167aa-12b2-4766-b097-c78b02e42776" providerId="ADAL" clId="{7335CA66-C18E-46DE-B6ED-F51EAFD8E805}" dt="2021-06-22T01:48:58.157" v="1191" actId="1076"/>
          <ac:spMkLst>
            <pc:docMk/>
            <pc:sldMk cId="4256780730" sldId="259"/>
            <ac:spMk id="155" creationId="{34D1E5DD-AEF8-4C42-8FB3-8CEBEAF94EF5}"/>
          </ac:spMkLst>
        </pc:spChg>
        <pc:spChg chg="add del mod">
          <ac:chgData name="Alexandria" userId="d7e167aa-12b2-4766-b097-c78b02e42776" providerId="ADAL" clId="{7335CA66-C18E-46DE-B6ED-F51EAFD8E805}" dt="2021-06-22T01:30:52.720" v="1128" actId="478"/>
          <ac:spMkLst>
            <pc:docMk/>
            <pc:sldMk cId="4256780730" sldId="259"/>
            <ac:spMk id="156" creationId="{18E4ACEB-6CC7-475A-AEFB-EBB42C023628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57" creationId="{A8EDF15E-7909-418E-AE49-740679608002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58" creationId="{FFC42819-B980-40AE-8156-C0360E99DFE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59" creationId="{05695D12-2F31-47BE-8FD0-ABA088CB0BED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0" creationId="{F653DE3F-6DAC-4303-AC02-FF49E4DDBCF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2" creationId="{18410843-C7D7-46D1-90A6-2EA48C64B3AA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3" creationId="{2AC92962-C7FD-4A99-86C7-73FCD12AF5F9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6" creationId="{49A25D51-7F90-46A1-8BC7-511E84F91B82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8" creationId="{A61962E8-D081-4128-B7FA-69923598010D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69" creationId="{BFB16439-E3CF-4268-9663-40DD370B370E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0" creationId="{051CB035-8ACF-4785-AAA8-55986E857D18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1" creationId="{85C6D41B-C278-4266-8AB8-9A433219051F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2" creationId="{25B9C519-9A33-4C20-B98C-0DB5898F424F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3" creationId="{8DDAE80E-701B-4411-920C-1BFD71921AB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4" creationId="{2DDA4779-76FF-4DB1-8D67-48784DBD9A7A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5" creationId="{86CA4E19-89A4-4FDE-9CB1-C159F371778F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6" creationId="{C5793084-7DBD-43E1-9F9B-92D81C562B34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7" creationId="{328D526B-7825-4F95-9BBE-3D68D9E14FFF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8" creationId="{837E6A93-554F-4A97-9393-8E0435B0C313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79" creationId="{21EEADEC-486F-442A-B78F-769F5EF933BE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0" creationId="{282253DF-DA3A-4CF5-87FD-F4DCF8687ED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1" creationId="{F4F4D81C-0CC8-4BE2-A50F-E2F2747A6E15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2" creationId="{099FA944-73C6-4F84-861E-23006C856EF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3" creationId="{71F1EF67-CFF7-4E77-8797-A41328E37AC0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4" creationId="{4D04B183-3858-4EFD-B133-2A04CA00AFCE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5" creationId="{69F28D89-1DCB-4028-9509-2149C0FEAE60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6" creationId="{8A0A7F43-3BDA-4F71-AE88-E6B4C9EBF7ED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7" creationId="{7FAD07A5-F622-490F-9B42-0DC864A0172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8" creationId="{A01941EE-DF6B-4994-A18B-9BA51AEC843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89" creationId="{665AC385-940E-4484-AC2E-1460AD8332F6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0" creationId="{DBF4F9B0-7937-4EA6-A457-3FA18E4AF0C0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1" creationId="{A6335D5A-3C4E-42C2-9A51-79D0CE7D4FC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2" creationId="{6EE5892F-5AFE-4EE1-B060-5846AEF879D3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3" creationId="{D55E78F3-0174-4830-B38D-93B980206C76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4" creationId="{123CACDF-3DF8-4C85-897B-B1FFE6BE77D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5" creationId="{00AF1B6A-A63A-449C-A897-262C311F6172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196" creationId="{2419C443-10B7-468A-B110-664F7B595200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7" creationId="{B03FE2F9-E71B-42A2-99E1-761183E63A9B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198" creationId="{8AC5A581-A6BC-4FD3-9628-1209A0E331EC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199" creationId="{9CD243BF-ACC5-4A31-B945-F7D92EEAB2A1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00" creationId="{045F8734-72FA-4BD9-BBEB-A8509B1BE973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1" creationId="{40243D24-20DA-43C7-BAEC-5F2C6E6699C4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2" creationId="{6CDDF46C-5C9C-404B-B9FC-30457192D5EA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3" creationId="{EF83EB3B-D2F0-40B4-821A-2578D25EC2E7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04" creationId="{DA3ED025-3C85-4F67-B5CA-2C9188979455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5" creationId="{50FE2A4F-3656-4EB4-8254-15398842AA2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06" creationId="{E1BFD785-7DB1-4FFF-AFC5-6B99279C6614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7" creationId="{43F275DE-ED9F-4F1B-A683-B95F2FD70097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08" creationId="{20CE8682-9EA4-48CC-A03F-82804E0E1FF2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10" creationId="{B974B978-AFC1-4EDA-AB8A-3C98972DEC15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13" creationId="{208A9BAA-58C0-4CCE-980E-7176F51C671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15" creationId="{F8CC4136-EE81-4785-B2F2-57E8641D152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16" creationId="{6DA59C3B-BAA8-4C23-8BC2-B1472604F03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4" creationId="{12C32180-B2B2-4B6E-BE32-C33461F201D5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5" creationId="{15729FAF-3A13-4E19-A1B9-F6F35510953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6" creationId="{F878C2B4-E0E9-47F7-B8CF-CDD0DDF4F79B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7" creationId="{A9CCBED6-C327-43BE-BDCE-D6F3E8DDC6C9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8" creationId="{B8C17725-CFFB-47DC-B2BC-4A67817EE39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29" creationId="{23F26371-407A-45B2-80D6-7387827E1C5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0" creationId="{D1854CB6-EA57-4ACA-A4EB-0C8A0495117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1" creationId="{7F4302BA-1867-4C9E-9E73-F7E66DD4771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2" creationId="{76DABD94-1381-4067-ACCF-F21D0B7D8987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3" creationId="{1F6B1548-4A00-4EF4-989B-F6E631D4FA7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4" creationId="{081F6F5E-40D0-4646-8DA5-53653C0C6DB2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5" creationId="{A9D2F4F0-0237-43B0-8E9D-743B43FA9442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7" creationId="{98644114-8DEA-44D5-BC81-EFA92CC250D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8" creationId="{7F70A37D-8271-41D4-8392-48E4011E1E8E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39" creationId="{CFB2D0D6-C4DE-4679-A36C-213F5B4D1B43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0" creationId="{A6593069-28AA-49F9-A947-41274F07CFA4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1" creationId="{6AC3E44A-FF68-42AD-8EDD-75C268408123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2" creationId="{9424EE75-D17F-4976-8006-2615697EBE4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3" creationId="{552BC460-6FDE-4058-8086-20FAF530E145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4" creationId="{8631067F-2A98-4481-A8BC-07AE4CB15AD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5" creationId="{100D254F-22CD-474F-B45A-CCFE01039555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6" creationId="{3FBC0E51-A206-4CCD-9326-F99045B3D60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7" creationId="{877FBD51-59A5-4B19-B073-06EDCB528249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8" creationId="{71E25C28-3AD8-4AD3-B87F-EF0ED0654BD3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49" creationId="{57A0C9B3-8660-40A5-989B-D98BBBE029E1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50" creationId="{BF44338D-E7BD-4C55-B6EA-91B81B8AC3E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51" creationId="{C926A74D-FD14-4868-95FC-CCC08F9377C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52" creationId="{DC830EA9-386E-4039-B837-462DE333F9E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53" creationId="{99B21BD5-E989-4556-BBBD-00ED835847AB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54" creationId="{AB8287D1-7F9F-4903-9B56-F9FF512A0D0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55" creationId="{0A7EDAED-866A-45FD-A355-92CC3610D8D3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56" creationId="{308B1FC8-531E-43F8-A433-8F19A817054B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57" creationId="{FA9B0921-BE12-4A5E-899C-BCD2567406AB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58" creationId="{101A18FE-2525-4A15-A153-D492773F063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59" creationId="{5E6664A5-7532-473A-B406-06B92E15BA0D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0" creationId="{5751CC9E-E6BF-4678-A3FB-38C710440BFF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1" creationId="{54414C84-4843-4434-B3B3-C4D1DCCE3F10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2" creationId="{A4EA50BD-4910-4517-971B-33E35FA04509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3" creationId="{947B7F42-6B1F-43E4-944B-762B81784554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4" creationId="{278A5805-E3EF-41EE-BEBC-B108506616C2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5" creationId="{C512E128-6AA3-4957-A36B-23AEEF7DFBD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6" creationId="{1B4181DB-2278-441C-BAD4-45E52C0741F1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7" creationId="{23B346AF-6DDE-4D5A-96F9-5017E1C20516}"/>
          </ac:spMkLst>
        </pc:spChg>
        <pc:spChg chg="del">
          <ac:chgData name="Alexandria" userId="d7e167aa-12b2-4766-b097-c78b02e42776" providerId="ADAL" clId="{7335CA66-C18E-46DE-B6ED-F51EAFD8E805}" dt="2021-06-22T00:55:44.814" v="737" actId="478"/>
          <ac:spMkLst>
            <pc:docMk/>
            <pc:sldMk cId="4256780730" sldId="259"/>
            <ac:spMk id="268" creationId="{9F61B574-D756-4341-92EF-3695F1EB24D7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69" creationId="{F78BD290-2880-49E0-B886-BF573AEBE0FD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0" creationId="{30F0AB83-6919-4FE6-A2BE-EF51219CA34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1" creationId="{6C61C2BD-FD82-4D8D-B6DB-5F8A6BA44C04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2" creationId="{13E5E568-A28C-4972-A8D3-9688E1D23661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3" creationId="{AA98D592-7CFE-455E-A342-ABC64E358CF7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4" creationId="{FFC94144-0FC6-4725-A3D0-FE938291C479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5" creationId="{10C63E28-0684-4F63-A891-6138649FCD0D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6" creationId="{535C1DF9-C2D5-4B1C-8B7A-756E432A3AE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7" creationId="{4E54B9B8-8CF6-4B9C-999B-40D90B597151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8" creationId="{D1D1B112-0126-4B1D-A59B-221DB6EDEE72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79" creationId="{4DECB9F0-2F5C-48D7-A2C4-952D4E56B2D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0" creationId="{BE60C595-7EFC-40E7-8CBD-12E0C98493D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1" creationId="{284CC153-B815-4FF8-9492-284A1F5FE8B9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2" creationId="{23B7A7A1-B153-4841-9F36-75166A5738B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3" creationId="{DE692E09-0139-4BF1-A02A-23259F07A13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4" creationId="{4DF59EAD-9722-409B-A4A7-F75EC27A113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5" creationId="{28822D1F-3F72-4B3F-ABD5-E88727B0E80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6" creationId="{FE3FE546-63F8-4221-976E-475E15969B0A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7" creationId="{FD955381-040E-4C87-991A-8999B0BC79C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8" creationId="{E75B8E0D-0FB8-436E-A65A-8B8A45BF3F35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89" creationId="{7FB49D2F-1FB6-433F-8452-8E1A63567F5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0" creationId="{F1324B5A-2B08-483F-A75A-CF3427124180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1" creationId="{074808A6-4717-4295-AF41-AFE67729AD6B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2" creationId="{F98ECD95-5838-46D6-9B04-8A60417F3823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3" creationId="{DD03186B-81A6-4FAF-97A7-54DCB57D3688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4" creationId="{00259A00-6D0C-41A7-80A0-F552CC2FA0A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5" creationId="{070A3D90-3161-43DE-B7CC-34F10204A23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6" creationId="{94AADE88-5E87-40F1-81DE-951AB4CF0B37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7" creationId="{03D5BBBE-4A66-41ED-AE6A-70FF46BA5529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8" creationId="{22FB5628-3057-453E-8FAD-5899833FA05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299" creationId="{22CD2C49-73DB-4CC4-A115-2D7F3FEE944C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300" creationId="{34A50D6F-CB59-4D00-B466-ECF52D50B95D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303" creationId="{9EA4E1DF-C031-43A9-9A3A-26BF8A4BF6EF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304" creationId="{94A27873-DCDE-40C1-A96D-F6D749CBD764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305" creationId="{B67A38E2-063B-46BB-AF8E-91D87C856EC6}"/>
          </ac:spMkLst>
        </pc:spChg>
        <pc:spChg chg="add del mod">
          <ac:chgData name="Alexandria" userId="d7e167aa-12b2-4766-b097-c78b02e42776" providerId="ADAL" clId="{7335CA66-C18E-46DE-B6ED-F51EAFD8E805}" dt="2021-06-22T02:09:57.067" v="1379"/>
          <ac:spMkLst>
            <pc:docMk/>
            <pc:sldMk cId="4256780730" sldId="259"/>
            <ac:spMk id="307" creationId="{4E69BFCD-FCD4-4E49-A133-113DFEE60ABA}"/>
          </ac:spMkLst>
        </pc:spChg>
        <pc:grpChg chg="mod">
          <ac:chgData name="Alexandria" userId="d7e167aa-12b2-4766-b097-c78b02e42776" providerId="ADAL" clId="{7335CA66-C18E-46DE-B6ED-F51EAFD8E805}" dt="2021-06-22T01:05:05.323" v="832"/>
          <ac:grpSpMkLst>
            <pc:docMk/>
            <pc:sldMk cId="4256780730" sldId="259"/>
            <ac:grpSpMk id="21" creationId="{DD13D18F-3E47-402A-9B3F-98A8F6676BA7}"/>
          </ac:grpSpMkLst>
        </pc:grpChg>
        <pc:grpChg chg="del mod">
          <ac:chgData name="Alexandria" userId="d7e167aa-12b2-4766-b097-c78b02e42776" providerId="ADAL" clId="{7335CA66-C18E-46DE-B6ED-F51EAFD8E805}" dt="2021-06-22T01:05:33.109" v="846"/>
          <ac:grpSpMkLst>
            <pc:docMk/>
            <pc:sldMk cId="4256780730" sldId="259"/>
            <ac:grpSpMk id="28" creationId="{9FF43A11-CFD7-454A-B872-68810DDD0374}"/>
          </ac:grpSpMkLst>
        </pc:grpChg>
        <pc:grpChg chg="del mod">
          <ac:chgData name="Alexandria" userId="d7e167aa-12b2-4766-b097-c78b02e42776" providerId="ADAL" clId="{7335CA66-C18E-46DE-B6ED-F51EAFD8E805}" dt="2021-06-22T01:05:39.857" v="850"/>
          <ac:grpSpMkLst>
            <pc:docMk/>
            <pc:sldMk cId="4256780730" sldId="259"/>
            <ac:grpSpMk id="31" creationId="{964B0F72-6DC2-404B-8611-9D770734A0FD}"/>
          </ac:grpSpMkLst>
        </pc:grpChg>
        <pc:grpChg chg="del mod">
          <ac:chgData name="Alexandria" userId="d7e167aa-12b2-4766-b097-c78b02e42776" providerId="ADAL" clId="{7335CA66-C18E-46DE-B6ED-F51EAFD8E805}" dt="2021-06-22T01:05:49.932" v="860"/>
          <ac:grpSpMkLst>
            <pc:docMk/>
            <pc:sldMk cId="4256780730" sldId="259"/>
            <ac:grpSpMk id="34" creationId="{9D50B137-D4DB-4467-A39A-7B73BA384E21}"/>
          </ac:grpSpMkLst>
        </pc:grpChg>
        <pc:grpChg chg="mod">
          <ac:chgData name="Alexandria" userId="d7e167aa-12b2-4766-b097-c78b02e42776" providerId="ADAL" clId="{7335CA66-C18E-46DE-B6ED-F51EAFD8E805}" dt="2021-06-22T01:05:49.932" v="860"/>
          <ac:grpSpMkLst>
            <pc:docMk/>
            <pc:sldMk cId="4256780730" sldId="259"/>
            <ac:grpSpMk id="40" creationId="{D21E1460-F8B2-45A1-8B01-55C21D8DB4CA}"/>
          </ac:grpSpMkLst>
        </pc:grpChg>
        <pc:grpChg chg="mod">
          <ac:chgData name="Alexandria" userId="d7e167aa-12b2-4766-b097-c78b02e42776" providerId="ADAL" clId="{7335CA66-C18E-46DE-B6ED-F51EAFD8E805}" dt="2021-06-22T01:05:54.753" v="863"/>
          <ac:grpSpMkLst>
            <pc:docMk/>
            <pc:sldMk cId="4256780730" sldId="259"/>
            <ac:grpSpMk id="43" creationId="{0DC4CB7A-2400-4A5D-9F49-791C04170E06}"/>
          </ac:grpSpMkLst>
        </pc:grpChg>
        <pc:grpChg chg="mod">
          <ac:chgData name="Alexandria" userId="d7e167aa-12b2-4766-b097-c78b02e42776" providerId="ADAL" clId="{7335CA66-C18E-46DE-B6ED-F51EAFD8E805}" dt="2021-06-22T01:05:59.417" v="869"/>
          <ac:grpSpMkLst>
            <pc:docMk/>
            <pc:sldMk cId="4256780730" sldId="259"/>
            <ac:grpSpMk id="53" creationId="{17543B5F-F762-4961-96BB-6206DCC5DCE3}"/>
          </ac:grpSpMkLst>
        </pc:grpChg>
        <pc:picChg chg="add mod ord modCrop">
          <ac:chgData name="Alexandria" userId="d7e167aa-12b2-4766-b097-c78b02e42776" providerId="ADAL" clId="{7335CA66-C18E-46DE-B6ED-F51EAFD8E805}" dt="2021-06-22T01:43:07.351" v="1188" actId="14100"/>
          <ac:picMkLst>
            <pc:docMk/>
            <pc:sldMk cId="4256780730" sldId="259"/>
            <ac:picMk id="3" creationId="{0BB02723-456E-439F-BEEC-64B74B094D49}"/>
          </ac:picMkLst>
        </pc:picChg>
        <pc:picChg chg="del">
          <ac:chgData name="Alexandria" userId="d7e167aa-12b2-4766-b097-c78b02e42776" providerId="ADAL" clId="{7335CA66-C18E-46DE-B6ED-F51EAFD8E805}" dt="2021-06-22T00:55:44.814" v="737" actId="478"/>
          <ac:picMkLst>
            <pc:docMk/>
            <pc:sldMk cId="4256780730" sldId="259"/>
            <ac:picMk id="10" creationId="{70613238-AB46-4751-BAF0-68E71B6BB560}"/>
          </ac:picMkLst>
        </pc:picChg>
        <pc:picChg chg="del">
          <ac:chgData name="Alexandria" userId="d7e167aa-12b2-4766-b097-c78b02e42776" providerId="ADAL" clId="{7335CA66-C18E-46DE-B6ED-F51EAFD8E805}" dt="2021-06-22T00:55:44.814" v="737" actId="478"/>
          <ac:picMkLst>
            <pc:docMk/>
            <pc:sldMk cId="4256780730" sldId="259"/>
            <ac:picMk id="16" creationId="{FB77435C-5543-419E-BF5E-A6EA726D5A7C}"/>
          </ac:picMkLst>
        </pc:picChg>
        <pc:picChg chg="mod">
          <ac:chgData name="Alexandria" userId="d7e167aa-12b2-4766-b097-c78b02e42776" providerId="ADAL" clId="{7335CA66-C18E-46DE-B6ED-F51EAFD8E805}" dt="2021-06-22T01:07:25.675" v="878" actId="208"/>
          <ac:picMkLst>
            <pc:docMk/>
            <pc:sldMk cId="4256780730" sldId="259"/>
            <ac:picMk id="45" creationId="{FB7D78AE-0DBF-485C-B3C7-C971DEACA0A9}"/>
          </ac:picMkLst>
        </pc:picChg>
        <pc:picChg chg="mod">
          <ac:chgData name="Alexandria" userId="d7e167aa-12b2-4766-b097-c78b02e42776" providerId="ADAL" clId="{7335CA66-C18E-46DE-B6ED-F51EAFD8E805}" dt="2021-06-22T01:07:16.122" v="877" actId="207"/>
          <ac:picMkLst>
            <pc:docMk/>
            <pc:sldMk cId="4256780730" sldId="259"/>
            <ac:picMk id="51" creationId="{CC2367C2-3079-49FD-BD8F-5C65605E5D98}"/>
          </ac:picMkLst>
        </pc:picChg>
        <pc:picChg chg="add mod">
          <ac:chgData name="Alexandria" userId="d7e167aa-12b2-4766-b097-c78b02e42776" providerId="ADAL" clId="{7335CA66-C18E-46DE-B6ED-F51EAFD8E805}" dt="2021-06-22T01:18:10.524" v="978" actId="1076"/>
          <ac:picMkLst>
            <pc:docMk/>
            <pc:sldMk cId="4256780730" sldId="259"/>
            <ac:picMk id="62" creationId="{06D39A88-D8BE-4A46-9148-12C5C26AFD7C}"/>
          </ac:picMkLst>
        </pc:picChg>
        <pc:picChg chg="add del mod ord">
          <ac:chgData name="Alexandria" userId="d7e167aa-12b2-4766-b097-c78b02e42776" providerId="ADAL" clId="{7335CA66-C18E-46DE-B6ED-F51EAFD8E805}" dt="2021-06-22T00:57:02.598" v="747" actId="478"/>
          <ac:picMkLst>
            <pc:docMk/>
            <pc:sldMk cId="4256780730" sldId="259"/>
            <ac:picMk id="91" creationId="{55FC2B85-B0B0-4FA7-B07C-0807766A90EF}"/>
          </ac:picMkLst>
        </pc:picChg>
        <pc:picChg chg="add mod">
          <ac:chgData name="Alexandria" userId="d7e167aa-12b2-4766-b097-c78b02e42776" providerId="ADAL" clId="{7335CA66-C18E-46DE-B6ED-F51EAFD8E805}" dt="2021-06-22T01:18:28.624" v="981" actId="207"/>
          <ac:picMkLst>
            <pc:docMk/>
            <pc:sldMk cId="4256780730" sldId="259"/>
            <ac:picMk id="138" creationId="{DEC7F3EB-CD3E-486A-B88A-8728856D9F82}"/>
          </ac:picMkLst>
        </pc:picChg>
        <pc:picChg chg="add del mod">
          <ac:chgData name="Alexandria" userId="d7e167aa-12b2-4766-b097-c78b02e42776" providerId="ADAL" clId="{7335CA66-C18E-46DE-B6ED-F51EAFD8E805}" dt="2021-06-22T01:18:31.937" v="983"/>
          <ac:picMkLst>
            <pc:docMk/>
            <pc:sldMk cId="4256780730" sldId="259"/>
            <ac:picMk id="140" creationId="{0164592F-2551-4043-B5FA-A204637A2BC3}"/>
          </ac:picMkLst>
        </pc:picChg>
        <pc:picChg chg="add mod">
          <ac:chgData name="Alexandria" userId="d7e167aa-12b2-4766-b097-c78b02e42776" providerId="ADAL" clId="{7335CA66-C18E-46DE-B6ED-F51EAFD8E805}" dt="2021-06-22T01:21:31.804" v="1024" actId="1076"/>
          <ac:picMkLst>
            <pc:docMk/>
            <pc:sldMk cId="4256780730" sldId="259"/>
            <ac:picMk id="141" creationId="{28FDB1EC-22DD-46EF-97B3-76FD5512EC70}"/>
          </ac:picMkLst>
        </pc:picChg>
        <pc:picChg chg="add mod">
          <ac:chgData name="Alexandria" userId="d7e167aa-12b2-4766-b097-c78b02e42776" providerId="ADAL" clId="{7335CA66-C18E-46DE-B6ED-F51EAFD8E805}" dt="2021-06-22T01:19:06.604" v="994" actId="207"/>
          <ac:picMkLst>
            <pc:docMk/>
            <pc:sldMk cId="4256780730" sldId="259"/>
            <ac:picMk id="144" creationId="{24C786C1-100D-463F-B267-40DEBF3EC9FE}"/>
          </ac:picMkLst>
        </pc:picChg>
        <pc:picChg chg="add mod">
          <ac:chgData name="Alexandria" userId="d7e167aa-12b2-4766-b097-c78b02e42776" providerId="ADAL" clId="{7335CA66-C18E-46DE-B6ED-F51EAFD8E805}" dt="2021-06-22T01:19:39.646" v="999" actId="207"/>
          <ac:picMkLst>
            <pc:docMk/>
            <pc:sldMk cId="4256780730" sldId="259"/>
            <ac:picMk id="146" creationId="{E9D44974-2446-43C7-9612-D813BB0DCA6C}"/>
          </ac:picMkLst>
        </pc:picChg>
        <pc:picChg chg="add mod">
          <ac:chgData name="Alexandria" userId="d7e167aa-12b2-4766-b097-c78b02e42776" providerId="ADAL" clId="{7335CA66-C18E-46DE-B6ED-F51EAFD8E805}" dt="2021-06-22T01:19:51.218" v="1004" actId="1076"/>
          <ac:picMkLst>
            <pc:docMk/>
            <pc:sldMk cId="4256780730" sldId="259"/>
            <ac:picMk id="148" creationId="{BF1A2FED-2BFD-4B87-8A6C-BF83E85DE75C}"/>
          </ac:picMkLst>
        </pc:picChg>
        <pc:picChg chg="add del mod">
          <ac:chgData name="Alexandria" userId="d7e167aa-12b2-4766-b097-c78b02e42776" providerId="ADAL" clId="{7335CA66-C18E-46DE-B6ED-F51EAFD8E805}" dt="2021-06-22T01:32:28.186" v="1137" actId="478"/>
          <ac:picMkLst>
            <pc:docMk/>
            <pc:sldMk cId="4256780730" sldId="259"/>
            <ac:picMk id="161" creationId="{13BC5F25-D326-4D1E-8867-6AE3FFA4C5FE}"/>
          </ac:picMkLst>
        </pc:picChg>
        <pc:picChg chg="add del mod">
          <ac:chgData name="Alexandria" userId="d7e167aa-12b2-4766-b097-c78b02e42776" providerId="ADAL" clId="{7335CA66-C18E-46DE-B6ED-F51EAFD8E805}" dt="2021-06-22T01:38:29.823" v="1171" actId="478"/>
          <ac:picMkLst>
            <pc:docMk/>
            <pc:sldMk cId="4256780730" sldId="259"/>
            <ac:picMk id="164" creationId="{B7196215-69CA-4CAC-B23E-0C2C9E18D9EC}"/>
          </ac:picMkLst>
        </pc:picChg>
        <pc:picChg chg="add mod">
          <ac:chgData name="Alexandria" userId="d7e167aa-12b2-4766-b097-c78b02e42776" providerId="ADAL" clId="{7335CA66-C18E-46DE-B6ED-F51EAFD8E805}" dt="2021-06-22T01:38:24.331" v="1170"/>
          <ac:picMkLst>
            <pc:docMk/>
            <pc:sldMk cId="4256780730" sldId="259"/>
            <ac:picMk id="167" creationId="{B08E322F-E6A4-45E3-8220-D9742FC7511F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09" creationId="{5E187311-484B-4E69-A5AB-E6A9FE66D18F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12" creationId="{13B4066A-A36F-42CC-8DCE-37F25A221366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14" creationId="{AD89610E-F076-41D4-8D28-813AD4177826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17" creationId="{6C28344A-0A55-4AD1-BE4D-A14251C2405B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20" creationId="{A446C97E-37F5-40E4-95AC-4047D72B5856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21" creationId="{D91E5FD4-CD3D-41B3-A882-CBE187463C53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22" creationId="{09EE756A-2E96-4381-849A-FD3A0C08D5C4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23" creationId="{4297BD3B-C492-4116-9A10-7BE56B1942D7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236" creationId="{76A5158A-19A3-4719-B496-D6647036314E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301" creationId="{33581AA4-E030-4075-8784-5737639F70B6}"/>
          </ac:picMkLst>
        </pc:picChg>
        <pc:picChg chg="add del mod">
          <ac:chgData name="Alexandria" userId="d7e167aa-12b2-4766-b097-c78b02e42776" providerId="ADAL" clId="{7335CA66-C18E-46DE-B6ED-F51EAFD8E805}" dt="2021-06-22T02:09:57.067" v="1379"/>
          <ac:picMkLst>
            <pc:docMk/>
            <pc:sldMk cId="4256780730" sldId="259"/>
            <ac:picMk id="306" creationId="{4A883A47-8205-4C5D-8D7F-E8892C2F6641}"/>
          </ac:picMkLst>
        </pc:picChg>
        <pc:inkChg chg="add del">
          <ac:chgData name="Alexandria" userId="d7e167aa-12b2-4766-b097-c78b02e42776" providerId="ADAL" clId="{7335CA66-C18E-46DE-B6ED-F51EAFD8E805}" dt="2021-06-22T01:04:15.693" v="820" actId="9405"/>
          <ac:inkMkLst>
            <pc:docMk/>
            <pc:sldMk cId="4256780730" sldId="259"/>
            <ac:inkMk id="11" creationId="{C265F401-8434-479B-8F61-1EC9E33A277F}"/>
          </ac:inkMkLst>
        </pc:inkChg>
        <pc:inkChg chg="add">
          <ac:chgData name="Alexandria" userId="d7e167aa-12b2-4766-b097-c78b02e42776" providerId="ADAL" clId="{7335CA66-C18E-46DE-B6ED-F51EAFD8E805}" dt="2021-06-22T01:04:25.648" v="821" actId="9405"/>
          <ac:inkMkLst>
            <pc:docMk/>
            <pc:sldMk cId="4256780730" sldId="259"/>
            <ac:inkMk id="12" creationId="{FB29D9B3-A257-4AD8-9A24-66D02706EADE}"/>
          </ac:inkMkLst>
        </pc:inkChg>
        <pc:inkChg chg="add del">
          <ac:chgData name="Alexandria" userId="d7e167aa-12b2-4766-b097-c78b02e42776" providerId="ADAL" clId="{7335CA66-C18E-46DE-B6ED-F51EAFD8E805}" dt="2021-06-22T01:04:40.761" v="823" actId="9405"/>
          <ac:inkMkLst>
            <pc:docMk/>
            <pc:sldMk cId="4256780730" sldId="259"/>
            <ac:inkMk id="13" creationId="{3BF8794A-B10F-48AF-86FF-536A9F4385C4}"/>
          </ac:inkMkLst>
        </pc:inkChg>
        <pc:inkChg chg="add del">
          <ac:chgData name="Alexandria" userId="d7e167aa-12b2-4766-b097-c78b02e42776" providerId="ADAL" clId="{7335CA66-C18E-46DE-B6ED-F51EAFD8E805}" dt="2021-06-22T01:04:45.679" v="825" actId="9405"/>
          <ac:inkMkLst>
            <pc:docMk/>
            <pc:sldMk cId="4256780730" sldId="259"/>
            <ac:inkMk id="14" creationId="{46B27D3E-B822-43C3-ADC0-74A2592C9F6E}"/>
          </ac:inkMkLst>
        </pc:inkChg>
        <pc:inkChg chg="add">
          <ac:chgData name="Alexandria" userId="d7e167aa-12b2-4766-b097-c78b02e42776" providerId="ADAL" clId="{7335CA66-C18E-46DE-B6ED-F51EAFD8E805}" dt="2021-06-22T01:04:50.382" v="826" actId="9405"/>
          <ac:inkMkLst>
            <pc:docMk/>
            <pc:sldMk cId="4256780730" sldId="259"/>
            <ac:inkMk id="15" creationId="{9C22F429-D24B-48C9-94D6-258A59B7CBA6}"/>
          </ac:inkMkLst>
        </pc:inkChg>
        <pc:inkChg chg="add mod">
          <ac:chgData name="Alexandria" userId="d7e167aa-12b2-4766-b097-c78b02e42776" providerId="ADAL" clId="{7335CA66-C18E-46DE-B6ED-F51EAFD8E805}" dt="2021-06-22T01:05:05.323" v="832"/>
          <ac:inkMkLst>
            <pc:docMk/>
            <pc:sldMk cId="4256780730" sldId="259"/>
            <ac:inkMk id="17" creationId="{26C3FBF7-5A6E-4392-BB16-16642B67DE1D}"/>
          </ac:inkMkLst>
        </pc:inkChg>
        <pc:inkChg chg="add mod">
          <ac:chgData name="Alexandria" userId="d7e167aa-12b2-4766-b097-c78b02e42776" providerId="ADAL" clId="{7335CA66-C18E-46DE-B6ED-F51EAFD8E805}" dt="2021-06-22T01:05:05.323" v="832"/>
          <ac:inkMkLst>
            <pc:docMk/>
            <pc:sldMk cId="4256780730" sldId="259"/>
            <ac:inkMk id="18" creationId="{2491BC64-EEDE-4AE8-8539-825C8696A017}"/>
          </ac:inkMkLst>
        </pc:inkChg>
        <pc:inkChg chg="add del">
          <ac:chgData name="Alexandria" userId="d7e167aa-12b2-4766-b097-c78b02e42776" providerId="ADAL" clId="{7335CA66-C18E-46DE-B6ED-F51EAFD8E805}" dt="2021-06-22T01:05:01.397" v="830" actId="9405"/>
          <ac:inkMkLst>
            <pc:docMk/>
            <pc:sldMk cId="4256780730" sldId="259"/>
            <ac:inkMk id="19" creationId="{BB325E20-CAF3-4CB7-B0E2-CDBD2DB425F7}"/>
          </ac:inkMkLst>
        </pc:inkChg>
        <pc:inkChg chg="add mod">
          <ac:chgData name="Alexandria" userId="d7e167aa-12b2-4766-b097-c78b02e42776" providerId="ADAL" clId="{7335CA66-C18E-46DE-B6ED-F51EAFD8E805}" dt="2021-06-22T01:05:05.323" v="832"/>
          <ac:inkMkLst>
            <pc:docMk/>
            <pc:sldMk cId="4256780730" sldId="259"/>
            <ac:inkMk id="20" creationId="{A7554E91-6593-474B-9686-DE3756243AD3}"/>
          </ac:inkMkLst>
        </pc:inkChg>
        <pc:inkChg chg="add del">
          <ac:chgData name="Alexandria" userId="d7e167aa-12b2-4766-b097-c78b02e42776" providerId="ADAL" clId="{7335CA66-C18E-46DE-B6ED-F51EAFD8E805}" dt="2021-06-22T01:05:15.259" v="834" actId="9405"/>
          <ac:inkMkLst>
            <pc:docMk/>
            <pc:sldMk cId="4256780730" sldId="259"/>
            <ac:inkMk id="22" creationId="{F471319D-8010-45EF-82DD-A3D1A539F4E3}"/>
          </ac:inkMkLst>
        </pc:inkChg>
        <pc:inkChg chg="add">
          <ac:chgData name="Alexandria" userId="d7e167aa-12b2-4766-b097-c78b02e42776" providerId="ADAL" clId="{7335CA66-C18E-46DE-B6ED-F51EAFD8E805}" dt="2021-06-22T01:05:18.205" v="835" actId="9405"/>
          <ac:inkMkLst>
            <pc:docMk/>
            <pc:sldMk cId="4256780730" sldId="259"/>
            <ac:inkMk id="23" creationId="{279E1364-9A6E-4CBF-AA65-A0DD06368159}"/>
          </ac:inkMkLst>
        </pc:inkChg>
        <pc:inkChg chg="add del">
          <ac:chgData name="Alexandria" userId="d7e167aa-12b2-4766-b097-c78b02e42776" providerId="ADAL" clId="{7335CA66-C18E-46DE-B6ED-F51EAFD8E805}" dt="2021-06-22T01:05:20.292" v="837" actId="9405"/>
          <ac:inkMkLst>
            <pc:docMk/>
            <pc:sldMk cId="4256780730" sldId="259"/>
            <ac:inkMk id="24" creationId="{A8EF7E95-5186-4FF5-AB1F-27BB1179FC8D}"/>
          </ac:inkMkLst>
        </pc:inkChg>
        <pc:inkChg chg="add del">
          <ac:chgData name="Alexandria" userId="d7e167aa-12b2-4766-b097-c78b02e42776" providerId="ADAL" clId="{7335CA66-C18E-46DE-B6ED-F51EAFD8E805}" dt="2021-06-22T01:05:23.663" v="839" actId="9405"/>
          <ac:inkMkLst>
            <pc:docMk/>
            <pc:sldMk cId="4256780730" sldId="259"/>
            <ac:inkMk id="25" creationId="{BF7CE2D6-B6FE-490C-B576-AD3CD777EB9F}"/>
          </ac:inkMkLst>
        </pc:inkChg>
        <pc:inkChg chg="add mod">
          <ac:chgData name="Alexandria" userId="d7e167aa-12b2-4766-b097-c78b02e42776" providerId="ADAL" clId="{7335CA66-C18E-46DE-B6ED-F51EAFD8E805}" dt="2021-06-22T01:05:49.932" v="860"/>
          <ac:inkMkLst>
            <pc:docMk/>
            <pc:sldMk cId="4256780730" sldId="259"/>
            <ac:inkMk id="26" creationId="{D8E3E622-086C-4719-BBB7-0ED6E745AABA}"/>
          </ac:inkMkLst>
        </pc:inkChg>
        <pc:inkChg chg="add mod">
          <ac:chgData name="Alexandria" userId="d7e167aa-12b2-4766-b097-c78b02e42776" providerId="ADAL" clId="{7335CA66-C18E-46DE-B6ED-F51EAFD8E805}" dt="2021-06-22T01:05:49.932" v="860"/>
          <ac:inkMkLst>
            <pc:docMk/>
            <pc:sldMk cId="4256780730" sldId="259"/>
            <ac:inkMk id="27" creationId="{3F66215D-037E-465B-8FB6-4969A0CE392B}"/>
          </ac:inkMkLst>
        </pc:inkChg>
        <pc:inkChg chg="add mod">
          <ac:chgData name="Alexandria" userId="d7e167aa-12b2-4766-b097-c78b02e42776" providerId="ADAL" clId="{7335CA66-C18E-46DE-B6ED-F51EAFD8E805}" dt="2021-06-22T01:05:49.932" v="860"/>
          <ac:inkMkLst>
            <pc:docMk/>
            <pc:sldMk cId="4256780730" sldId="259"/>
            <ac:inkMk id="29" creationId="{6B413A52-4124-4C1D-86FB-D114FFE5D7B5}"/>
          </ac:inkMkLst>
        </pc:inkChg>
        <pc:inkChg chg="add del">
          <ac:chgData name="Alexandria" userId="d7e167aa-12b2-4766-b097-c78b02e42776" providerId="ADAL" clId="{7335CA66-C18E-46DE-B6ED-F51EAFD8E805}" dt="2021-06-22T01:05:32.838" v="845" actId="9405"/>
          <ac:inkMkLst>
            <pc:docMk/>
            <pc:sldMk cId="4256780730" sldId="259"/>
            <ac:inkMk id="30" creationId="{04416C5E-F8B8-44D8-85C9-949CCF76AA56}"/>
          </ac:inkMkLst>
        </pc:inkChg>
        <pc:inkChg chg="add mod">
          <ac:chgData name="Alexandria" userId="d7e167aa-12b2-4766-b097-c78b02e42776" providerId="ADAL" clId="{7335CA66-C18E-46DE-B6ED-F51EAFD8E805}" dt="2021-06-22T01:05:49.932" v="860"/>
          <ac:inkMkLst>
            <pc:docMk/>
            <pc:sldMk cId="4256780730" sldId="259"/>
            <ac:inkMk id="32" creationId="{0078C07B-FDE7-4B93-BF56-39D4F72A9032}"/>
          </ac:inkMkLst>
        </pc:inkChg>
        <pc:inkChg chg="add del">
          <ac:chgData name="Alexandria" userId="d7e167aa-12b2-4766-b097-c78b02e42776" providerId="ADAL" clId="{7335CA66-C18E-46DE-B6ED-F51EAFD8E805}" dt="2021-06-22T01:05:39.667" v="849" actId="9405"/>
          <ac:inkMkLst>
            <pc:docMk/>
            <pc:sldMk cId="4256780730" sldId="259"/>
            <ac:inkMk id="33" creationId="{0FCBFC4C-DB9F-42D3-8DB1-E8013807DBB5}"/>
          </ac:inkMkLst>
        </pc:inkChg>
        <pc:inkChg chg="add del">
          <ac:chgData name="Alexandria" userId="d7e167aa-12b2-4766-b097-c78b02e42776" providerId="ADAL" clId="{7335CA66-C18E-46DE-B6ED-F51EAFD8E805}" dt="2021-06-22T01:05:42.183" v="852" actId="9405"/>
          <ac:inkMkLst>
            <pc:docMk/>
            <pc:sldMk cId="4256780730" sldId="259"/>
            <ac:inkMk id="35" creationId="{F0D8E746-F503-4600-BE83-9F2636031A3E}"/>
          </ac:inkMkLst>
        </pc:inkChg>
        <pc:inkChg chg="add del">
          <ac:chgData name="Alexandria" userId="d7e167aa-12b2-4766-b097-c78b02e42776" providerId="ADAL" clId="{7335CA66-C18E-46DE-B6ED-F51EAFD8E805}" dt="2021-06-22T01:05:43.329" v="854" actId="9405"/>
          <ac:inkMkLst>
            <pc:docMk/>
            <pc:sldMk cId="4256780730" sldId="259"/>
            <ac:inkMk id="36" creationId="{AA009B3D-44EB-4601-9C07-7E32E28C391A}"/>
          </ac:inkMkLst>
        </pc:inkChg>
        <pc:inkChg chg="add del">
          <ac:chgData name="Alexandria" userId="d7e167aa-12b2-4766-b097-c78b02e42776" providerId="ADAL" clId="{7335CA66-C18E-46DE-B6ED-F51EAFD8E805}" dt="2021-06-22T01:05:46.252" v="856" actId="9405"/>
          <ac:inkMkLst>
            <pc:docMk/>
            <pc:sldMk cId="4256780730" sldId="259"/>
            <ac:inkMk id="37" creationId="{7C240ABC-767E-4BBB-8864-27D0E5D953B4}"/>
          </ac:inkMkLst>
        </pc:inkChg>
        <pc:inkChg chg="add del">
          <ac:chgData name="Alexandria" userId="d7e167aa-12b2-4766-b097-c78b02e42776" providerId="ADAL" clId="{7335CA66-C18E-46DE-B6ED-F51EAFD8E805}" dt="2021-06-22T01:05:48.043" v="858" actId="9405"/>
          <ac:inkMkLst>
            <pc:docMk/>
            <pc:sldMk cId="4256780730" sldId="259"/>
            <ac:inkMk id="38" creationId="{0D4B8F9D-E045-4628-A690-C64344E52AE9}"/>
          </ac:inkMkLst>
        </pc:inkChg>
        <pc:inkChg chg="add mod">
          <ac:chgData name="Alexandria" userId="d7e167aa-12b2-4766-b097-c78b02e42776" providerId="ADAL" clId="{7335CA66-C18E-46DE-B6ED-F51EAFD8E805}" dt="2021-06-22T01:05:49.932" v="860"/>
          <ac:inkMkLst>
            <pc:docMk/>
            <pc:sldMk cId="4256780730" sldId="259"/>
            <ac:inkMk id="39" creationId="{9E8D61D9-B731-4521-99BF-FE2815D48D21}"/>
          </ac:inkMkLst>
        </pc:inkChg>
        <pc:inkChg chg="add mod">
          <ac:chgData name="Alexandria" userId="d7e167aa-12b2-4766-b097-c78b02e42776" providerId="ADAL" clId="{7335CA66-C18E-46DE-B6ED-F51EAFD8E805}" dt="2021-06-22T01:05:54.753" v="863"/>
          <ac:inkMkLst>
            <pc:docMk/>
            <pc:sldMk cId="4256780730" sldId="259"/>
            <ac:inkMk id="41" creationId="{F0669E4A-1BB6-48C1-A635-8F5DB72C1097}"/>
          </ac:inkMkLst>
        </pc:inkChg>
        <pc:inkChg chg="add mod">
          <ac:chgData name="Alexandria" userId="d7e167aa-12b2-4766-b097-c78b02e42776" providerId="ADAL" clId="{7335CA66-C18E-46DE-B6ED-F51EAFD8E805}" dt="2021-06-22T01:05:54.753" v="863"/>
          <ac:inkMkLst>
            <pc:docMk/>
            <pc:sldMk cId="4256780730" sldId="259"/>
            <ac:inkMk id="42" creationId="{B3C4B58C-3740-488F-B794-9348946B179C}"/>
          </ac:inkMkLst>
        </pc:inkChg>
        <pc:inkChg chg="add">
          <ac:chgData name="Alexandria" userId="d7e167aa-12b2-4766-b097-c78b02e42776" providerId="ADAL" clId="{7335CA66-C18E-46DE-B6ED-F51EAFD8E805}" dt="2021-06-22T01:05:55.502" v="864" actId="9405"/>
          <ac:inkMkLst>
            <pc:docMk/>
            <pc:sldMk cId="4256780730" sldId="259"/>
            <ac:inkMk id="44" creationId="{755D2260-D84B-488C-8A5F-734BC2293017}"/>
          </ac:inkMkLst>
        </pc:inkChg>
        <pc:inkChg chg="add del">
          <ac:chgData name="Alexandria" userId="d7e167aa-12b2-4766-b097-c78b02e42776" providerId="ADAL" clId="{7335CA66-C18E-46DE-B6ED-F51EAFD8E805}" dt="2021-06-22T01:05:57.428" v="866" actId="9405"/>
          <ac:inkMkLst>
            <pc:docMk/>
            <pc:sldMk cId="4256780730" sldId="259"/>
            <ac:inkMk id="47" creationId="{23A1AD79-1AE6-4758-AD9A-14FF20036DA5}"/>
          </ac:inkMkLst>
        </pc:inkChg>
        <pc:inkChg chg="add mod">
          <ac:chgData name="Alexandria" userId="d7e167aa-12b2-4766-b097-c78b02e42776" providerId="ADAL" clId="{7335CA66-C18E-46DE-B6ED-F51EAFD8E805}" dt="2021-06-22T01:05:59.417" v="869"/>
          <ac:inkMkLst>
            <pc:docMk/>
            <pc:sldMk cId="4256780730" sldId="259"/>
            <ac:inkMk id="49" creationId="{E6E61B1D-892F-4120-8BAC-F65BF4012A40}"/>
          </ac:inkMkLst>
        </pc:inkChg>
        <pc:inkChg chg="add mod">
          <ac:chgData name="Alexandria" userId="d7e167aa-12b2-4766-b097-c78b02e42776" providerId="ADAL" clId="{7335CA66-C18E-46DE-B6ED-F51EAFD8E805}" dt="2021-06-22T01:05:59.417" v="869"/>
          <ac:inkMkLst>
            <pc:docMk/>
            <pc:sldMk cId="4256780730" sldId="259"/>
            <ac:inkMk id="50" creationId="{CCAF5713-3075-492F-ADF7-0B75D4DDCA89}"/>
          </ac:inkMkLst>
        </pc:inkChg>
        <pc:cxnChg chg="mod">
          <ac:chgData name="Alexandria" userId="d7e167aa-12b2-4766-b097-c78b02e42776" providerId="ADAL" clId="{7335CA66-C18E-46DE-B6ED-F51EAFD8E805}" dt="2021-06-22T01:07:48.683" v="883" actId="14100"/>
          <ac:cxnSpMkLst>
            <pc:docMk/>
            <pc:sldMk cId="4256780730" sldId="259"/>
            <ac:cxnSpMk id="48" creationId="{8246C74C-333D-4D40-93BD-F71A5036025A}"/>
          </ac:cxnSpMkLst>
        </pc:cxnChg>
        <pc:cxnChg chg="mod">
          <ac:chgData name="Alexandria" userId="d7e167aa-12b2-4766-b097-c78b02e42776" providerId="ADAL" clId="{7335CA66-C18E-46DE-B6ED-F51EAFD8E805}" dt="2021-06-22T01:07:43.606" v="881" actId="1076"/>
          <ac:cxnSpMkLst>
            <pc:docMk/>
            <pc:sldMk cId="4256780730" sldId="259"/>
            <ac:cxnSpMk id="74" creationId="{28A542AA-C99E-4FA0-AD38-B2D966224711}"/>
          </ac:cxnSpMkLst>
        </pc:cxnChg>
        <pc:cxnChg chg="add mod">
          <ac:chgData name="Alexandria" userId="d7e167aa-12b2-4766-b097-c78b02e42776" providerId="ADAL" clId="{7335CA66-C18E-46DE-B6ED-F51EAFD8E805}" dt="2021-06-22T01:43:10.896" v="1189" actId="1076"/>
          <ac:cxnSpMkLst>
            <pc:docMk/>
            <pc:sldMk cId="4256780730" sldId="259"/>
            <ac:cxnSpMk id="165" creationId="{124494A3-3214-4256-808F-1160F768996F}"/>
          </ac:cxnSpMkLst>
        </pc:cxnChg>
        <pc:cxnChg chg="add del mod">
          <ac:chgData name="Alexandria" userId="d7e167aa-12b2-4766-b097-c78b02e42776" providerId="ADAL" clId="{7335CA66-C18E-46DE-B6ED-F51EAFD8E805}" dt="2021-06-22T02:09:57.067" v="1379"/>
          <ac:cxnSpMkLst>
            <pc:docMk/>
            <pc:sldMk cId="4256780730" sldId="259"/>
            <ac:cxnSpMk id="211" creationId="{E2F896BB-58F0-46AF-8069-DDCE249E6547}"/>
          </ac:cxnSpMkLst>
        </pc:cxnChg>
        <pc:cxnChg chg="add del mod">
          <ac:chgData name="Alexandria" userId="d7e167aa-12b2-4766-b097-c78b02e42776" providerId="ADAL" clId="{7335CA66-C18E-46DE-B6ED-F51EAFD8E805}" dt="2021-06-22T02:09:57.067" v="1379"/>
          <ac:cxnSpMkLst>
            <pc:docMk/>
            <pc:sldMk cId="4256780730" sldId="259"/>
            <ac:cxnSpMk id="218" creationId="{8BBE8BA3-AFFF-4F45-BC54-53980B49F79B}"/>
          </ac:cxnSpMkLst>
        </pc:cxnChg>
        <pc:cxnChg chg="add del mod">
          <ac:chgData name="Alexandria" userId="d7e167aa-12b2-4766-b097-c78b02e42776" providerId="ADAL" clId="{7335CA66-C18E-46DE-B6ED-F51EAFD8E805}" dt="2021-06-22T02:09:57.067" v="1379"/>
          <ac:cxnSpMkLst>
            <pc:docMk/>
            <pc:sldMk cId="4256780730" sldId="259"/>
            <ac:cxnSpMk id="219" creationId="{8384A520-68C4-4855-B8D2-7A7604E37A32}"/>
          </ac:cxnSpMkLst>
        </pc:cxnChg>
        <pc:cxnChg chg="add del mod">
          <ac:chgData name="Alexandria" userId="d7e167aa-12b2-4766-b097-c78b02e42776" providerId="ADAL" clId="{7335CA66-C18E-46DE-B6ED-F51EAFD8E805}" dt="2021-06-22T02:09:57.067" v="1379"/>
          <ac:cxnSpMkLst>
            <pc:docMk/>
            <pc:sldMk cId="4256780730" sldId="259"/>
            <ac:cxnSpMk id="302" creationId="{A58648DA-1197-429A-B246-B2814C44503C}"/>
          </ac:cxnSpMkLst>
        </pc:cxnChg>
      </pc:sldChg>
      <pc:sldChg chg="addSp delSp modSp add del mod">
        <pc:chgData name="Alexandria" userId="d7e167aa-12b2-4766-b097-c78b02e42776" providerId="ADAL" clId="{7335CA66-C18E-46DE-B6ED-F51EAFD8E805}" dt="2021-06-22T16:54:11.779" v="2546" actId="47"/>
        <pc:sldMkLst>
          <pc:docMk/>
          <pc:sldMk cId="1743471857" sldId="260"/>
        </pc:sldMkLst>
        <pc:spChg chg="add del mod">
          <ac:chgData name="Alexandria" userId="d7e167aa-12b2-4766-b097-c78b02e42776" providerId="ADAL" clId="{7335CA66-C18E-46DE-B6ED-F51EAFD8E805}" dt="2021-06-22T14:14:54.293" v="1521" actId="478"/>
          <ac:spMkLst>
            <pc:docMk/>
            <pc:sldMk cId="1743471857" sldId="260"/>
            <ac:spMk id="2" creationId="{801C8AF0-F4C8-479E-BEE2-298E9A85B45A}"/>
          </ac:spMkLst>
        </pc:spChg>
        <pc:spChg chg="add del">
          <ac:chgData name="Alexandria" userId="d7e167aa-12b2-4766-b097-c78b02e42776" providerId="ADAL" clId="{7335CA66-C18E-46DE-B6ED-F51EAFD8E805}" dt="2021-06-22T14:13:42.049" v="1520" actId="478"/>
          <ac:spMkLst>
            <pc:docMk/>
            <pc:sldMk cId="1743471857" sldId="260"/>
            <ac:spMk id="3" creationId="{33BF68BD-966A-4967-848C-9F168022D58A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4" creationId="{10A36C7E-CBB3-4E2F-8E13-CA6B91A629E4}"/>
          </ac:spMkLst>
        </pc:spChg>
        <pc:spChg chg="add del mod">
          <ac:chgData name="Alexandria" userId="d7e167aa-12b2-4766-b097-c78b02e42776" providerId="ADAL" clId="{7335CA66-C18E-46DE-B6ED-F51EAFD8E805}" dt="2021-06-22T16:49:46.429" v="2500" actId="478"/>
          <ac:spMkLst>
            <pc:docMk/>
            <pc:sldMk cId="1743471857" sldId="260"/>
            <ac:spMk id="4" creationId="{3DFC0456-DCF3-4FA4-96C1-06721FE2BE71}"/>
          </ac:spMkLst>
        </pc:spChg>
        <pc:spChg chg="add del mod or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5" creationId="{E907D405-25E8-42C2-82F5-C02FFF231ADE}"/>
          </ac:spMkLst>
        </pc:spChg>
        <pc:spChg chg="add del mod">
          <ac:chgData name="Alexandria" userId="d7e167aa-12b2-4766-b097-c78b02e42776" providerId="ADAL" clId="{7335CA66-C18E-46DE-B6ED-F51EAFD8E805}" dt="2021-06-22T02:18:50.219" v="1421" actId="478"/>
          <ac:spMkLst>
            <pc:docMk/>
            <pc:sldMk cId="1743471857" sldId="260"/>
            <ac:spMk id="6" creationId="{5479304C-11E9-463B-8916-DDBCA2CF9136}"/>
          </ac:spMkLst>
        </pc:spChg>
        <pc:spChg chg="add del mod">
          <ac:chgData name="Alexandria" userId="d7e167aa-12b2-4766-b097-c78b02e42776" providerId="ADAL" clId="{7335CA66-C18E-46DE-B6ED-F51EAFD8E805}" dt="2021-06-22T14:47:06.494" v="1685" actId="478"/>
          <ac:spMkLst>
            <pc:docMk/>
            <pc:sldMk cId="1743471857" sldId="260"/>
            <ac:spMk id="11" creationId="{9E3707FE-8FDE-4B03-AAAE-55567E59A5B2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46" creationId="{666477D2-6242-4E07-9439-358C172A3BB9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52" creationId="{540CB86D-3356-4B7B-AB4F-382053A98309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56" creationId="{4708C910-11C1-4171-AD38-6B95ED33827B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60" creationId="{DBFEDAFA-DD6D-47C4-A8FA-496386D0E907}"/>
          </ac:spMkLst>
        </pc:spChg>
        <pc:spChg chg="add del mod">
          <ac:chgData name="Alexandria" userId="d7e167aa-12b2-4766-b097-c78b02e42776" providerId="ADAL" clId="{7335CA66-C18E-46DE-B6ED-F51EAFD8E805}" dt="2021-06-22T15:40:19.871" v="1880" actId="478"/>
          <ac:spMkLst>
            <pc:docMk/>
            <pc:sldMk cId="1743471857" sldId="260"/>
            <ac:spMk id="62" creationId="{691DF127-381A-4B63-AEC0-5388076E8E0C}"/>
          </ac:spMkLst>
        </pc:spChg>
        <pc:spChg chg="add del mod or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63" creationId="{6079656E-E890-4EBC-83FD-9A80BC122D76}"/>
          </ac:spMkLst>
        </pc:spChg>
        <pc:spChg chg="add del mod ord">
          <ac:chgData name="Alexandria" userId="d7e167aa-12b2-4766-b097-c78b02e42776" providerId="ADAL" clId="{7335CA66-C18E-46DE-B6ED-F51EAFD8E805}" dt="2021-06-22T15:40:21.461" v="1881" actId="478"/>
          <ac:spMkLst>
            <pc:docMk/>
            <pc:sldMk cId="1743471857" sldId="260"/>
            <ac:spMk id="64" creationId="{9B3BCF50-7596-4C7C-BDD4-F5D7A22841B4}"/>
          </ac:spMkLst>
        </pc:spChg>
        <pc:spChg chg="add del mod or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65" creationId="{2FCD8DAB-283C-4620-8774-8519C22C5B47}"/>
          </ac:spMkLst>
        </pc:spChg>
        <pc:spChg chg="add del mod or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66" creationId="{435E6780-1095-4969-8630-167506B04954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67" creationId="{B061D102-B256-4679-91CC-AFF22E21E78D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68" creationId="{AC0002D1-105D-4A6A-AB64-2E6CEA84E0CE}"/>
          </ac:spMkLst>
        </pc:spChg>
        <pc:spChg chg="add del mod">
          <ac:chgData name="Alexandria" userId="d7e167aa-12b2-4766-b097-c78b02e42776" providerId="ADAL" clId="{7335CA66-C18E-46DE-B6ED-F51EAFD8E805}" dt="2021-06-22T14:47:05.574" v="1684" actId="478"/>
          <ac:spMkLst>
            <pc:docMk/>
            <pc:sldMk cId="1743471857" sldId="260"/>
            <ac:spMk id="68" creationId="{E89A4794-79C8-42A7-9A46-215E9357E2C6}"/>
          </ac:spMkLst>
        </pc:spChg>
        <pc:spChg chg="add del">
          <ac:chgData name="Alexandria" userId="d7e167aa-12b2-4766-b097-c78b02e42776" providerId="ADAL" clId="{7335CA66-C18E-46DE-B6ED-F51EAFD8E805}" dt="2021-06-22T15:36:34.323" v="1838" actId="478"/>
          <ac:spMkLst>
            <pc:docMk/>
            <pc:sldMk cId="1743471857" sldId="260"/>
            <ac:spMk id="70" creationId="{0C9D7C07-AFB4-4C60-BFCD-B3391E32C5C0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71" creationId="{4E98A992-BFB1-41AC-9555-598200481845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72" creationId="{93B40229-8C23-4BA5-80AD-15AA6B0FEEFD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77" creationId="{82642551-D771-4F80-8138-982957E43B27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79" creationId="{58618128-7296-4C12-83F1-377F1E42250E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80" creationId="{D5E13A25-1140-4FCA-ADD4-FBFD542A4870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89" creationId="{DF30E410-0A74-476F-BBAD-595B87BC06D9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93" creationId="{294DEEF4-7367-4207-B64C-C362855578CD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94" creationId="{6DDD743C-165E-4822-9488-56741347CE22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95" creationId="{E6D2861C-D884-4AA0-B591-778C380A890D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96" creationId="{C34A7E9D-56A9-45F5-A208-B126D10D6A1B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97" creationId="{55DDD8A3-5B01-4C47-AD95-696A96268C69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98" creationId="{94427443-3575-4DCF-9C16-9ABE6BEF5063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99" creationId="{96A62889-7510-4D18-AF76-4E2F3A84B8E6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00" creationId="{BE312D22-C3B9-413D-B284-CCBCD2FC6F4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1" creationId="{E53EA4EA-D70D-430C-90AF-79A81A8D745F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2" creationId="{559A487D-170B-42D8-8FE3-9F93749355F1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3" creationId="{05DDB956-F766-4E26-9C3D-C992D6E1E78F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4" creationId="{53E8232E-8410-4691-8492-3646DFE91362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5" creationId="{46ECF8C9-72BB-4076-8B15-376AEBE726E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6" creationId="{23791360-2642-469B-B06E-F2041A2A0A55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8" creationId="{981186BD-353E-49E6-8857-279A165A8369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09" creationId="{3D929351-76CC-4B03-80CE-2CABDB866936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0" creationId="{651F07D9-77AA-4F1B-BB51-DA35FD141B6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1" creationId="{610F4FC4-1556-46A1-9A08-FD57AB9FDC93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2" creationId="{3C6C99D2-9EA1-4CB0-8DED-EC7C43B9F269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3" creationId="{ED54C8BB-5CA6-4C57-82EF-0ED13791C1F8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4" creationId="{23B794F3-A385-4B63-9E93-6F48A4E1CF03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4" creationId="{277D5FA8-BEEB-4F79-8796-624DB9720185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5" creationId="{3F2942E1-188F-421E-A690-2546E86AE06B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5" creationId="{972FA035-B290-4B8F-B85B-08292E4F5FE2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6" creationId="{0D5FD65F-738C-4548-B9C3-ED4B3332EEC1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6" creationId="{861BD59C-EEF7-4561-B7C4-74F97292BC34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7" creationId="{B8072520-12CE-433F-97EC-71CBBA3811D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7" creationId="{DF8D595F-A575-41BD-8A89-C95D67CB4F69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8" creationId="{40D14334-B632-45A0-A0E7-103E7EF350B3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8" creationId="{9A042D9F-2D0A-4788-B7DB-F778BC41D3CE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19" creationId="{17961983-7AFE-499E-A9A2-3EDAF5498E5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19" creationId="{653BCBE4-2468-4B33-90E1-77ED2BC6C0BE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0" creationId="{39757FB3-536A-4C81-BF1D-D207D708C649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0" creationId="{7D7C3458-D92B-4626-9384-37AC519840C2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1" creationId="{25EF8D37-A3AB-4EDE-B700-B1C66A3B0DC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1" creationId="{4B61775B-81FD-4296-889D-A058815B0956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2" creationId="{172435F8-8704-4FCA-B123-3E0F1246CFB8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2" creationId="{A3A833D2-D66D-492F-830D-C775DEEE3725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3" creationId="{4E7F7391-A518-4D2A-887C-248D4188A36A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3" creationId="{6E304256-ED58-4C18-A08B-BD7E6170DA02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4" creationId="{55C22E94-8BFD-4E49-8560-5A1C8E9FF3B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4" creationId="{E2C500D3-5DBE-41F9-B30F-505E7B53AA28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5" creationId="{34081EE4-E33E-4375-940B-D055C1262055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5" creationId="{8EEE0513-5D1D-4059-971F-76374326D926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6" creationId="{022A44BF-BCD5-4619-8A74-E906818C993A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6" creationId="{C7B71FB4-7899-4098-BA78-10CEA35B779F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7" creationId="{5A8CF5B4-52D2-4E45-9ADF-6A40FAB74AE1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8" creationId="{183DE0FF-AF44-4231-9126-FD6FDD3D31D9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29" creationId="{D4D80967-D290-4896-BF86-129010823DBE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29" creationId="{D75D9EA7-5C41-486E-8DB4-95DFBC88B35B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0" creationId="{C179C807-8F2D-44BD-9C17-4FC3D96F70B4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31" creationId="{ACA0184D-4A92-4AC1-AA0B-4645B681C8D1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31" creationId="{D2231E4C-9673-4BED-9F8E-DC81013B7410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2" creationId="{B95F808B-9A1E-44EE-BBDF-E73F53FF5F43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3" creationId="{412053F6-A46A-4041-B64B-31CBA5D8723E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33" creationId="{E849E569-C728-4B0E-BBFE-05DED3D820F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4" creationId="{03F64E86-3D14-4829-BB54-104494CF2762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34" creationId="{EDD2F40C-9E5B-4A69-967C-25AF394757C4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5" creationId="{1EBB9EE4-AC85-4B13-93D3-F0215732F58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6" creationId="{4E9A824A-DEDD-42C2-96F1-780237FB0453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37" creationId="{529B7FE5-E62F-4E07-BA2E-C39FE0E52B67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39" creationId="{C8E86B33-5902-4DF3-A293-FD8076A4CDD8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40" creationId="{5C6DA640-963D-4D2D-8DA5-72FA59901AE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0" creationId="{A6ECF6FD-F1C4-41D5-9C43-7174E0196525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1" creationId="{7DF4667A-9E07-4B98-903B-F60CA96FE106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42" creationId="{5436B34E-F9D5-4928-A88B-B3B5E660238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2" creationId="{F32A469F-CCC5-4253-8D78-7F6BCC80F59D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3" creationId="{01D2389D-BA94-4A80-BCBD-261ABE64E335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43" creationId="{A81339B9-5D4B-4B64-9DB0-CFA038BB8FB6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45" creationId="{2687DC0F-6ADA-4448-A297-EB2653ADCDE0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6" creationId="{66D929CE-7215-4395-853E-B2B6958F7E4C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47" creationId="{5A7A8829-FE24-4232-9C99-F9980D792194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49" creationId="{458C77C7-7734-4B74-8DD3-D2D84C71EF6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49" creationId="{D4887B49-FBDE-40C2-B8FB-3A3B5BD344E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0" creationId="{7719D153-1108-4D6A-BEEE-B52FCA3A4EF4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50" creationId="{DCB65A7B-1E07-4D85-ADEC-66F66F680D80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1" creationId="{10102ACF-1172-4C82-A190-4AF42D5C392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51" creationId="{59E05645-AB47-47F7-A168-61C1D588A00D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52" creationId="{3862AA7C-A385-4B0B-A012-9DACE65E2758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2" creationId="{4461D2D7-D929-4306-B652-C063BBB7D23A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3" creationId="{3E6821BD-16CF-4C5E-BF1F-84743D07E2A3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53" creationId="{EDC917DD-9D43-4F80-8955-8138247439BA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4" creationId="{C38CC4A2-93FE-4F88-B8CD-B95B49F70C29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54" creationId="{E3E6BB29-EE13-4FFC-8F01-F364775FEB6F}"/>
          </ac:spMkLst>
        </pc:spChg>
        <pc:spChg chg="del">
          <ac:chgData name="Alexandria" userId="d7e167aa-12b2-4766-b097-c78b02e42776" providerId="ADAL" clId="{7335CA66-C18E-46DE-B6ED-F51EAFD8E805}" dt="2021-06-22T02:10:04.555" v="1381" actId="478"/>
          <ac:spMkLst>
            <pc:docMk/>
            <pc:sldMk cId="1743471857" sldId="260"/>
            <ac:spMk id="155" creationId="{34D1E5DD-AEF8-4C42-8FB3-8CEBEAF94EF5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5" creationId="{43CE670D-0D48-49C2-9FB7-31CA0CDD6FAD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6" creationId="{4A9D46B7-1173-4ED4-AE1B-09E818264344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56" creationId="{95883952-80D9-499A-804D-08F46F8B830A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57" creationId="{63AD5D82-355B-41CF-8DD9-D16929D8071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7" creationId="{A1BF182A-7E60-4E28-9CBC-DA4ADCF2382F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8" creationId="{0E57122A-F479-4309-A1C6-FC1C1841DB71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58" creationId="{F8D18AB4-A16D-44F8-A07B-7AB86010CC32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59" creationId="{DD198DD0-4CB7-4AB8-85AE-0DCD25ADC294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59" creationId="{EB795FC8-C6C1-4439-A80C-D7FBD1FF963D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0" creationId="{19494A7C-3C0D-4221-A46F-9AEC2C32805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0" creationId="{60AC847C-74BE-4A66-8813-E5ED0029AEB0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1" creationId="{6EB659DB-B074-4B51-BAA4-95DA427B732D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1" creationId="{D167BB0E-5402-4763-91C8-7D568DEB0FC8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2" creationId="{319A9C77-3AFE-477A-8491-D422CFC60536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2" creationId="{EB30B380-31A1-4041-A127-7FE1F5E78472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3" creationId="{61C71DEA-5383-4B5B-ABB5-44343A5EAAB6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3" creationId="{8B83E07B-4E63-41BC-A1CB-875C2BA3491B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4" creationId="{82C5F09F-2999-4910-8A3F-8437BE2A57D6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4" creationId="{AA40EE6E-A697-4583-8984-039549AB6C14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5" creationId="{986EF635-6926-4BAE-AAE4-F27C967D2A80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6" creationId="{C9D5F24B-6688-4623-9F00-6F689DF6B604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6" creationId="{F1E3C366-8772-4499-BE6B-3450C602C449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7" creationId="{E773037A-3A16-4D07-BD03-F55576E8465F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8" creationId="{200DE165-0EA7-4D54-B1D4-729C1043E289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8" creationId="{4475E3B5-37BE-4135-AF3B-EC4E6EE22FC4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69" creationId="{0D056703-6DBD-4A4B-A9BF-57072BD4FECA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69" creationId="{DB5F9B78-BE7A-4FAE-AA07-08B812188DC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0" creationId="{1A45BB10-F82E-4073-BF34-FE072DCA0EDB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0" creationId="{C4ED33E8-A612-46EE-96C3-A90F38B5E84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1" creationId="{34F87CC4-1B62-4AED-B15C-FB8F37DCAF6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1" creationId="{7273CC71-7C51-4A52-840D-CDA25FCE1DB4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2" creationId="{29FCA870-83E8-4482-A089-074B25802D7A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2" creationId="{C8686BF2-4680-4DCA-B03B-0756B767CF9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3" creationId="{4CE71F28-FA67-4017-BE61-30B3192F0087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3" creationId="{DCFF7541-701C-4929-9759-C34D4F20C971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4" creationId="{22A0490C-EC70-47E4-A6D6-5F4831148331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4" creationId="{79D7201D-45AD-4D70-890E-80BBDDEA3F5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5" creationId="{5D9DD9AF-1DCE-4B7A-B5B4-34915E7EA0EC}"/>
          </ac:spMkLst>
        </pc:spChg>
        <pc:spChg chg="add del mod">
          <ac:chgData name="Alexandria" userId="d7e167aa-12b2-4766-b097-c78b02e42776" providerId="ADAL" clId="{7335CA66-C18E-46DE-B6ED-F51EAFD8E805}" dt="2021-06-22T02:10:26.087" v="1385" actId="478"/>
          <ac:spMkLst>
            <pc:docMk/>
            <pc:sldMk cId="1743471857" sldId="260"/>
            <ac:spMk id="175" creationId="{A1D69B6E-F883-4D5D-A9B9-1EB340E0BBEB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176" creationId="{DFE6A341-4490-4FC8-88AB-41AE407010BD}"/>
          </ac:spMkLst>
        </pc:spChg>
        <pc:spChg chg="add del mod">
          <ac:chgData name="Alexandria" userId="d7e167aa-12b2-4766-b097-c78b02e42776" providerId="ADAL" clId="{7335CA66-C18E-46DE-B6ED-F51EAFD8E805}" dt="2021-06-22T14:47:02.970" v="1682" actId="478"/>
          <ac:spMkLst>
            <pc:docMk/>
            <pc:sldMk cId="1743471857" sldId="260"/>
            <ac:spMk id="178" creationId="{071F1864-BFEC-4539-A2EA-04B10493947D}"/>
          </ac:spMkLst>
        </pc:spChg>
        <pc:spChg chg="add del mod">
          <ac:chgData name="Alexandria" userId="d7e167aa-12b2-4766-b097-c78b02e42776" providerId="ADAL" clId="{7335CA66-C18E-46DE-B6ED-F51EAFD8E805}" dt="2021-06-22T14:33:39.563" v="1603" actId="478"/>
          <ac:spMkLst>
            <pc:docMk/>
            <pc:sldMk cId="1743471857" sldId="260"/>
            <ac:spMk id="179" creationId="{B110D4A4-3334-4F7C-9F88-11A7FC9F54D3}"/>
          </ac:spMkLst>
        </pc:spChg>
        <pc:spChg chg="add del mod">
          <ac:chgData name="Alexandria" userId="d7e167aa-12b2-4766-b097-c78b02e42776" providerId="ADAL" clId="{7335CA66-C18E-46DE-B6ED-F51EAFD8E805}" dt="2021-06-22T14:33:36.872" v="1602" actId="478"/>
          <ac:spMkLst>
            <pc:docMk/>
            <pc:sldMk cId="1743471857" sldId="260"/>
            <ac:spMk id="180" creationId="{0A5FB1FF-29E5-42A1-B011-00DE7C991EEE}"/>
          </ac:spMkLst>
        </pc:spChg>
        <pc:spChg chg="add del mod">
          <ac:chgData name="Alexandria" userId="d7e167aa-12b2-4766-b097-c78b02e42776" providerId="ADAL" clId="{7335CA66-C18E-46DE-B6ED-F51EAFD8E805}" dt="2021-06-22T14:47:04.626" v="1683" actId="478"/>
          <ac:spMkLst>
            <pc:docMk/>
            <pc:sldMk cId="1743471857" sldId="260"/>
            <ac:spMk id="182" creationId="{828C770A-6559-4D1C-B461-2E9B74DD8271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85" creationId="{B4D138AB-5C06-4DDF-AEE3-A415041954A0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87" creationId="{FA5262BF-4BAE-4AA4-BFCA-034B333A0FE1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0" creationId="{B4547DF7-F338-4765-B761-42F4C600712D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2" creationId="{63DA46BF-873F-4814-949E-3D49872ACCE6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4" creationId="{1F822380-CFF7-4846-9584-1410753B5B7B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5" creationId="{61257400-6896-49BF-B108-9D040AE2F049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6" creationId="{254F7598-67D8-4C76-84DE-A9471EC47F94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7" creationId="{3DC93BB9-C272-452E-BCDB-30E89ECAC016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8" creationId="{19FED4B8-A619-4F98-8D17-8049A6E5E438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199" creationId="{69F7A298-83F1-4D50-9885-2D537B53162C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200" creationId="{1B69191E-3BB5-4179-9F0D-F1523058CEDE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201" creationId="{F8A731C6-8DAC-43E8-8F46-BCD559DA8226}"/>
          </ac:spMkLst>
        </pc:spChg>
        <pc:spChg chg="add del mod">
          <ac:chgData name="Alexandria" userId="d7e167aa-12b2-4766-b097-c78b02e42776" providerId="ADAL" clId="{7335CA66-C18E-46DE-B6ED-F51EAFD8E805}" dt="2021-06-22T16:50:20.501" v="2506" actId="478"/>
          <ac:spMkLst>
            <pc:docMk/>
            <pc:sldMk cId="1743471857" sldId="260"/>
            <ac:spMk id="203" creationId="{6AE966DF-A8FE-4707-9290-94598BAFFEDE}"/>
          </ac:spMkLst>
        </pc:spChg>
        <pc:spChg chg="add del mod">
          <ac:chgData name="Alexandria" userId="d7e167aa-12b2-4766-b097-c78b02e42776" providerId="ADAL" clId="{7335CA66-C18E-46DE-B6ED-F51EAFD8E805}" dt="2021-06-22T16:50:20.907" v="2507" actId="478"/>
          <ac:spMkLst>
            <pc:docMk/>
            <pc:sldMk cId="1743471857" sldId="260"/>
            <ac:spMk id="204" creationId="{C6DE2C7E-4118-480E-A773-4E139F642544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05" creationId="{8A90992C-8EF7-4D68-AA6F-A5DF56EDA9DB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06" creationId="{312C9288-CBA4-44E2-A521-E3F2D72760E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07" creationId="{280A13BD-290C-46D4-A684-1420DCBBD92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08" creationId="{2E7A2558-B3AD-4DAA-8A3B-A230DB994A1A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09" creationId="{8C4C7BE0-8E42-4ED4-8ADD-5DF7B9C1F01D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0" creationId="{0A6229EC-FE1C-43E4-B940-EF517D40717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1" creationId="{D95B8333-BE86-42BE-A015-276D36420F61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2" creationId="{842F7C18-34B0-4383-8837-3CDC12312FDF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3" creationId="{39A66740-A253-4F81-89C8-2A3CD4C4917B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4" creationId="{21F453CC-DF33-4B13-8878-B580E42C1FC5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5" creationId="{47593F1A-C002-4889-A0EF-FBF0AD270C44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6" creationId="{837321D0-9DB8-4D7D-BD5A-29381ECAA3CC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7" creationId="{F9F7C505-722F-4259-9184-DC437E06FDD5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8" creationId="{70B040AF-DB6C-4C62-9992-2518680C7428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19" creationId="{D61F02D7-D859-45F9-9CA0-364D152FA31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0" creationId="{42DA6EE7-6A49-49A9-B934-441EB2BF58E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1" creationId="{33DA068F-3035-46D8-97EA-E8A4BEEC040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2" creationId="{53A56037-1AE9-4668-A6AF-F5FDC81C7A20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3" creationId="{64DF7886-2CF2-4B20-A8F5-460F464DCFB7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4" creationId="{ED020E87-E00D-485D-BD94-3E7A584B4946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5" creationId="{AD5DA0F4-8649-4C18-8E8D-8757179B68F3}"/>
          </ac:spMkLst>
        </pc:spChg>
        <pc:spChg chg="add del mod">
          <ac:chgData name="Alexandria" userId="d7e167aa-12b2-4766-b097-c78b02e42776" providerId="ADAL" clId="{7335CA66-C18E-46DE-B6ED-F51EAFD8E805}" dt="2021-06-22T16:50:20.035" v="2505"/>
          <ac:spMkLst>
            <pc:docMk/>
            <pc:sldMk cId="1743471857" sldId="260"/>
            <ac:spMk id="226" creationId="{C6DE9C2C-6CE5-41E4-894A-0F4110C09F6D}"/>
          </ac:spMkLst>
        </pc:spChg>
        <pc:grpChg chg="add del mod">
          <ac:chgData name="Alexandria" userId="d7e167aa-12b2-4766-b097-c78b02e42776" providerId="ADAL" clId="{7335CA66-C18E-46DE-B6ED-F51EAFD8E805}" dt="2021-06-22T14:49:50.935" v="1726"/>
          <ac:grpSpMkLst>
            <pc:docMk/>
            <pc:sldMk cId="1743471857" sldId="260"/>
            <ac:grpSpMk id="16" creationId="{76FBFD6A-E9DE-42EB-9ED1-999D7F66A352}"/>
          </ac:grpSpMkLst>
        </pc:grpChg>
        <pc:grpChg chg="mod">
          <ac:chgData name="Alexandria" userId="d7e167aa-12b2-4766-b097-c78b02e42776" providerId="ADAL" clId="{7335CA66-C18E-46DE-B6ED-F51EAFD8E805}" dt="2021-06-22T14:49:49.165" v="1721"/>
          <ac:grpSpMkLst>
            <pc:docMk/>
            <pc:sldMk cId="1743471857" sldId="260"/>
            <ac:grpSpMk id="21" creationId="{124F06D8-93D2-41B6-B784-F300F359A4CA}"/>
          </ac:grpSpMkLst>
        </pc:grpChg>
        <pc:grpChg chg="del">
          <ac:chgData name="Alexandria" userId="d7e167aa-12b2-4766-b097-c78b02e42776" providerId="ADAL" clId="{7335CA66-C18E-46DE-B6ED-F51EAFD8E805}" dt="2021-06-22T02:10:04.555" v="1381" actId="478"/>
          <ac:grpSpMkLst>
            <pc:docMk/>
            <pc:sldMk cId="1743471857" sldId="260"/>
            <ac:grpSpMk id="21" creationId="{DD13D18F-3E47-402A-9B3F-98A8F6676BA7}"/>
          </ac:grpSpMkLst>
        </pc:grpChg>
        <pc:grpChg chg="add del mod">
          <ac:chgData name="Alexandria" userId="d7e167aa-12b2-4766-b097-c78b02e42776" providerId="ADAL" clId="{7335CA66-C18E-46DE-B6ED-F51EAFD8E805}" dt="2021-06-22T14:49:49.165" v="1721"/>
          <ac:grpSpMkLst>
            <pc:docMk/>
            <pc:sldMk cId="1743471857" sldId="260"/>
            <ac:grpSpMk id="22" creationId="{D5A6A6D2-64E1-454F-A56B-431C6ECC57CB}"/>
          </ac:grpSpMkLst>
        </pc:grpChg>
        <pc:grpChg chg="add del mod">
          <ac:chgData name="Alexandria" userId="d7e167aa-12b2-4766-b097-c78b02e42776" providerId="ADAL" clId="{7335CA66-C18E-46DE-B6ED-F51EAFD8E805}" dt="2021-06-22T14:49:48.683" v="1719"/>
          <ac:grpSpMkLst>
            <pc:docMk/>
            <pc:sldMk cId="1743471857" sldId="260"/>
            <ac:grpSpMk id="24" creationId="{34E596EF-6F33-42C4-9A08-0992B41D7220}"/>
          </ac:grpSpMkLst>
        </pc:grpChg>
        <pc:grpChg chg="mod">
          <ac:chgData name="Alexandria" userId="d7e167aa-12b2-4766-b097-c78b02e42776" providerId="ADAL" clId="{7335CA66-C18E-46DE-B6ED-F51EAFD8E805}" dt="2021-06-22T14:49:47.717" v="1716"/>
          <ac:grpSpMkLst>
            <pc:docMk/>
            <pc:sldMk cId="1743471857" sldId="260"/>
            <ac:grpSpMk id="27" creationId="{8CEB33F0-D0BB-4C87-A478-65B83C22797A}"/>
          </ac:grpSpMkLst>
        </pc:grpChg>
        <pc:grpChg chg="mod">
          <ac:chgData name="Alexandria" userId="d7e167aa-12b2-4766-b097-c78b02e42776" providerId="ADAL" clId="{7335CA66-C18E-46DE-B6ED-F51EAFD8E805}" dt="2021-06-22T14:50:17.699" v="1738"/>
          <ac:grpSpMkLst>
            <pc:docMk/>
            <pc:sldMk cId="1743471857" sldId="260"/>
            <ac:grpSpMk id="32" creationId="{08B2E38D-F232-4AE4-BF60-83329A1BAA17}"/>
          </ac:grpSpMkLst>
        </pc:grpChg>
        <pc:grpChg chg="add del mod">
          <ac:chgData name="Alexandria" userId="d7e167aa-12b2-4766-b097-c78b02e42776" providerId="ADAL" clId="{7335CA66-C18E-46DE-B6ED-F51EAFD8E805}" dt="2021-06-22T14:50:37.556" v="1753"/>
          <ac:grpSpMkLst>
            <pc:docMk/>
            <pc:sldMk cId="1743471857" sldId="260"/>
            <ac:grpSpMk id="37" creationId="{64D11214-3BA5-42EE-B768-1A4815C7D844}"/>
          </ac:grpSpMkLst>
        </pc:grpChg>
        <pc:grpChg chg="mod">
          <ac:chgData name="Alexandria" userId="d7e167aa-12b2-4766-b097-c78b02e42776" providerId="ADAL" clId="{7335CA66-C18E-46DE-B6ED-F51EAFD8E805}" dt="2021-06-22T14:50:36.812" v="1751"/>
          <ac:grpSpMkLst>
            <pc:docMk/>
            <pc:sldMk cId="1743471857" sldId="260"/>
            <ac:grpSpMk id="40" creationId="{78349011-A8CC-4F16-B825-803D6B235919}"/>
          </ac:grpSpMkLst>
        </pc:grpChg>
        <pc:grpChg chg="del">
          <ac:chgData name="Alexandria" userId="d7e167aa-12b2-4766-b097-c78b02e42776" providerId="ADAL" clId="{7335CA66-C18E-46DE-B6ED-F51EAFD8E805}" dt="2021-06-22T02:10:04.555" v="1381" actId="478"/>
          <ac:grpSpMkLst>
            <pc:docMk/>
            <pc:sldMk cId="1743471857" sldId="260"/>
            <ac:grpSpMk id="40" creationId="{D21E1460-F8B2-45A1-8B01-55C21D8DB4CA}"/>
          </ac:grpSpMkLst>
        </pc:grpChg>
        <pc:grpChg chg="del">
          <ac:chgData name="Alexandria" userId="d7e167aa-12b2-4766-b097-c78b02e42776" providerId="ADAL" clId="{7335CA66-C18E-46DE-B6ED-F51EAFD8E805}" dt="2021-06-22T15:46:19.253" v="1920" actId="478"/>
          <ac:grpSpMkLst>
            <pc:docMk/>
            <pc:sldMk cId="1743471857" sldId="260"/>
            <ac:grpSpMk id="43" creationId="{0DC4CB7A-2400-4A5D-9F49-791C04170E06}"/>
          </ac:grpSpMkLst>
        </pc:grpChg>
        <pc:grpChg chg="add del mod">
          <ac:chgData name="Alexandria" userId="d7e167aa-12b2-4766-b097-c78b02e42776" providerId="ADAL" clId="{7335CA66-C18E-46DE-B6ED-F51EAFD8E805}" dt="2021-06-22T14:53:56.167" v="1807" actId="478"/>
          <ac:grpSpMkLst>
            <pc:docMk/>
            <pc:sldMk cId="1743471857" sldId="260"/>
            <ac:grpSpMk id="48" creationId="{CFACD403-EF71-4283-A552-48B7B11D4580}"/>
          </ac:grpSpMkLst>
        </pc:grpChg>
        <pc:grpChg chg="mod ord">
          <ac:chgData name="Alexandria" userId="d7e167aa-12b2-4766-b097-c78b02e42776" providerId="ADAL" clId="{7335CA66-C18E-46DE-B6ED-F51EAFD8E805}" dt="2021-06-22T14:53:48.791" v="1805"/>
          <ac:grpSpMkLst>
            <pc:docMk/>
            <pc:sldMk cId="1743471857" sldId="260"/>
            <ac:grpSpMk id="52" creationId="{388F8CB6-847C-4C21-A447-EE2A6F08BDFB}"/>
          </ac:grpSpMkLst>
        </pc:grpChg>
        <pc:grpChg chg="add del">
          <ac:chgData name="Alexandria" userId="d7e167aa-12b2-4766-b097-c78b02e42776" providerId="ADAL" clId="{7335CA66-C18E-46DE-B6ED-F51EAFD8E805}" dt="2021-06-22T16:50:20.907" v="2507" actId="478"/>
          <ac:grpSpMkLst>
            <pc:docMk/>
            <pc:sldMk cId="1743471857" sldId="260"/>
            <ac:grpSpMk id="53" creationId="{17543B5F-F762-4961-96BB-6206DCC5DCE3}"/>
          </ac:grpSpMkLst>
        </pc:grpChg>
        <pc:grpChg chg="mod">
          <ac:chgData name="Alexandria" userId="d7e167aa-12b2-4766-b097-c78b02e42776" providerId="ADAL" clId="{7335CA66-C18E-46DE-B6ED-F51EAFD8E805}" dt="2021-06-22T14:51:04.294" v="1764"/>
          <ac:grpSpMkLst>
            <pc:docMk/>
            <pc:sldMk cId="1743471857" sldId="260"/>
            <ac:grpSpMk id="56" creationId="{970665C0-4F32-45E9-91F1-E06D695142BE}"/>
          </ac:grpSpMkLst>
        </pc:grpChg>
        <pc:grpChg chg="mod ord">
          <ac:chgData name="Alexandria" userId="d7e167aa-12b2-4766-b097-c78b02e42776" providerId="ADAL" clId="{7335CA66-C18E-46DE-B6ED-F51EAFD8E805}" dt="2021-06-22T14:53:47.545" v="1800"/>
          <ac:grpSpMkLst>
            <pc:docMk/>
            <pc:sldMk cId="1743471857" sldId="260"/>
            <ac:grpSpMk id="60" creationId="{66BDDB35-8F76-4B21-A737-1DF4FD4020DB}"/>
          </ac:grpSpMkLst>
        </pc:grp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3" creationId="{0BB02723-456E-439F-BEEC-64B74B094D49}"/>
          </ac:picMkLst>
        </pc:picChg>
        <pc:picChg chg="add del mod">
          <ac:chgData name="Alexandria" userId="d7e167aa-12b2-4766-b097-c78b02e42776" providerId="ADAL" clId="{7335CA66-C18E-46DE-B6ED-F51EAFD8E805}" dt="2021-06-22T16:49:46.429" v="2500" actId="478"/>
          <ac:picMkLst>
            <pc:docMk/>
            <pc:sldMk cId="1743471857" sldId="260"/>
            <ac:picMk id="7" creationId="{CDECDAE9-E043-4688-A9A8-126DE3294A2A}"/>
          </ac:picMkLst>
        </pc:picChg>
        <pc:picChg chg="add del">
          <ac:chgData name="Alexandria" userId="d7e167aa-12b2-4766-b097-c78b02e42776" providerId="ADAL" clId="{7335CA66-C18E-46DE-B6ED-F51EAFD8E805}" dt="2021-06-22T14:36:11.723" v="1615" actId="478"/>
          <ac:picMkLst>
            <pc:docMk/>
            <pc:sldMk cId="1743471857" sldId="260"/>
            <ac:picMk id="9" creationId="{84474691-C1FC-4BAF-BEE8-1FFB730EF63C}"/>
          </ac:picMkLst>
        </pc:picChg>
        <pc:picChg chg="add mod ord">
          <ac:chgData name="Alexandria" userId="d7e167aa-12b2-4766-b097-c78b02e42776" providerId="ADAL" clId="{7335CA66-C18E-46DE-B6ED-F51EAFD8E805}" dt="2021-06-22T16:49:49.143" v="2501" actId="1076"/>
          <ac:picMkLst>
            <pc:docMk/>
            <pc:sldMk cId="1743471857" sldId="260"/>
            <ac:picMk id="10" creationId="{AB548E51-A38B-4A05-989F-5B773B892B0A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45" creationId="{FB7D78AE-0DBF-485C-B3C7-C971DEACA0A9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51" creationId="{CC2367C2-3079-49FD-BD8F-5C65605E5D98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55" creationId="{EB13B5F2-B986-42AA-B63B-5FA2326F26B1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62" creationId="{06D39A88-D8BE-4A46-9148-12C5C26AFD7C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69" creationId="{A9484BF0-67F6-47EC-91EE-32C1EFF5B2F9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70" creationId="{F13C322E-21D1-4FBF-9420-0468ED32A4E2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75" creationId="{4C21F871-80A3-4758-BD76-EC1AFC13964D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78" creationId="{61FC13E9-2B05-4FBF-9CE2-0ADDC43AE422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81" creationId="{78AF3CAA-C594-40DC-818F-872656B2D0C2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82" creationId="{D9508072-3C23-46C7-99EE-891875030434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85" creationId="{D3DD2060-9C33-4F6F-BA4E-229AFA1CE37B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86" creationId="{6B9FAC95-109B-4F0E-AA58-BFD0E6E680D9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87" creationId="{D07D9C7E-B360-416A-B3F6-C8F6E942B210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88" creationId="{40F7930F-A6A5-49D5-9D22-932585A0DBD6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90" creationId="{C3AF61DF-6F8D-4AE3-884A-28EDCC2F08D4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91" creationId="{BD65C828-DC2A-4008-B092-E0148F53F21E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92" creationId="{5C05E60D-0C63-4740-8551-EA19EBC86203}"/>
          </ac:picMkLst>
        </pc:picChg>
        <pc:picChg chg="add del mod">
          <ac:chgData name="Alexandria" userId="d7e167aa-12b2-4766-b097-c78b02e42776" providerId="ADAL" clId="{7335CA66-C18E-46DE-B6ED-F51EAFD8E805}" dt="2021-06-22T02:10:26.087" v="1385" actId="478"/>
          <ac:picMkLst>
            <pc:docMk/>
            <pc:sldMk cId="1743471857" sldId="260"/>
            <ac:picMk id="107" creationId="{53B2C4C6-C695-43C7-BB4F-84D953C1E2A3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27" creationId="{6D99E0EE-B67F-447A-9D72-1D2A4F33B297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28" creationId="{47F6CD78-10FC-4253-85A8-909D595D65B7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0" creationId="{5B21F973-B69B-45C7-B41B-9554D437E44C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2" creationId="{E951C55A-6379-4A33-9448-F8778767D455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5" creationId="{947F73F2-0B3F-4600-A631-823368E022B2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6" creationId="{BDCE3106-C3E9-4DFD-8895-9C564769A1CD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7" creationId="{68C39B30-50FF-4454-8692-2D1CD3018BDE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8" creationId="{8521FDA7-73CD-438E-BE1D-906BDE9D0B30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38" creationId="{DEC7F3EB-CD3E-486A-B88A-8728856D9F82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39" creationId="{7DD64752-ECAC-46F4-9E5E-43DA234CA21B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41" creationId="{28FDB1EC-22DD-46EF-97B3-76FD5512EC70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44" creationId="{24C786C1-100D-463F-B267-40DEBF3EC9FE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44" creationId="{C1F32D06-4412-4D14-937C-734F8C074A3F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45" creationId="{2224FC48-D395-4BB5-9A68-4B9CB53AF429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46" creationId="{E9D44974-2446-43C7-9612-D813BB0DCA6C}"/>
          </ac:picMkLst>
        </pc:picChg>
        <pc:picChg chg="add del mod">
          <ac:chgData name="Alexandria" userId="d7e167aa-12b2-4766-b097-c78b02e42776" providerId="ADAL" clId="{7335CA66-C18E-46DE-B6ED-F51EAFD8E805}" dt="2021-06-22T16:50:20.035" v="2505"/>
          <ac:picMkLst>
            <pc:docMk/>
            <pc:sldMk cId="1743471857" sldId="260"/>
            <ac:picMk id="147" creationId="{A369578A-9405-496E-B6AC-80D5F3F8B244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48" creationId="{BF1A2FED-2BFD-4B87-8A6C-BF83E85DE75C}"/>
          </ac:picMkLst>
        </pc:picChg>
        <pc:picChg chg="del">
          <ac:chgData name="Alexandria" userId="d7e167aa-12b2-4766-b097-c78b02e42776" providerId="ADAL" clId="{7335CA66-C18E-46DE-B6ED-F51EAFD8E805}" dt="2021-06-22T02:10:04.555" v="1381" actId="478"/>
          <ac:picMkLst>
            <pc:docMk/>
            <pc:sldMk cId="1743471857" sldId="260"/>
            <ac:picMk id="167" creationId="{B08E322F-E6A4-45E3-8220-D9742FC7511F}"/>
          </ac:picMkLst>
        </pc:picChg>
        <pc:picChg chg="add del mod">
          <ac:chgData name="Alexandria" userId="d7e167aa-12b2-4766-b097-c78b02e42776" providerId="ADAL" clId="{7335CA66-C18E-46DE-B6ED-F51EAFD8E805}" dt="2021-06-22T02:10:26.087" v="1385" actId="478"/>
          <ac:picMkLst>
            <pc:docMk/>
            <pc:sldMk cId="1743471857" sldId="260"/>
            <ac:picMk id="176" creationId="{F7B29951-4F94-43A6-9708-A79A71425C0F}"/>
          </ac:picMkLst>
        </pc:picChg>
        <pc:picChg chg="add del mod ord">
          <ac:chgData name="Alexandria" userId="d7e167aa-12b2-4766-b097-c78b02e42776" providerId="ADAL" clId="{7335CA66-C18E-46DE-B6ED-F51EAFD8E805}" dt="2021-06-22T16:49:46.429" v="2500" actId="478"/>
          <ac:picMkLst>
            <pc:docMk/>
            <pc:sldMk cId="1743471857" sldId="260"/>
            <ac:picMk id="181" creationId="{175ADBE5-49DD-4A30-A2D1-DC8C0403E058}"/>
          </ac:picMkLst>
        </pc:picChg>
        <pc:picChg chg="add del mod or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83" creationId="{62BF821B-3C24-4C7D-B4E1-9D2E1F713985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84" creationId="{13DB9C94-1F06-406F-B1DC-D4E4C07AABA5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86" creationId="{D21FBFA4-1928-47AE-B456-C55E438D892D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88" creationId="{EA06708A-51BC-4CDE-8B90-A78B3B41E013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89" creationId="{DA94BE3C-8667-42DF-93B4-7790384AF4FE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91" creationId="{856E6431-A405-4A86-8734-C676750B6E02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193" creationId="{0E3BC7AF-C4C0-4984-B5AF-92CE97B7268C}"/>
          </ac:picMkLst>
        </pc:picChg>
        <pc:picChg chg="add del mod">
          <ac:chgData name="Alexandria" userId="d7e167aa-12b2-4766-b097-c78b02e42776" providerId="ADAL" clId="{7335CA66-C18E-46DE-B6ED-F51EAFD8E805}" dt="2021-06-22T16:50:20.907" v="2507" actId="478"/>
          <ac:picMkLst>
            <pc:docMk/>
            <pc:sldMk cId="1743471857" sldId="260"/>
            <ac:picMk id="202" creationId="{0592D49B-CFB9-4E4E-BC88-A78E727EE8ED}"/>
          </ac:picMkLst>
        </pc:picChg>
        <pc:inkChg chg="add del mod">
          <ac:chgData name="Alexandria" userId="d7e167aa-12b2-4766-b097-c78b02e42776" providerId="ADAL" clId="{7335CA66-C18E-46DE-B6ED-F51EAFD8E805}" dt="2021-06-22T14:49:52.704" v="1729" actId="9405"/>
          <ac:inkMkLst>
            <pc:docMk/>
            <pc:sldMk cId="1743471857" sldId="260"/>
            <ac:inkMk id="12" creationId="{09696718-FEE8-4D24-9F00-A5427D581D6C}"/>
          </ac:inkMkLst>
        </pc:inkChg>
        <pc:inkChg chg="del">
          <ac:chgData name="Alexandria" userId="d7e167aa-12b2-4766-b097-c78b02e42776" providerId="ADAL" clId="{7335CA66-C18E-46DE-B6ED-F51EAFD8E805}" dt="2021-06-22T02:10:04.555" v="1381" actId="478"/>
          <ac:inkMkLst>
            <pc:docMk/>
            <pc:sldMk cId="1743471857" sldId="260"/>
            <ac:inkMk id="12" creationId="{FB29D9B3-A257-4AD8-9A24-66D02706EADE}"/>
          </ac:inkMkLst>
        </pc:inkChg>
        <pc:inkChg chg="add del mod">
          <ac:chgData name="Alexandria" userId="d7e167aa-12b2-4766-b097-c78b02e42776" providerId="ADAL" clId="{7335CA66-C18E-46DE-B6ED-F51EAFD8E805}" dt="2021-06-22T14:49:52.085" v="1728" actId="9405"/>
          <ac:inkMkLst>
            <pc:docMk/>
            <pc:sldMk cId="1743471857" sldId="260"/>
            <ac:inkMk id="13" creationId="{58E27E7A-7E27-4E53-A61E-77159AC304AD}"/>
          </ac:inkMkLst>
        </pc:inkChg>
        <pc:inkChg chg="add del mod">
          <ac:chgData name="Alexandria" userId="d7e167aa-12b2-4766-b097-c78b02e42776" providerId="ADAL" clId="{7335CA66-C18E-46DE-B6ED-F51EAFD8E805}" dt="2021-06-22T14:49:51.491" v="1727" actId="9405"/>
          <ac:inkMkLst>
            <pc:docMk/>
            <pc:sldMk cId="1743471857" sldId="260"/>
            <ac:inkMk id="14" creationId="{42448F1A-1671-4C3C-A197-45CA748E3307}"/>
          </ac:inkMkLst>
        </pc:inkChg>
        <pc:inkChg chg="add del mod">
          <ac:chgData name="Alexandria" userId="d7e167aa-12b2-4766-b097-c78b02e42776" providerId="ADAL" clId="{7335CA66-C18E-46DE-B6ED-F51EAFD8E805}" dt="2021-06-22T14:49:50.935" v="1726"/>
          <ac:inkMkLst>
            <pc:docMk/>
            <pc:sldMk cId="1743471857" sldId="260"/>
            <ac:inkMk id="15" creationId="{14A0C267-6928-4F6E-8A3E-C50C5E24FE2B}"/>
          </ac:inkMkLst>
        </pc:inkChg>
        <pc:inkChg chg="del">
          <ac:chgData name="Alexandria" userId="d7e167aa-12b2-4766-b097-c78b02e42776" providerId="ADAL" clId="{7335CA66-C18E-46DE-B6ED-F51EAFD8E805}" dt="2021-06-22T02:10:04.555" v="1381" actId="478"/>
          <ac:inkMkLst>
            <pc:docMk/>
            <pc:sldMk cId="1743471857" sldId="260"/>
            <ac:inkMk id="15" creationId="{9C22F429-D24B-48C9-94D6-258A59B7CBA6}"/>
          </ac:inkMkLst>
        </pc:inkChg>
        <pc:inkChg chg="add del mod">
          <ac:chgData name="Alexandria" userId="d7e167aa-12b2-4766-b097-c78b02e42776" providerId="ADAL" clId="{7335CA66-C18E-46DE-B6ED-F51EAFD8E805}" dt="2021-06-22T14:49:50.453" v="1724" actId="9405"/>
          <ac:inkMkLst>
            <pc:docMk/>
            <pc:sldMk cId="1743471857" sldId="260"/>
            <ac:inkMk id="17" creationId="{719296E3-551A-44A7-B3B3-487DC1350A06}"/>
          </ac:inkMkLst>
        </pc:inkChg>
        <pc:inkChg chg="add del mod">
          <ac:chgData name="Alexandria" userId="d7e167aa-12b2-4766-b097-c78b02e42776" providerId="ADAL" clId="{7335CA66-C18E-46DE-B6ED-F51EAFD8E805}" dt="2021-06-22T14:49:50.029" v="1723" actId="9405"/>
          <ac:inkMkLst>
            <pc:docMk/>
            <pc:sldMk cId="1743471857" sldId="260"/>
            <ac:inkMk id="18" creationId="{0FCE1C4A-0E2D-4F6B-9EE3-FCC08E0DD902}"/>
          </ac:inkMkLst>
        </pc:inkChg>
        <pc:inkChg chg="add del mod">
          <ac:chgData name="Alexandria" userId="d7e167aa-12b2-4766-b097-c78b02e42776" providerId="ADAL" clId="{7335CA66-C18E-46DE-B6ED-F51EAFD8E805}" dt="2021-06-22T14:49:49.574" v="1722" actId="9405"/>
          <ac:inkMkLst>
            <pc:docMk/>
            <pc:sldMk cId="1743471857" sldId="260"/>
            <ac:inkMk id="19" creationId="{9D8FFAF7-FACE-40C4-B112-4787F7030F0E}"/>
          </ac:inkMkLst>
        </pc:inkChg>
        <pc:inkChg chg="add del mod">
          <ac:chgData name="Alexandria" userId="d7e167aa-12b2-4766-b097-c78b02e42776" providerId="ADAL" clId="{7335CA66-C18E-46DE-B6ED-F51EAFD8E805}" dt="2021-06-22T14:49:49.165" v="1721"/>
          <ac:inkMkLst>
            <pc:docMk/>
            <pc:sldMk cId="1743471857" sldId="260"/>
            <ac:inkMk id="20" creationId="{5A7984A8-EBC2-4376-A08E-82D0E73E8A97}"/>
          </ac:inkMkLst>
        </pc:inkChg>
        <pc:inkChg chg="del">
          <ac:chgData name="Alexandria" userId="d7e167aa-12b2-4766-b097-c78b02e42776" providerId="ADAL" clId="{7335CA66-C18E-46DE-B6ED-F51EAFD8E805}" dt="2021-06-22T02:10:04.555" v="1381" actId="478"/>
          <ac:inkMkLst>
            <pc:docMk/>
            <pc:sldMk cId="1743471857" sldId="260"/>
            <ac:inkMk id="23" creationId="{279E1364-9A6E-4CBF-AA65-A0DD06368159}"/>
          </ac:inkMkLst>
        </pc:inkChg>
        <pc:inkChg chg="add del mod">
          <ac:chgData name="Alexandria" userId="d7e167aa-12b2-4766-b097-c78b02e42776" providerId="ADAL" clId="{7335CA66-C18E-46DE-B6ED-F51EAFD8E805}" dt="2021-06-22T14:49:48.683" v="1719"/>
          <ac:inkMkLst>
            <pc:docMk/>
            <pc:sldMk cId="1743471857" sldId="260"/>
            <ac:inkMk id="23" creationId="{E2CA75C5-30F5-4C0A-981B-425BAA45429A}"/>
          </ac:inkMkLst>
        </pc:inkChg>
        <pc:inkChg chg="add del mod">
          <ac:chgData name="Alexandria" userId="d7e167aa-12b2-4766-b097-c78b02e42776" providerId="ADAL" clId="{7335CA66-C18E-46DE-B6ED-F51EAFD8E805}" dt="2021-06-22T14:49:48.162" v="1717" actId="9405"/>
          <ac:inkMkLst>
            <pc:docMk/>
            <pc:sldMk cId="1743471857" sldId="260"/>
            <ac:inkMk id="25" creationId="{C38DA43A-60EB-46E6-8712-D62E139D7DC2}"/>
          </ac:inkMkLst>
        </pc:inkChg>
        <pc:inkChg chg="add del mod">
          <ac:chgData name="Alexandria" userId="d7e167aa-12b2-4766-b097-c78b02e42776" providerId="ADAL" clId="{7335CA66-C18E-46DE-B6ED-F51EAFD8E805}" dt="2021-06-22T14:49:47.717" v="1716"/>
          <ac:inkMkLst>
            <pc:docMk/>
            <pc:sldMk cId="1743471857" sldId="260"/>
            <ac:inkMk id="26" creationId="{E0C1BAB8-C760-4CD9-BC9A-3973714A7EAE}"/>
          </ac:inkMkLst>
        </pc:inkChg>
        <pc:inkChg chg="add del">
          <ac:chgData name="Alexandria" userId="d7e167aa-12b2-4766-b097-c78b02e42776" providerId="ADAL" clId="{7335CA66-C18E-46DE-B6ED-F51EAFD8E805}" dt="2021-06-22T14:50:03.926" v="1732" actId="9405"/>
          <ac:inkMkLst>
            <pc:docMk/>
            <pc:sldMk cId="1743471857" sldId="260"/>
            <ac:inkMk id="28" creationId="{F71DE60B-44D2-44FE-A509-897C1AD73D4E}"/>
          </ac:inkMkLst>
        </pc:inkChg>
        <pc:inkChg chg="add del mod">
          <ac:chgData name="Alexandria" userId="d7e167aa-12b2-4766-b097-c78b02e42776" providerId="ADAL" clId="{7335CA66-C18E-46DE-B6ED-F51EAFD8E805}" dt="2021-06-22T14:50:18.642" v="1740" actId="9405"/>
          <ac:inkMkLst>
            <pc:docMk/>
            <pc:sldMk cId="1743471857" sldId="260"/>
            <ac:inkMk id="29" creationId="{F593E912-C5A0-4804-B6E5-51DB0E73D22D}"/>
          </ac:inkMkLst>
        </pc:inkChg>
        <pc:inkChg chg="add del mod">
          <ac:chgData name="Alexandria" userId="d7e167aa-12b2-4766-b097-c78b02e42776" providerId="ADAL" clId="{7335CA66-C18E-46DE-B6ED-F51EAFD8E805}" dt="2021-06-22T14:50:18.119" v="1739" actId="9405"/>
          <ac:inkMkLst>
            <pc:docMk/>
            <pc:sldMk cId="1743471857" sldId="260"/>
            <ac:inkMk id="30" creationId="{78D5DC9A-3733-42FA-99E5-C73046019DB9}"/>
          </ac:inkMkLst>
        </pc:inkChg>
        <pc:inkChg chg="add del mod">
          <ac:chgData name="Alexandria" userId="d7e167aa-12b2-4766-b097-c78b02e42776" providerId="ADAL" clId="{7335CA66-C18E-46DE-B6ED-F51EAFD8E805}" dt="2021-06-22T14:50:17.699" v="1738"/>
          <ac:inkMkLst>
            <pc:docMk/>
            <pc:sldMk cId="1743471857" sldId="260"/>
            <ac:inkMk id="31" creationId="{A208C6DE-505C-4F15-8028-188CE13DF7F0}"/>
          </ac:inkMkLst>
        </pc:inkChg>
        <pc:inkChg chg="del">
          <ac:chgData name="Alexandria" userId="d7e167aa-12b2-4766-b097-c78b02e42776" providerId="ADAL" clId="{7335CA66-C18E-46DE-B6ED-F51EAFD8E805}" dt="2021-06-22T02:10:04.555" v="1381" actId="478"/>
          <ac:inkMkLst>
            <pc:docMk/>
            <pc:sldMk cId="1743471857" sldId="260"/>
            <ac:inkMk id="32" creationId="{0078C07B-FDE7-4B93-BF56-39D4F72A9032}"/>
          </ac:inkMkLst>
        </pc:inkChg>
        <pc:inkChg chg="add del mod">
          <ac:chgData name="Alexandria" userId="d7e167aa-12b2-4766-b097-c78b02e42776" providerId="ADAL" clId="{7335CA66-C18E-46DE-B6ED-F51EAFD8E805}" dt="2021-06-22T15:46:19.253" v="1920" actId="478"/>
          <ac:inkMkLst>
            <pc:docMk/>
            <pc:sldMk cId="1743471857" sldId="260"/>
            <ac:inkMk id="33" creationId="{B1D344D2-47C5-4F39-96A7-13D9AB4C3A0F}"/>
          </ac:inkMkLst>
        </pc:inkChg>
        <pc:inkChg chg="add del mod">
          <ac:chgData name="Alexandria" userId="d7e167aa-12b2-4766-b097-c78b02e42776" providerId="ADAL" clId="{7335CA66-C18E-46DE-B6ED-F51EAFD8E805}" dt="2021-06-22T14:53:54.599" v="1806" actId="478"/>
          <ac:inkMkLst>
            <pc:docMk/>
            <pc:sldMk cId="1743471857" sldId="260"/>
            <ac:inkMk id="34" creationId="{CB93EC1B-783B-4379-BC93-C16474FFA721}"/>
          </ac:inkMkLst>
        </pc:inkChg>
        <pc:inkChg chg="add del mod">
          <ac:chgData name="Alexandria" userId="d7e167aa-12b2-4766-b097-c78b02e42776" providerId="ADAL" clId="{7335CA66-C18E-46DE-B6ED-F51EAFD8E805}" dt="2021-06-22T15:46:19.253" v="1920" actId="478"/>
          <ac:inkMkLst>
            <pc:docMk/>
            <pc:sldMk cId="1743471857" sldId="260"/>
            <ac:inkMk id="35" creationId="{9579CC24-0173-4AD2-B198-58CFCB126EC6}"/>
          </ac:inkMkLst>
        </pc:inkChg>
        <pc:inkChg chg="add del mod">
          <ac:chgData name="Alexandria" userId="d7e167aa-12b2-4766-b097-c78b02e42776" providerId="ADAL" clId="{7335CA66-C18E-46DE-B6ED-F51EAFD8E805}" dt="2021-06-22T14:50:37.556" v="1753"/>
          <ac:inkMkLst>
            <pc:docMk/>
            <pc:sldMk cId="1743471857" sldId="260"/>
            <ac:inkMk id="36" creationId="{B2ABDC1A-BC65-482A-9AFC-B032ED2C426E}"/>
          </ac:inkMkLst>
        </pc:inkChg>
        <pc:inkChg chg="add del">
          <ac:chgData name="Alexandria" userId="d7e167aa-12b2-4766-b097-c78b02e42776" providerId="ADAL" clId="{7335CA66-C18E-46DE-B6ED-F51EAFD8E805}" dt="2021-06-22T14:50:33.404" v="1747" actId="9405"/>
          <ac:inkMkLst>
            <pc:docMk/>
            <pc:sldMk cId="1743471857" sldId="260"/>
            <ac:inkMk id="38" creationId="{E02FCC56-BE80-4B11-82B5-24E8E6900A6D}"/>
          </ac:inkMkLst>
        </pc:inkChg>
        <pc:inkChg chg="add del mod">
          <ac:chgData name="Alexandria" userId="d7e167aa-12b2-4766-b097-c78b02e42776" providerId="ADAL" clId="{7335CA66-C18E-46DE-B6ED-F51EAFD8E805}" dt="2021-06-22T14:50:36.812" v="1751"/>
          <ac:inkMkLst>
            <pc:docMk/>
            <pc:sldMk cId="1743471857" sldId="260"/>
            <ac:inkMk id="39" creationId="{F5360E6F-8DBC-4F16-867E-E45D48B707C5}"/>
          </ac:inkMkLst>
        </pc:inkChg>
        <pc:inkChg chg="add del">
          <ac:chgData name="Alexandria" userId="d7e167aa-12b2-4766-b097-c78b02e42776" providerId="ADAL" clId="{7335CA66-C18E-46DE-B6ED-F51EAFD8E805}" dt="2021-06-22T16:50:20.907" v="2507" actId="478"/>
          <ac:inkMkLst>
            <pc:docMk/>
            <pc:sldMk cId="1743471857" sldId="260"/>
            <ac:inkMk id="44" creationId="{755D2260-D84B-488C-8A5F-734BC2293017}"/>
          </ac:inkMkLst>
        </pc:inkChg>
        <pc:inkChg chg="add mod">
          <ac:chgData name="Alexandria" userId="d7e167aa-12b2-4766-b097-c78b02e42776" providerId="ADAL" clId="{7335CA66-C18E-46DE-B6ED-F51EAFD8E805}" dt="2021-06-22T14:53:48.791" v="1805"/>
          <ac:inkMkLst>
            <pc:docMk/>
            <pc:sldMk cId="1743471857" sldId="260"/>
            <ac:inkMk id="45" creationId="{AD3A29B7-D880-40AF-B5E6-D35E977882A5}"/>
          </ac:inkMkLst>
        </pc:inkChg>
        <pc:inkChg chg="add mod">
          <ac:chgData name="Alexandria" userId="d7e167aa-12b2-4766-b097-c78b02e42776" providerId="ADAL" clId="{7335CA66-C18E-46DE-B6ED-F51EAFD8E805}" dt="2021-06-22T14:53:48.791" v="1805"/>
          <ac:inkMkLst>
            <pc:docMk/>
            <pc:sldMk cId="1743471857" sldId="260"/>
            <ac:inkMk id="46" creationId="{F0907A38-5AF3-4CB8-83AC-B23B41052812}"/>
          </ac:inkMkLst>
        </pc:inkChg>
        <pc:inkChg chg="add mod">
          <ac:chgData name="Alexandria" userId="d7e167aa-12b2-4766-b097-c78b02e42776" providerId="ADAL" clId="{7335CA66-C18E-46DE-B6ED-F51EAFD8E805}" dt="2021-06-22T14:53:48.791" v="1805"/>
          <ac:inkMkLst>
            <pc:docMk/>
            <pc:sldMk cId="1743471857" sldId="260"/>
            <ac:inkMk id="47" creationId="{032A2BE8-D36A-46DB-92FB-0C2AD82C3236}"/>
          </ac:inkMkLst>
        </pc:inkChg>
        <pc:inkChg chg="add del mod">
          <ac:chgData name="Alexandria" userId="d7e167aa-12b2-4766-b097-c78b02e42776" providerId="ADAL" clId="{7335CA66-C18E-46DE-B6ED-F51EAFD8E805}" dt="2021-06-22T14:53:48.791" v="1805"/>
          <ac:inkMkLst>
            <pc:docMk/>
            <pc:sldMk cId="1743471857" sldId="260"/>
            <ac:inkMk id="51" creationId="{669A2646-FC94-4BA7-953E-622A4DDD5CC9}"/>
          </ac:inkMkLst>
        </pc:inkChg>
        <pc:inkChg chg="add del mod ord">
          <ac:chgData name="Alexandria" userId="d7e167aa-12b2-4766-b097-c78b02e42776" providerId="ADAL" clId="{7335CA66-C18E-46DE-B6ED-F51EAFD8E805}" dt="2021-06-22T14:53:48.446" v="1803" actId="9405"/>
          <ac:inkMkLst>
            <pc:docMk/>
            <pc:sldMk cId="1743471857" sldId="260"/>
            <ac:inkMk id="54" creationId="{D389D2EC-11FB-4869-89CA-C25DD0CADB48}"/>
          </ac:inkMkLst>
        </pc:inkChg>
        <pc:inkChg chg="add del mod">
          <ac:chgData name="Alexandria" userId="d7e167aa-12b2-4766-b097-c78b02e42776" providerId="ADAL" clId="{7335CA66-C18E-46DE-B6ED-F51EAFD8E805}" dt="2021-06-22T14:51:04.294" v="1764"/>
          <ac:inkMkLst>
            <pc:docMk/>
            <pc:sldMk cId="1743471857" sldId="260"/>
            <ac:inkMk id="55" creationId="{B7FB5E32-6D98-461D-81F4-374593924026}"/>
          </ac:inkMkLst>
        </pc:inkChg>
        <pc:inkChg chg="add del mod">
          <ac:chgData name="Alexandria" userId="d7e167aa-12b2-4766-b097-c78b02e42776" providerId="ADAL" clId="{7335CA66-C18E-46DE-B6ED-F51EAFD8E805}" dt="2021-06-22T14:53:48.152" v="1802" actId="9405"/>
          <ac:inkMkLst>
            <pc:docMk/>
            <pc:sldMk cId="1743471857" sldId="260"/>
            <ac:inkMk id="57" creationId="{30BA45EF-C58F-4016-9A0F-0911C1833C5E}"/>
          </ac:inkMkLst>
        </pc:inkChg>
        <pc:inkChg chg="add del mod">
          <ac:chgData name="Alexandria" userId="d7e167aa-12b2-4766-b097-c78b02e42776" providerId="ADAL" clId="{7335CA66-C18E-46DE-B6ED-F51EAFD8E805}" dt="2021-06-22T14:53:47.839" v="1801" actId="9405"/>
          <ac:inkMkLst>
            <pc:docMk/>
            <pc:sldMk cId="1743471857" sldId="260"/>
            <ac:inkMk id="58" creationId="{036762B0-74C5-4343-9E8A-2C582DE2EABC}"/>
          </ac:inkMkLst>
        </pc:inkChg>
        <pc:inkChg chg="add del mod">
          <ac:chgData name="Alexandria" userId="d7e167aa-12b2-4766-b097-c78b02e42776" providerId="ADAL" clId="{7335CA66-C18E-46DE-B6ED-F51EAFD8E805}" dt="2021-06-22T14:53:47.545" v="1800"/>
          <ac:inkMkLst>
            <pc:docMk/>
            <pc:sldMk cId="1743471857" sldId="260"/>
            <ac:inkMk id="59" creationId="{3EBB120D-A247-404C-AF38-A8B1A6A313B5}"/>
          </ac:inkMkLst>
        </pc:inkChg>
        <pc:inkChg chg="add del">
          <ac:chgData name="Alexandria" userId="d7e167aa-12b2-4766-b097-c78b02e42776" providerId="ADAL" clId="{7335CA66-C18E-46DE-B6ED-F51EAFD8E805}" dt="2021-06-22T14:53:47.309" v="1798" actId="9405"/>
          <ac:inkMkLst>
            <pc:docMk/>
            <pc:sldMk cId="1743471857" sldId="260"/>
            <ac:inkMk id="61" creationId="{28A51428-1F8E-44BE-A9E6-763AE1A96481}"/>
          </ac:inkMkLst>
        </pc:inkChg>
        <pc:cxnChg chg="del">
          <ac:chgData name="Alexandria" userId="d7e167aa-12b2-4766-b097-c78b02e42776" providerId="ADAL" clId="{7335CA66-C18E-46DE-B6ED-F51EAFD8E805}" dt="2021-06-22T02:10:04.555" v="1381" actId="478"/>
          <ac:cxnSpMkLst>
            <pc:docMk/>
            <pc:sldMk cId="1743471857" sldId="260"/>
            <ac:cxnSpMk id="48" creationId="{8246C74C-333D-4D40-93BD-F71A5036025A}"/>
          </ac:cxnSpMkLst>
        </pc:cxnChg>
        <pc:cxnChg chg="add del mod">
          <ac:chgData name="Alexandria" userId="d7e167aa-12b2-4766-b097-c78b02e42776" providerId="ADAL" clId="{7335CA66-C18E-46DE-B6ED-F51EAFD8E805}" dt="2021-06-22T14:29:10.084" v="1582" actId="478"/>
          <ac:cxnSpMkLst>
            <pc:docMk/>
            <pc:sldMk cId="1743471857" sldId="260"/>
            <ac:cxnSpMk id="73" creationId="{8335BE75-E6B7-4529-9052-3B09FA7C738B}"/>
          </ac:cxnSpMkLst>
        </pc:cxnChg>
        <pc:cxnChg chg="del">
          <ac:chgData name="Alexandria" userId="d7e167aa-12b2-4766-b097-c78b02e42776" providerId="ADAL" clId="{7335CA66-C18E-46DE-B6ED-F51EAFD8E805}" dt="2021-06-22T02:10:04.555" v="1381" actId="478"/>
          <ac:cxnSpMkLst>
            <pc:docMk/>
            <pc:sldMk cId="1743471857" sldId="260"/>
            <ac:cxnSpMk id="74" creationId="{28A542AA-C99E-4FA0-AD38-B2D966224711}"/>
          </ac:cxnSpMkLst>
        </pc:cxnChg>
        <pc:cxnChg chg="del mod">
          <ac:chgData name="Alexandria" userId="d7e167aa-12b2-4766-b097-c78b02e42776" providerId="ADAL" clId="{7335CA66-C18E-46DE-B6ED-F51EAFD8E805}" dt="2021-06-22T02:10:04.555" v="1381" actId="478"/>
          <ac:cxnSpMkLst>
            <pc:docMk/>
            <pc:sldMk cId="1743471857" sldId="260"/>
            <ac:cxnSpMk id="76" creationId="{EB848075-B725-4D34-96C6-71DE73E40F41}"/>
          </ac:cxnSpMkLst>
        </pc:cxnChg>
        <pc:cxnChg chg="add del mod">
          <ac:chgData name="Alexandria" userId="d7e167aa-12b2-4766-b097-c78b02e42776" providerId="ADAL" clId="{7335CA66-C18E-46DE-B6ED-F51EAFD8E805}" dt="2021-06-22T14:29:12.847" v="1583" actId="478"/>
          <ac:cxnSpMkLst>
            <pc:docMk/>
            <pc:sldMk cId="1743471857" sldId="260"/>
            <ac:cxnSpMk id="83" creationId="{6F3EF81F-C675-4A38-BC2F-38CAB6AAB600}"/>
          </ac:cxnSpMkLst>
        </pc:cxnChg>
        <pc:cxnChg chg="add del mod">
          <ac:chgData name="Alexandria" userId="d7e167aa-12b2-4766-b097-c78b02e42776" providerId="ADAL" clId="{7335CA66-C18E-46DE-B6ED-F51EAFD8E805}" dt="2021-06-22T14:29:14.181" v="1584" actId="478"/>
          <ac:cxnSpMkLst>
            <pc:docMk/>
            <pc:sldMk cId="1743471857" sldId="260"/>
            <ac:cxnSpMk id="84" creationId="{C1076804-41F3-47BC-942C-9E14E56EEB53}"/>
          </ac:cxnSpMkLst>
        </pc:cxnChg>
        <pc:cxnChg chg="add del mod">
          <ac:chgData name="Alexandria" userId="d7e167aa-12b2-4766-b097-c78b02e42776" providerId="ADAL" clId="{7335CA66-C18E-46DE-B6ED-F51EAFD8E805}" dt="2021-06-22T16:50:20.035" v="2505"/>
          <ac:cxnSpMkLst>
            <pc:docMk/>
            <pc:sldMk cId="1743471857" sldId="260"/>
            <ac:cxnSpMk id="148" creationId="{EDD2782D-847C-4089-9F09-23E35770D607}"/>
          </ac:cxnSpMkLst>
        </pc:cxnChg>
        <pc:cxnChg chg="del">
          <ac:chgData name="Alexandria" userId="d7e167aa-12b2-4766-b097-c78b02e42776" providerId="ADAL" clId="{7335CA66-C18E-46DE-B6ED-F51EAFD8E805}" dt="2021-06-22T02:10:04.555" v="1381" actId="478"/>
          <ac:cxnSpMkLst>
            <pc:docMk/>
            <pc:sldMk cId="1743471857" sldId="260"/>
            <ac:cxnSpMk id="165" creationId="{124494A3-3214-4256-808F-1160F768996F}"/>
          </ac:cxnSpMkLst>
        </pc:cxnChg>
        <pc:cxnChg chg="add del mod">
          <ac:chgData name="Alexandria" userId="d7e167aa-12b2-4766-b097-c78b02e42776" providerId="ADAL" clId="{7335CA66-C18E-46DE-B6ED-F51EAFD8E805}" dt="2021-06-22T16:50:20.907" v="2507" actId="478"/>
          <ac:cxnSpMkLst>
            <pc:docMk/>
            <pc:sldMk cId="1743471857" sldId="260"/>
            <ac:cxnSpMk id="177" creationId="{05551DE0-9078-4017-BF37-1A2A11E11BC0}"/>
          </ac:cxnSpMkLst>
        </pc:cxnChg>
      </pc:sldChg>
      <pc:sldChg chg="addSp delSp modSp new mod">
        <pc:chgData name="Alexandria" userId="d7e167aa-12b2-4766-b097-c78b02e42776" providerId="ADAL" clId="{7335CA66-C18E-46DE-B6ED-F51EAFD8E805}" dt="2021-06-22T17:04:51.361" v="2641" actId="207"/>
        <pc:sldMkLst>
          <pc:docMk/>
          <pc:sldMk cId="2048599153" sldId="261"/>
        </pc:sldMkLst>
        <pc:spChg chg="del">
          <ac:chgData name="Alexandria" userId="d7e167aa-12b2-4766-b097-c78b02e42776" providerId="ADAL" clId="{7335CA66-C18E-46DE-B6ED-F51EAFD8E805}" dt="2021-06-22T16:50:31.725" v="2509" actId="478"/>
          <ac:spMkLst>
            <pc:docMk/>
            <pc:sldMk cId="2048599153" sldId="261"/>
            <ac:spMk id="2" creationId="{C71F7E8F-6F2F-4096-A38F-282718A0F421}"/>
          </ac:spMkLst>
        </pc:spChg>
        <pc:spChg chg="del">
          <ac:chgData name="Alexandria" userId="d7e167aa-12b2-4766-b097-c78b02e42776" providerId="ADAL" clId="{7335CA66-C18E-46DE-B6ED-F51EAFD8E805}" dt="2021-06-22T16:50:33.639" v="2510" actId="478"/>
          <ac:spMkLst>
            <pc:docMk/>
            <pc:sldMk cId="2048599153" sldId="261"/>
            <ac:spMk id="3" creationId="{BE38C909-F97E-4FD4-A0B7-96F7C1513303}"/>
          </ac:spMkLst>
        </pc:spChg>
        <pc:spChg chg="add mod or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4" creationId="{1194AEF7-E8B8-4EF0-BC1E-DEDA0DD6DCFB}"/>
          </ac:spMkLst>
        </pc:spChg>
        <pc:spChg chg="add mod or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5" creationId="{F51D5E94-50BD-4B19-A10C-289D36CFF4B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" creationId="{59FA9C9C-0FCF-472E-9157-06A240B2FF7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" creationId="{66DB53F1-C173-47CF-8BFA-B2C823EE715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" creationId="{F1CCD434-F0E0-426F-A23A-03C940C892D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9" creationId="{B79A82F6-9FF2-4689-826D-0E3619FF93B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0" creationId="{B0DB5C37-DA39-4ED5-9749-F9F50C6E009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1" creationId="{FD95728A-3924-4E5A-BC57-F8B2B9E49826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2" creationId="{B398439A-7411-432A-BA01-D34437CA613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3" creationId="{5D03C994-4348-4CA5-9FB2-E094C051B71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4" creationId="{B0930EE3-1624-4917-B757-F5D8B482A376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5" creationId="{9BB14060-0BE4-4E77-BDD1-08E8AB98D07E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16" creationId="{44E42F1F-666B-4C70-8FE1-82CDCA6635EF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19" creationId="{5B01E3E7-8A13-4352-ACA0-FA95E15F9182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21" creationId="{3C79B3AA-3A9E-4316-9930-2ECC95A112A5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23" creationId="{984927E7-AD8A-4F7D-9CD9-51F141138943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24" creationId="{4B687361-6BC9-4B7C-8F7B-2ED6A61A0320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30" creationId="{7601AB89-559D-4322-9051-2489C63C7690}"/>
          </ac:spMkLst>
        </pc:spChg>
        <pc:spChg chg="add del mod">
          <ac:chgData name="Alexandria" userId="d7e167aa-12b2-4766-b097-c78b02e42776" providerId="ADAL" clId="{7335CA66-C18E-46DE-B6ED-F51EAFD8E805}" dt="2021-06-22T16:51:45.652" v="2524" actId="478"/>
          <ac:spMkLst>
            <pc:docMk/>
            <pc:sldMk cId="2048599153" sldId="261"/>
            <ac:spMk id="31" creationId="{5D804C0D-6E27-4A2D-846E-7CB02799D432}"/>
          </ac:spMkLst>
        </pc:spChg>
        <pc:spChg chg="add del mod">
          <ac:chgData name="Alexandria" userId="d7e167aa-12b2-4766-b097-c78b02e42776" providerId="ADAL" clId="{7335CA66-C18E-46DE-B6ED-F51EAFD8E805}" dt="2021-06-22T16:52:01.024" v="2526" actId="478"/>
          <ac:spMkLst>
            <pc:docMk/>
            <pc:sldMk cId="2048599153" sldId="261"/>
            <ac:spMk id="32" creationId="{BC9BB7B2-49E5-4944-8944-9886E0CF4FFD}"/>
          </ac:spMkLst>
        </pc:spChg>
        <pc:spChg chg="add del mod">
          <ac:chgData name="Alexandria" userId="d7e167aa-12b2-4766-b097-c78b02e42776" providerId="ADAL" clId="{7335CA66-C18E-46DE-B6ED-F51EAFD8E805}" dt="2021-06-22T16:52:01.024" v="2526" actId="478"/>
          <ac:spMkLst>
            <pc:docMk/>
            <pc:sldMk cId="2048599153" sldId="261"/>
            <ac:spMk id="33" creationId="{5F93370F-9A75-4D9A-AA02-AE7F4A0B0282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36" creationId="{EF994A54-7A3F-441A-8B58-3E1FCA4C8063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39" creationId="{43141E9A-E1A5-4AFF-AC77-899935105B1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0" creationId="{3C5D37B5-2F68-4F6B-97E6-8D25BE521993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1" creationId="{41C53E11-5B1F-4FAF-8840-529BBAAE021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2" creationId="{60CC8C6D-81A9-4074-BD1B-42988935D87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3" creationId="{A603BD24-64BF-4931-A22F-BF51482A1FB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4" creationId="{B6C8B23C-9362-4A13-ADC0-B85A08EFEF9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5" creationId="{4AB7CC57-01C3-450F-96ED-5E167AE23199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6" creationId="{44D71745-A802-42B8-93CD-3D370D816A0C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7" creationId="{40886092-8B82-41DE-B638-A36BF33F414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8" creationId="{79AAC4EF-A0BD-446C-B252-24759D3EC2A9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49" creationId="{9B0A219B-A193-4A45-8AF2-7502FF81D1A5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0" creationId="{DB7CE32E-1439-4B35-9E54-44D77F225073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1" creationId="{37EAA795-8198-47E4-9A8E-027A817AAD86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2" creationId="{7D7A9891-00FA-4F75-95C1-7EC45237D7A7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3" creationId="{F27ABD51-B399-480C-A09E-BD010B12706B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4" creationId="{206E9EB7-52B2-4A88-A1D2-CE8431AA0598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5" creationId="{A47AA05B-7344-42C5-A58C-029BAA0D622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6" creationId="{8DFC69D7-23F0-4FE0-AE43-4B3BF8DD512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7" creationId="{78DA45AB-DC8F-4E00-A34F-8C9ECF9E12B3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8" creationId="{66D5314E-C685-4DAC-93D6-F13D64F26F4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59" creationId="{61B25C7C-7883-4C79-91FF-392FECFC5AD9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0" creationId="{9FE0F686-EB2D-46E4-9860-AD22B3136539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1" creationId="{24078E05-0BF4-4910-8855-05FECD2BC9B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2" creationId="{1F0472E3-AE66-4949-95F6-843CBE0CA58B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3" creationId="{00642DFE-7ADD-44B5-BFFF-DDB165043C4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4" creationId="{DE98372C-4E83-4270-9840-E450A02D28A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5" creationId="{189882FD-4DF2-43C0-8054-5D25E9634AA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6" creationId="{6721F5D9-7649-413F-B462-DFB168679A43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7" creationId="{C5B4B811-BFAC-4C75-BD5F-D6F0F2172297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8" creationId="{077332CE-4406-4C67-B519-1333F2DA858C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69" creationId="{6E4D483D-8B55-4443-941A-21BA7E08B900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0" creationId="{2E4A4E8D-0401-4A64-9C4E-3FE94F157CE8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1" creationId="{9AA19759-AC5E-4A2E-BDD6-0384F4AAAFF6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2" creationId="{F39A6D4C-B3DB-4BFD-B901-44B9D3B30D66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3" creationId="{D7EDC45F-7C86-4454-81AD-4AEAEBC35B6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4" creationId="{29F05F1F-E389-49B9-8BE8-5B997E9956A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5" creationId="{0B47E861-BEF2-4014-BAA2-D1881EFCE602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6" creationId="{F09DF142-D199-47F8-ACC8-B2F9F52773DE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7" creationId="{F2B9A9AC-BA76-4BB6-902D-C3D6B9E5915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8" creationId="{519E9D9D-CE37-4CC9-BC06-31363E492494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79" creationId="{B21F1BD5-AE80-49C5-9969-ECC1F3690C3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0" creationId="{1615BB83-4AC0-4070-970B-6B28389E6F4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1" creationId="{B279C577-27D7-4F5E-9112-CBD20DEB69F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2" creationId="{B6B5FF4F-2F30-47EF-B1D3-B6DB7A41347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3" creationId="{8B2D8F22-2620-4416-81C2-BCA22CC0E61A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4" creationId="{CB52248B-0469-41AF-8784-A5C45E087D19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5" creationId="{D7175138-4145-4F52-A9D2-36F66A85E0FC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6" creationId="{6EC8DFB3-F8A4-4236-B3E5-75161A9CA4DD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7" creationId="{C756A9EA-B5F1-4E45-A2CD-5D87E2F3A181}"/>
          </ac:spMkLst>
        </pc:spChg>
        <pc:spChg chg="add del mod">
          <ac:chgData name="Alexandria" userId="d7e167aa-12b2-4766-b097-c78b02e42776" providerId="ADAL" clId="{7335CA66-C18E-46DE-B6ED-F51EAFD8E805}" dt="2021-06-22T16:50:44.948" v="2512" actId="478"/>
          <ac:spMkLst>
            <pc:docMk/>
            <pc:sldMk cId="2048599153" sldId="261"/>
            <ac:spMk id="88" creationId="{2F51F47F-0664-42C0-95CB-60A81B04E970}"/>
          </ac:spMkLst>
        </pc:spChg>
        <pc:spChg chg="add del mod">
          <ac:chgData name="Alexandria" userId="d7e167aa-12b2-4766-b097-c78b02e42776" providerId="ADAL" clId="{7335CA66-C18E-46DE-B6ED-F51EAFD8E805}" dt="2021-06-22T16:51:24.942" v="2520" actId="478"/>
          <ac:spMkLst>
            <pc:docMk/>
            <pc:sldMk cId="2048599153" sldId="261"/>
            <ac:spMk id="90" creationId="{8BCB0B26-30FE-45BD-8943-AF1EA1E248D2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91" creationId="{57345425-F8DF-45E4-9241-7A28FE2612A3}"/>
          </ac:spMkLst>
        </pc:spChg>
        <pc:spChg chg="add del mod">
          <ac:chgData name="Alexandria" userId="d7e167aa-12b2-4766-b097-c78b02e42776" providerId="ADAL" clId="{7335CA66-C18E-46DE-B6ED-F51EAFD8E805}" dt="2021-06-22T16:56:48.575" v="2562" actId="478"/>
          <ac:spMkLst>
            <pc:docMk/>
            <pc:sldMk cId="2048599153" sldId="261"/>
            <ac:spMk id="95" creationId="{E48375E1-F990-4D4A-B3D3-4CA0580FA43F}"/>
          </ac:spMkLst>
        </pc:spChg>
        <pc:spChg chg="add del mod">
          <ac:chgData name="Alexandria" userId="d7e167aa-12b2-4766-b097-c78b02e42776" providerId="ADAL" clId="{7335CA66-C18E-46DE-B6ED-F51EAFD8E805}" dt="2021-06-22T16:57:58.983" v="2572" actId="478"/>
          <ac:spMkLst>
            <pc:docMk/>
            <pc:sldMk cId="2048599153" sldId="261"/>
            <ac:spMk id="96" creationId="{02DAEBD0-B177-4134-807A-891696962A32}"/>
          </ac:spMkLst>
        </pc:spChg>
        <pc:spChg chg="add del">
          <ac:chgData name="Alexandria" userId="d7e167aa-12b2-4766-b097-c78b02e42776" providerId="ADAL" clId="{7335CA66-C18E-46DE-B6ED-F51EAFD8E805}" dt="2021-06-22T16:58:37.229" v="2574" actId="11529"/>
          <ac:spMkLst>
            <pc:docMk/>
            <pc:sldMk cId="2048599153" sldId="261"/>
            <ac:spMk id="97" creationId="{31EB3EFC-DFDC-4017-B500-CF3141D324B2}"/>
          </ac:spMkLst>
        </pc:spChg>
        <pc:spChg chg="add del mod">
          <ac:chgData name="Alexandria" userId="d7e167aa-12b2-4766-b097-c78b02e42776" providerId="ADAL" clId="{7335CA66-C18E-46DE-B6ED-F51EAFD8E805}" dt="2021-06-22T17:00:11.410" v="2603" actId="478"/>
          <ac:spMkLst>
            <pc:docMk/>
            <pc:sldMk cId="2048599153" sldId="261"/>
            <ac:spMk id="123" creationId="{A15D7F49-2FE4-4F69-89B2-BE2E8E28E97D}"/>
          </ac:spMkLst>
        </pc:spChg>
        <pc:spChg chg="add mod">
          <ac:chgData name="Alexandria" userId="d7e167aa-12b2-4766-b097-c78b02e42776" providerId="ADAL" clId="{7335CA66-C18E-46DE-B6ED-F51EAFD8E805}" dt="2021-06-22T17:04:51.361" v="2641" actId="207"/>
          <ac:spMkLst>
            <pc:docMk/>
            <pc:sldMk cId="2048599153" sldId="261"/>
            <ac:spMk id="124" creationId="{A98A07C0-4A51-4620-9628-5775B6A5953B}"/>
          </ac:spMkLst>
        </pc:spChg>
        <pc:spChg chg="add mod">
          <ac:chgData name="Alexandria" userId="d7e167aa-12b2-4766-b097-c78b02e42776" providerId="ADAL" clId="{7335CA66-C18E-46DE-B6ED-F51EAFD8E805}" dt="2021-06-22T17:03:20.687" v="2626" actId="1076"/>
          <ac:spMkLst>
            <pc:docMk/>
            <pc:sldMk cId="2048599153" sldId="261"/>
            <ac:spMk id="125" creationId="{9025A116-C1BF-4E67-B63D-2B658BF429F1}"/>
          </ac:spMkLst>
        </pc:spChg>
        <pc:grpChg chg="del mod">
          <ac:chgData name="Alexandria" userId="d7e167aa-12b2-4766-b097-c78b02e42776" providerId="ADAL" clId="{7335CA66-C18E-46DE-B6ED-F51EAFD8E805}" dt="2021-06-22T16:59:20.173" v="2583"/>
          <ac:grpSpMkLst>
            <pc:docMk/>
            <pc:sldMk cId="2048599153" sldId="261"/>
            <ac:grpSpMk id="103" creationId="{A5095AFB-2782-44AA-B406-714125BDD054}"/>
          </ac:grpSpMkLst>
        </pc:grpChg>
        <pc:grpChg chg="del mod">
          <ac:chgData name="Alexandria" userId="d7e167aa-12b2-4766-b097-c78b02e42776" providerId="ADAL" clId="{7335CA66-C18E-46DE-B6ED-F51EAFD8E805}" dt="2021-06-22T16:59:24.555" v="2587"/>
          <ac:grpSpMkLst>
            <pc:docMk/>
            <pc:sldMk cId="2048599153" sldId="261"/>
            <ac:grpSpMk id="105" creationId="{CB1E7FE5-3328-4A23-85E4-939A6B834767}"/>
          </ac:grpSpMkLst>
        </pc:grpChg>
        <pc:grpChg chg="mod">
          <ac:chgData name="Alexandria" userId="d7e167aa-12b2-4766-b097-c78b02e42776" providerId="ADAL" clId="{7335CA66-C18E-46DE-B6ED-F51EAFD8E805}" dt="2021-06-22T17:03:20.687" v="2626" actId="1076"/>
          <ac:grpSpMkLst>
            <pc:docMk/>
            <pc:sldMk cId="2048599153" sldId="261"/>
            <ac:grpSpMk id="109" creationId="{8256DE8C-8B76-4E19-BFC7-A4FFBC8D2774}"/>
          </ac:grpSpMkLst>
        </pc:grpChg>
        <pc:grpChg chg="del mod">
          <ac:chgData name="Alexandria" userId="d7e167aa-12b2-4766-b097-c78b02e42776" providerId="ADAL" clId="{7335CA66-C18E-46DE-B6ED-F51EAFD8E805}" dt="2021-06-22T16:59:38.922" v="2597"/>
          <ac:grpSpMkLst>
            <pc:docMk/>
            <pc:sldMk cId="2048599153" sldId="261"/>
            <ac:grpSpMk id="112" creationId="{22F3005B-C517-427D-8829-4DD061A7A92E}"/>
          </ac:grpSpMkLst>
        </pc:grpChg>
        <pc:grpChg chg="mod">
          <ac:chgData name="Alexandria" userId="d7e167aa-12b2-4766-b097-c78b02e42776" providerId="ADAL" clId="{7335CA66-C18E-46DE-B6ED-F51EAFD8E805}" dt="2021-06-22T17:03:20.687" v="2626" actId="1076"/>
          <ac:grpSpMkLst>
            <pc:docMk/>
            <pc:sldMk cId="2048599153" sldId="261"/>
            <ac:grpSpMk id="119" creationId="{5C136447-EBAB-49DD-B7A9-22DCAB4AD515}"/>
          </ac:grpSpMkLst>
        </pc:grpChg>
        <pc:picChg chg="add mod ord">
          <ac:chgData name="Alexandria" userId="d7e167aa-12b2-4766-b097-c78b02e42776" providerId="ADAL" clId="{7335CA66-C18E-46DE-B6ED-F51EAFD8E805}" dt="2021-06-22T17:04:50.889" v="2640" actId="208"/>
          <ac:picMkLst>
            <pc:docMk/>
            <pc:sldMk cId="2048599153" sldId="261"/>
            <ac:picMk id="17" creationId="{CA46308E-AF3C-42A6-B493-620580887BD7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18" creationId="{2E83BACA-4B19-49FD-ACBB-603E7556E324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0" creationId="{6BA4DC71-5C1C-4AF9-95A8-6E25C132CDF7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2" creationId="{33AEB98A-D59D-43E3-B1B4-61A5E7244E0B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5" creationId="{986EF634-1034-4C2E-B06B-39479EE8A23C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6" creationId="{54F30245-0392-40F8-A1F0-C2467D469762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7" creationId="{A8A1E352-0090-48EE-AF4D-E7E3649816C7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8" creationId="{8C4FE840-641E-4ADA-A7B0-9DBB2999BCAB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29" creationId="{6DBC36C4-05C4-46D8-9AD1-7A9E8A4DD618}"/>
          </ac:picMkLst>
        </pc:picChg>
        <pc:picChg chg="add del mod">
          <ac:chgData name="Alexandria" userId="d7e167aa-12b2-4766-b097-c78b02e42776" providerId="ADAL" clId="{7335CA66-C18E-46DE-B6ED-F51EAFD8E805}" dt="2021-06-22T16:52:01.024" v="2526" actId="478"/>
          <ac:picMkLst>
            <pc:docMk/>
            <pc:sldMk cId="2048599153" sldId="261"/>
            <ac:picMk id="34" creationId="{4764F789-99DA-45F3-AAA6-9D620DCF2AF6}"/>
          </ac:picMkLst>
        </pc:picChg>
        <pc:picChg chg="add del mod">
          <ac:chgData name="Alexandria" userId="d7e167aa-12b2-4766-b097-c78b02e42776" providerId="ADAL" clId="{7335CA66-C18E-46DE-B6ED-F51EAFD8E805}" dt="2021-06-22T16:52:01.024" v="2526" actId="478"/>
          <ac:picMkLst>
            <pc:docMk/>
            <pc:sldMk cId="2048599153" sldId="261"/>
            <ac:picMk id="35" creationId="{B6AA77F9-6FAC-4E74-B03F-3696396A2EC2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37" creationId="{683CCD48-7417-4A71-9081-DC191E414ED2}"/>
          </ac:picMkLst>
        </pc:picChg>
        <pc:picChg chg="add mod ord modCrop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89" creationId="{FB4F6C16-74F4-43D5-8D5F-26E471220924}"/>
          </ac:picMkLst>
        </pc:picChg>
        <pc:picChg chg="add del mod">
          <ac:chgData name="Alexandria" userId="d7e167aa-12b2-4766-b097-c78b02e42776" providerId="ADAL" clId="{7335CA66-C18E-46DE-B6ED-F51EAFD8E805}" dt="2021-06-22T16:52:13.343" v="2529" actId="478"/>
          <ac:picMkLst>
            <pc:docMk/>
            <pc:sldMk cId="2048599153" sldId="261"/>
            <ac:picMk id="92" creationId="{8116DD5F-DAA5-405B-B98A-32E819084A2D}"/>
          </ac:picMkLst>
        </pc:picChg>
        <pc:picChg chg="add mod">
          <ac:chgData name="Alexandria" userId="d7e167aa-12b2-4766-b097-c78b02e42776" providerId="ADAL" clId="{7335CA66-C18E-46DE-B6ED-F51EAFD8E805}" dt="2021-06-22T17:03:20.687" v="2626" actId="1076"/>
          <ac:picMkLst>
            <pc:docMk/>
            <pc:sldMk cId="2048599153" sldId="261"/>
            <ac:picMk id="94" creationId="{7D55D64D-7058-4D3D-8638-8D506ED7834F}"/>
          </ac:picMkLst>
        </pc:picChg>
        <pc:inkChg chg="add del">
          <ac:chgData name="Alexandria" userId="d7e167aa-12b2-4766-b097-c78b02e42776" providerId="ADAL" clId="{7335CA66-C18E-46DE-B6ED-F51EAFD8E805}" dt="2021-06-22T16:58:53.285" v="2576" actId="9405"/>
          <ac:inkMkLst>
            <pc:docMk/>
            <pc:sldMk cId="2048599153" sldId="261"/>
            <ac:inkMk id="98" creationId="{191896D9-C0B6-4B90-93DD-680CCFBF86A2}"/>
          </ac:inkMkLst>
        </pc:inkChg>
        <pc:inkChg chg="add mod">
          <ac:chgData name="Alexandria" userId="d7e167aa-12b2-4766-b097-c78b02e42776" providerId="ADAL" clId="{7335CA66-C18E-46DE-B6ED-F51EAFD8E805}" dt="2021-06-22T17:03:20.687" v="2626" actId="1076"/>
          <ac:inkMkLst>
            <pc:docMk/>
            <pc:sldMk cId="2048599153" sldId="261"/>
            <ac:inkMk id="99" creationId="{102B9A24-5273-4D39-99BE-4488DC44A310}"/>
          </ac:inkMkLst>
        </pc:inkChg>
        <pc:inkChg chg="add mod">
          <ac:chgData name="Alexandria" userId="d7e167aa-12b2-4766-b097-c78b02e42776" providerId="ADAL" clId="{7335CA66-C18E-46DE-B6ED-F51EAFD8E805}" dt="2021-06-22T17:03:20.687" v="2626" actId="1076"/>
          <ac:inkMkLst>
            <pc:docMk/>
            <pc:sldMk cId="2048599153" sldId="261"/>
            <ac:inkMk id="100" creationId="{B86668C2-0C46-4754-8639-C670BF1924BF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1" creationId="{78343ED6-96FC-4155-ADD9-75250EA16972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2" creationId="{283DF93C-23B8-4253-A0B6-33A12473BD28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4" creationId="{E6384F45-8E02-4492-80E1-4CDF0B3FFC61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6" creationId="{0F39622B-9EC2-4610-AAE4-23BECD7F32C2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7" creationId="{C822B33E-F2AC-4BE7-A1F6-31FF3A5AB111}"/>
          </ac:inkMkLst>
        </pc:inkChg>
        <pc:inkChg chg="add mod">
          <ac:chgData name="Alexandria" userId="d7e167aa-12b2-4766-b097-c78b02e42776" providerId="ADAL" clId="{7335CA66-C18E-46DE-B6ED-F51EAFD8E805}" dt="2021-06-22T16:59:24.555" v="2587"/>
          <ac:inkMkLst>
            <pc:docMk/>
            <pc:sldMk cId="2048599153" sldId="261"/>
            <ac:inkMk id="108" creationId="{75053854-ED1F-4969-9064-BA1C439F0DF2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0" creationId="{3BA21A5D-DB98-4049-87B6-FD9E5136E445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1" creationId="{3F8D8FC6-C524-4CBE-A606-2C8C476C5E91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3" creationId="{FFDF56D6-8BA4-4F92-9F53-AABAEC54ABBD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4" creationId="{DA1F24B7-69B7-4671-B0F2-DF2DC922AC9F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5" creationId="{BADE30B2-C820-4C1F-9D70-71E5BF628F08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6" creationId="{E225A681-455C-4733-A942-0A00E8C05065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7" creationId="{846DFBB7-8E7A-41E6-94F3-61646B0F2C0F}"/>
          </ac:inkMkLst>
        </pc:inkChg>
        <pc:inkChg chg="add mod">
          <ac:chgData name="Alexandria" userId="d7e167aa-12b2-4766-b097-c78b02e42776" providerId="ADAL" clId="{7335CA66-C18E-46DE-B6ED-F51EAFD8E805}" dt="2021-06-22T16:59:38.922" v="2597"/>
          <ac:inkMkLst>
            <pc:docMk/>
            <pc:sldMk cId="2048599153" sldId="261"/>
            <ac:inkMk id="118" creationId="{F7787DFA-748A-46A2-9FB4-78516FD1C866}"/>
          </ac:inkMkLst>
        </pc:inkChg>
        <pc:inkChg chg="add">
          <ac:chgData name="Alexandria" userId="d7e167aa-12b2-4766-b097-c78b02e42776" providerId="ADAL" clId="{7335CA66-C18E-46DE-B6ED-F51EAFD8E805}" dt="2021-06-22T16:59:39.890" v="2598" actId="9405"/>
          <ac:inkMkLst>
            <pc:docMk/>
            <pc:sldMk cId="2048599153" sldId="261"/>
            <ac:inkMk id="120" creationId="{876D2454-5E76-4D96-94A7-C22536411813}"/>
          </ac:inkMkLst>
        </pc:inkChg>
        <pc:inkChg chg="add">
          <ac:chgData name="Alexandria" userId="d7e167aa-12b2-4766-b097-c78b02e42776" providerId="ADAL" clId="{7335CA66-C18E-46DE-B6ED-F51EAFD8E805}" dt="2021-06-22T16:59:44.622" v="2599" actId="9405"/>
          <ac:inkMkLst>
            <pc:docMk/>
            <pc:sldMk cId="2048599153" sldId="261"/>
            <ac:inkMk id="121" creationId="{F5669221-C6A1-45B2-B505-903036293611}"/>
          </ac:inkMkLst>
        </pc:inkChg>
        <pc:inkChg chg="add mod">
          <ac:chgData name="Alexandria" userId="d7e167aa-12b2-4766-b097-c78b02e42776" providerId="ADAL" clId="{7335CA66-C18E-46DE-B6ED-F51EAFD8E805}" dt="2021-06-22T17:03:20.687" v="2626" actId="1076"/>
          <ac:inkMkLst>
            <pc:docMk/>
            <pc:sldMk cId="2048599153" sldId="261"/>
            <ac:inkMk id="122" creationId="{2A20D4A3-81FC-45C6-A671-1F3B45B081D3}"/>
          </ac:inkMkLst>
        </pc:inkChg>
        <pc:cxnChg chg="add del mod">
          <ac:chgData name="Alexandria" userId="d7e167aa-12b2-4766-b097-c78b02e42776" providerId="ADAL" clId="{7335CA66-C18E-46DE-B6ED-F51EAFD8E805}" dt="2021-06-22T16:50:44.948" v="2512" actId="478"/>
          <ac:cxnSpMkLst>
            <pc:docMk/>
            <pc:sldMk cId="2048599153" sldId="261"/>
            <ac:cxnSpMk id="38" creationId="{D8F9310D-5EC4-45F9-91FC-CE6968207D23}"/>
          </ac:cxnSpMkLst>
        </pc:cxn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01.76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3231,'3'-3,"-1"-1,1 1,-1-1,0 0,0 1,0-1,0 0,-1-1,1 1,-1 0,0 0,0-8,2-58,-3 48,4-320,12-287,-8 559,4 1,33-113,-39 159,35-124,70-296,-95 374,2 0,47-112,-30 104,82-133,-107 196,0 1,1 0,0 0,1 1,0 1,23-17,1 4,52-26,108-73,-114 79,1 4,2 3,97-27,-104 42,1 3,1 4,159-10,56 23,337 41,-516-23,-27-3,1-3,0-4,100-6,-178-2,-1 0,1 0,-1-2,0 1,1-1,-2-1,1 0,0-1,-1 0,0 0,13-12,-1 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1.05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2898 0,'-23'1,"1"2,-33 6,-29 4,-135 12,-41-26,-128 9,344-3,0 2,0 2,2 2,-1 1,1 3,1 1,-66 37,30-6,-104 81,141-97,22-19,0 2,2 0,-29 31,-28 31,19-21,-6 12,-60 92,93-116,2 2,2 1,1 1,3 0,2 2,3 0,-11 61,-54 231,23-42,4-38,-14 13,16-80,2 10,-61 300,12 343,89-748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3.43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1 259,'23'0,"-1"-1,1-2,0 0,-1-1,0-2,23-7,-13 4,2 1,44-4,19-4,357-63,-334 72,48-6,-136 8,402-68,-402 66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4.441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1067 0,'-434'21,"357"-14,38-5,0 2,-71 17,28 2,12-5,-125 51,174-59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5.403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1 393,'20'-1,"0"-1,1 0,-1-2,-1 0,35-13,95-48,-93 39,-7 3,-24 10,-1 1,2 2,-1 0,1 2,53-10,320-41,-6 0,-268 47,158-24,-226 24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6.3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1483 0,'-32'0,"-208"7,202-3,0 2,0 1,1 2,-46 17,-12 14,-34 13,-55 8,59-23,51-14,-81 15,-38 8,172-42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7.17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1 282,'35'-3,"-1"-1,0-2,0-1,0-2,40-16,47-11,20-7,-91 26,87-19,-51 22,397-58,-385 63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8.23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1436 0,'-14'2,"1"1,-1 0,1 1,0 0,0 1,-20 11,15-8,-49 21,-1-4,-130 31,64-18,87-22,-58 10,-97 23,127-27,-98 13,107-25,-81 24,124-27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39.88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0,'0'0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44.62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49.30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05.108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3441 28,'-728'0,"556"-14,5 0,-435 15,567 1,-58 10,55-6,-43 2,-28-8,50-1,1 2,-90 14,106-7,9-4,1 2,0 2,0 0,0 3,1 0,-36 20,20-5,-79 50,102-61,2 1,0 1,1 1,0 1,2 1,0 0,2 2,0 0,1 1,-13 26,-69 127,-40 102,121-240,-22 73,7-19,6-16,3 1,-26 158,44-201,-5 34,-2 97,13 804,-1-895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09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3363 3757,'2'-169,"-5"-185,-4 293,-3 0,-2 1,-32-91,25 88,-10-29,8 27,-22-116,33 129,-18-57,-7-22,-137-545,11 237,133 374,-85-180,92 207,-2 1,-1 0,-2 2,-36-38,15 25,-1 2,-2 2,-2 2,-2 3,-1 2,-2 2,-85-37,41 35,-1 3,-2 6,-1 4,-162-17,-431 7,616 33,-405 0,464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11.05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5280 2044,'-1'-3,"0"-1,-1 0,1 1,-1 0,0-1,0 1,0 0,0 0,-1 0,-4-4,-9-16,-7-13,-2 0,-1 1,-43-44,17 21,-39-42,-4 3,-201-156,-253-114,279 187,-43-24,188 143,8 6,103 49,-1 0,1 1,-1 1,0 0,-1 1,-26-1,-5-3,-467-75,441 69,-94-30,-27-5,47 13,98 21,1 2,-1 3,-85-6,-66 3,-1 0,-434-15,615 26,-104-7,-74-13,-58-7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19.17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3222 3456,'0'-293,"-2"269,0 1,-2-1,-1 1,-9-29,6 23,-9-58,-7-96,-5-64,25 182,-25-120,17 112,-4-129,6 56,-4 48,-30-110,9 53,26 108,0-4,-25-75,6 59,-71-122,47 97,24 38,-3 1,-1 1,-3 3,-81-90,91 113,-103-94,106 102,-1 2,-1 0,0 1,-31-14,-15-1,-2 3,0 4,-1 2,-83-11,-56 17,-427-2,410 19,42 0,-205-5,382 3,1 0,0-1,-1-1,-17-4,15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21.480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2119 731,'0'1,"0"-1,0 1,0 0,-1-1,1 1,0-1,0 1,0-1,-1 1,1-1,0 1,-1-1,1 1,0-1,-1 1,1-1,-1 1,1-1,-1 0,1 1,-1-1,1 0,-1 1,1-1,-1 0,1 0,-1 1,1-1,-1 0,0 0,1 0,-1 0,1 0,-1 0,0 0,1 0,-1 0,1 0,-1 0,0 0,1 0,-1-1,1 1,-1 0,1 0,-1-1,1 1,-1 0,1-1,-1 1,1 0,-1-2,-31-16,-6-11,-1 3,-1 1,-1 1,-2 3,-84-31,-28 6,-213-74,126 16,134 57,-207-59,-121 7,375 87,11 3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22.644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1464 416,'-10'-1,"1"-1,0 0,0 0,0-1,0 0,-13-7,-9-3,-603-154,622 164,-27-5,0-1,-43-18,-47-15,-24-11,121 41,0 1,-1 1,0 2,-43-5,32 2,27 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23.682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1483 475,'-22'-1,"0"-1,1 0,-1-2,1-1,-26-8,-101-47,56 21,33 16,-327-119,262 92,-5-2,46 28,-2 3,-90-11,128 27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06-22T16:59:28.987"/>
    </inkml:context>
    <inkml:brush xml:id="br0">
      <inkml:brushProperty name="width" value="0.35" units="cm"/>
      <inkml:brushProperty name="height" value="0.35" units="cm"/>
      <inkml:brushProperty name="color" value="#FFFFFF"/>
      <inkml:brushProperty name="ignorePressure" value="1"/>
    </inkml:brush>
  </inkml:definitions>
  <inkml:trace contextRef="#ctx0" brushRef="#br0">1 1980,'0'-584,"2"562,1 0,1 0,0 0,2 1,13-33,1-7,-2 2,3 1,2 1,3 1,2 1,2 2,3 0,2 3,2 1,3 1,77-73,-30 53,-53 42,39-36,-51 42,2 1,52-33,-34 25,-18 13,1 2,1 1,0 1,0 1,1 2,45-8,-8 1,214-39,-115 24,23 5,-94 14,204-15,-199 19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BC9E1E-EDA6-4D2B-B4C4-ABBC6CFBC7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136664-0FF7-42C8-8FAB-E569318E87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9A59F6-BB71-4FDD-969B-CB80860DB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1260BF-2DA2-432C-B8B9-35532479E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FB3E2-6F9B-484E-A872-5D3D6160E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3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889D-F453-4095-A4C1-388C067574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61CE2-6CB6-40DB-9C9F-84724FE304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639770-C539-4FA6-8DB9-25B29D813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D84CD-7D31-4605-A50E-618A9C6E0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1649C-4042-4728-8955-693BA8554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470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E2483D3-9C8E-4D0F-8FE4-3307CA6D52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59FA98-C3B3-4AA5-BA5B-16A7DE5F0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08D42-07BF-4027-BC28-6EA016229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4A26BA-8843-4EA9-BF0C-02C67A6BDF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B3B287-E758-4AE8-97D9-ECF585AF8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70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68433-E61D-4B8D-BD00-1352BB5F9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45C47-9B6A-476C-BAB5-78916A469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C46CC-1EAA-47A4-B6B5-E5DF4FA16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C26DE-36BB-4753-ACCA-EC8DC709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8D0F92-BB54-4205-A6D4-691220FF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66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744DD-12B4-4DBB-ACD2-DFF1E809C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3544EB-EB94-46CC-9C20-A099F5ABC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51124E-721B-4FB8-98A9-138DE3F07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55AD1-9E4F-4D98-B1F9-3E138A114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14D5F8-D0F1-4DCF-B169-835E2AEB0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572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9C31-F79E-498F-AA27-58CEFFDE4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9592D-E81B-445B-AF58-073B9B4CB1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A86759-74EF-43A1-9198-C39F89E32B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C5F464-E0D5-402D-845C-6CE5157A5B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0845CC-2ABD-4BC8-A9AB-C16544F85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AAABB8-AE7E-4064-A854-460B4760A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1870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D692F-B3F7-410C-A194-3CABFADDD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617318-04BC-483D-AFEB-8BAF3E200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3EB9C2-4AAF-4DB7-8F11-4124EFE01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2ED492-2C37-45F3-929C-B2F86BD57B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25F264-AE97-4AFB-96DE-BDD586CB21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7B00DA-7FFF-4A84-98A3-8F2CE983F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FDBE2A0-5D15-4D3E-A28A-A77BDE1B4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08A473-B459-4C9B-9B84-6D1DC3B98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747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6100B-32D4-46BA-A3F7-1EE4975EF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114140-0FF2-4058-ADCC-5F8BEB8D8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EA8D49-660C-4926-9BC9-06C44BF5C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A704F0-B383-4FF0-B75E-69DEEDB4E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083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095C36-2376-4372-A5E4-64DE7490B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11088D-F90E-427B-9028-1799237BC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E822D-13DE-4992-9CAE-E9AF9DE57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394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B46C4-F86E-46E0-8C8D-F917C414B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5F3165-A8B5-45F6-84C3-3817E60F26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0B608-8128-4F12-AA44-E200785B23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44C9CB-5F3A-4988-A7BD-FFB5AD3E7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895267-D8E0-43BB-844E-EE566483E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1E966B-3830-40B6-9782-4F0B59C74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106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700E7-880C-4E23-B475-8C3F95B4F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32041D2-CF19-4535-8C13-419F35E251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A8C74A-D117-4065-91F0-23116700FD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BAE3E-ADF3-4679-80AE-E6B1C747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7DD01B-4D21-43AA-A6A0-0207B0A84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46C32E-214C-4A8E-8388-BBB49670D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684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34D742-CF5A-4842-8B60-2F4FE5E4D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F579-064D-43F8-BEF8-E05981F977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218D6-A77D-470C-8E21-3557044B83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72796F-ACD0-4BCD-87B7-F86BA8FBCEA8}" type="datetimeFigureOut">
              <a:rPr lang="en-US" smtClean="0"/>
              <a:t>6/22/2021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FBF28-8559-49F5-AEF4-EC40596BD4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52A37-3029-4A02-AA5A-3031729614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05CE80-1ED6-4719-A5C4-F32760D98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217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5.png"/><Relationship Id="rId18" Type="http://schemas.openxmlformats.org/officeDocument/2006/relationships/image" Target="../media/image22.png"/><Relationship Id="rId26" Type="http://schemas.openxmlformats.org/officeDocument/2006/relationships/image" Target="../media/image26.png"/><Relationship Id="rId39" Type="http://schemas.openxmlformats.org/officeDocument/2006/relationships/customXml" Target="../ink/ink12.xml"/><Relationship Id="rId21" Type="http://schemas.openxmlformats.org/officeDocument/2006/relationships/customXml" Target="../ink/ink3.xml"/><Relationship Id="rId34" Type="http://schemas.openxmlformats.org/officeDocument/2006/relationships/image" Target="../media/image30.png"/><Relationship Id="rId42" Type="http://schemas.openxmlformats.org/officeDocument/2006/relationships/image" Target="../media/image34.png"/><Relationship Id="rId47" Type="http://schemas.openxmlformats.org/officeDocument/2006/relationships/customXml" Target="../ink/ink16.xml"/><Relationship Id="rId50" Type="http://schemas.openxmlformats.org/officeDocument/2006/relationships/image" Target="../media/image38.png"/><Relationship Id="rId7" Type="http://schemas.openxmlformats.org/officeDocument/2006/relationships/image" Target="../media/image5.png"/><Relationship Id="rId2" Type="http://schemas.openxmlformats.org/officeDocument/2006/relationships/image" Target="../media/image19.png"/><Relationship Id="rId16" Type="http://schemas.openxmlformats.org/officeDocument/2006/relationships/image" Target="../media/image21.svg"/><Relationship Id="rId29" Type="http://schemas.openxmlformats.org/officeDocument/2006/relationships/customXml" Target="../ink/ink7.xml"/><Relationship Id="rId11" Type="http://schemas.openxmlformats.org/officeDocument/2006/relationships/image" Target="../media/image9.png"/><Relationship Id="rId24" Type="http://schemas.openxmlformats.org/officeDocument/2006/relationships/image" Target="../media/image25.png"/><Relationship Id="rId32" Type="http://schemas.openxmlformats.org/officeDocument/2006/relationships/image" Target="../media/image29.png"/><Relationship Id="rId37" Type="http://schemas.openxmlformats.org/officeDocument/2006/relationships/customXml" Target="../ink/ink11.xml"/><Relationship Id="rId40" Type="http://schemas.openxmlformats.org/officeDocument/2006/relationships/image" Target="../media/image33.png"/><Relationship Id="rId45" Type="http://schemas.openxmlformats.org/officeDocument/2006/relationships/customXml" Target="../ink/ink15.xml"/><Relationship Id="rId53" Type="http://schemas.openxmlformats.org/officeDocument/2006/relationships/image" Target="../media/image3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19" Type="http://schemas.openxmlformats.org/officeDocument/2006/relationships/customXml" Target="../ink/ink2.xml"/><Relationship Id="rId31" Type="http://schemas.openxmlformats.org/officeDocument/2006/relationships/customXml" Target="../ink/ink8.xml"/><Relationship Id="rId44" Type="http://schemas.openxmlformats.org/officeDocument/2006/relationships/image" Target="../media/image35.png"/><Relationship Id="rId52" Type="http://schemas.openxmlformats.org/officeDocument/2006/relationships/customXml" Target="../ink/ink19.xml"/><Relationship Id="rId4" Type="http://schemas.openxmlformats.org/officeDocument/2006/relationships/image" Target="../media/image2.svg"/><Relationship Id="rId9" Type="http://schemas.openxmlformats.org/officeDocument/2006/relationships/image" Target="../media/image7.png"/><Relationship Id="rId14" Type="http://schemas.openxmlformats.org/officeDocument/2006/relationships/image" Target="../media/image16.svg"/><Relationship Id="rId22" Type="http://schemas.openxmlformats.org/officeDocument/2006/relationships/image" Target="../media/image24.png"/><Relationship Id="rId27" Type="http://schemas.openxmlformats.org/officeDocument/2006/relationships/customXml" Target="../ink/ink6.xml"/><Relationship Id="rId30" Type="http://schemas.openxmlformats.org/officeDocument/2006/relationships/image" Target="../media/image28.png"/><Relationship Id="rId35" Type="http://schemas.openxmlformats.org/officeDocument/2006/relationships/customXml" Target="../ink/ink10.xml"/><Relationship Id="rId43" Type="http://schemas.openxmlformats.org/officeDocument/2006/relationships/customXml" Target="../ink/ink14.xml"/><Relationship Id="rId48" Type="http://schemas.openxmlformats.org/officeDocument/2006/relationships/image" Target="../media/image37.png"/><Relationship Id="rId8" Type="http://schemas.openxmlformats.org/officeDocument/2006/relationships/image" Target="../media/image6.svg"/><Relationship Id="rId51" Type="http://schemas.openxmlformats.org/officeDocument/2006/relationships/customXml" Target="../ink/ink18.xml"/><Relationship Id="rId3" Type="http://schemas.openxmlformats.org/officeDocument/2006/relationships/image" Target="../media/image1.png"/><Relationship Id="rId12" Type="http://schemas.openxmlformats.org/officeDocument/2006/relationships/image" Target="../media/image10.svg"/><Relationship Id="rId17" Type="http://schemas.openxmlformats.org/officeDocument/2006/relationships/customXml" Target="../ink/ink1.xml"/><Relationship Id="rId25" Type="http://schemas.openxmlformats.org/officeDocument/2006/relationships/customXml" Target="../ink/ink5.xml"/><Relationship Id="rId33" Type="http://schemas.openxmlformats.org/officeDocument/2006/relationships/customXml" Target="../ink/ink9.xml"/><Relationship Id="rId38" Type="http://schemas.openxmlformats.org/officeDocument/2006/relationships/image" Target="../media/image32.png"/><Relationship Id="rId46" Type="http://schemas.openxmlformats.org/officeDocument/2006/relationships/image" Target="../media/image36.png"/><Relationship Id="rId20" Type="http://schemas.openxmlformats.org/officeDocument/2006/relationships/image" Target="../media/image23.png"/><Relationship Id="rId41" Type="http://schemas.openxmlformats.org/officeDocument/2006/relationships/customXml" Target="../ink/ink13.xml"/><Relationship Id="rId54" Type="http://schemas.openxmlformats.org/officeDocument/2006/relationships/image" Target="../media/image40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15" Type="http://schemas.openxmlformats.org/officeDocument/2006/relationships/image" Target="../media/image20.png"/><Relationship Id="rId23" Type="http://schemas.openxmlformats.org/officeDocument/2006/relationships/customXml" Target="../ink/ink4.xml"/><Relationship Id="rId28" Type="http://schemas.openxmlformats.org/officeDocument/2006/relationships/image" Target="../media/image27.png"/><Relationship Id="rId36" Type="http://schemas.openxmlformats.org/officeDocument/2006/relationships/image" Target="../media/image31.png"/><Relationship Id="rId49" Type="http://schemas.openxmlformats.org/officeDocument/2006/relationships/customXml" Target="../ink/ink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0A36C7E-CBB3-4E2F-8E13-CA6B91A629E4}"/>
              </a:ext>
            </a:extLst>
          </p:cNvPr>
          <p:cNvSpPr/>
          <p:nvPr/>
        </p:nvSpPr>
        <p:spPr>
          <a:xfrm>
            <a:off x="488950" y="222251"/>
            <a:ext cx="3359520" cy="6311714"/>
          </a:xfrm>
          <a:prstGeom prst="roundRect">
            <a:avLst/>
          </a:prstGeom>
          <a:solidFill>
            <a:srgbClr val="F2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: Rounded Corners 232">
            <a:extLst>
              <a:ext uri="{FF2B5EF4-FFF2-40B4-BE49-F238E27FC236}">
                <a16:creationId xmlns:a16="http://schemas.microsoft.com/office/drawing/2014/main" id="{341357C8-F5AB-436F-9B23-84225E45D2B4}"/>
              </a:ext>
            </a:extLst>
          </p:cNvPr>
          <p:cNvSpPr/>
          <p:nvPr/>
        </p:nvSpPr>
        <p:spPr>
          <a:xfrm>
            <a:off x="488950" y="2452181"/>
            <a:ext cx="3359520" cy="40817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B15CC2A-C518-4DA7-BE9E-5D94694BEEC4}"/>
              </a:ext>
            </a:extLst>
          </p:cNvPr>
          <p:cNvSpPr/>
          <p:nvPr/>
        </p:nvSpPr>
        <p:spPr>
          <a:xfrm>
            <a:off x="500341" y="2222494"/>
            <a:ext cx="3359520" cy="3514547"/>
          </a:xfrm>
          <a:prstGeom prst="rect">
            <a:avLst/>
          </a:prstGeom>
          <a:solidFill>
            <a:srgbClr val="F2F2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03AFCC42-6463-40C3-99E7-CD731491B3EB}"/>
              </a:ext>
            </a:extLst>
          </p:cNvPr>
          <p:cNvSpPr/>
          <p:nvPr/>
        </p:nvSpPr>
        <p:spPr>
          <a:xfrm>
            <a:off x="771647" y="1459968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84" name="Flowchart: Off-page Connector 83">
            <a:extLst>
              <a:ext uri="{FF2B5EF4-FFF2-40B4-BE49-F238E27FC236}">
                <a16:creationId xmlns:a16="http://schemas.microsoft.com/office/drawing/2014/main" id="{B377BB3F-0129-46E3-853F-46C67F5A603C}"/>
              </a:ext>
            </a:extLst>
          </p:cNvPr>
          <p:cNvSpPr/>
          <p:nvPr/>
        </p:nvSpPr>
        <p:spPr>
          <a:xfrm rot="16200000">
            <a:off x="883361" y="1489642"/>
            <a:ext cx="57620" cy="154404"/>
          </a:xfrm>
          <a:prstGeom prst="flowChartOffpageConnector">
            <a:avLst/>
          </a:prstGeom>
          <a:solidFill>
            <a:srgbClr val="C0000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99676CC7-EAFB-4DB4-B791-49DC2E43748A}"/>
              </a:ext>
            </a:extLst>
          </p:cNvPr>
          <p:cNvSpPr txBox="1"/>
          <p:nvPr/>
        </p:nvSpPr>
        <p:spPr>
          <a:xfrm>
            <a:off x="478462" y="1646500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C9B6C66-B4CA-4CF5-8BCE-50339C35E96B}"/>
              </a:ext>
            </a:extLst>
          </p:cNvPr>
          <p:cNvSpPr txBox="1"/>
          <p:nvPr/>
        </p:nvSpPr>
        <p:spPr>
          <a:xfrm>
            <a:off x="958999" y="1449998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A8EDF15E-7909-418E-AE49-740679608002}"/>
              </a:ext>
            </a:extLst>
          </p:cNvPr>
          <p:cNvSpPr txBox="1"/>
          <p:nvPr/>
        </p:nvSpPr>
        <p:spPr>
          <a:xfrm>
            <a:off x="788151" y="1635779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FFC42819-B980-40AE-8156-C0360E99DFE1}"/>
              </a:ext>
            </a:extLst>
          </p:cNvPr>
          <p:cNvSpPr txBox="1"/>
          <p:nvPr/>
        </p:nvSpPr>
        <p:spPr>
          <a:xfrm>
            <a:off x="1211363" y="1624150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05695D12-2F31-47BE-8FD0-ABA088CB0BED}"/>
              </a:ext>
            </a:extLst>
          </p:cNvPr>
          <p:cNvSpPr txBox="1"/>
          <p:nvPr/>
        </p:nvSpPr>
        <p:spPr>
          <a:xfrm>
            <a:off x="1786648" y="1624150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F653DE3F-6DAC-4303-AC02-FF49E4DDBCFC}"/>
              </a:ext>
            </a:extLst>
          </p:cNvPr>
          <p:cNvSpPr txBox="1"/>
          <p:nvPr/>
        </p:nvSpPr>
        <p:spPr>
          <a:xfrm>
            <a:off x="1792975" y="1798067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18410843-C7D7-46D1-90A6-2EA48C64B3AA}"/>
              </a:ext>
            </a:extLst>
          </p:cNvPr>
          <p:cNvSpPr txBox="1"/>
          <p:nvPr/>
        </p:nvSpPr>
        <p:spPr>
          <a:xfrm>
            <a:off x="1257682" y="1798066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AC92962-C7FD-4A99-86C7-73FCD12AF5F9}"/>
              </a:ext>
            </a:extLst>
          </p:cNvPr>
          <p:cNvSpPr txBox="1"/>
          <p:nvPr/>
        </p:nvSpPr>
        <p:spPr>
          <a:xfrm>
            <a:off x="823982" y="1802531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8" name="Rectangle: Folded Corner 7">
            <a:extLst>
              <a:ext uri="{FF2B5EF4-FFF2-40B4-BE49-F238E27FC236}">
                <a16:creationId xmlns:a16="http://schemas.microsoft.com/office/drawing/2014/main" id="{3C5652B9-D2F8-4E92-BBAF-5BF01D05DC93}"/>
              </a:ext>
            </a:extLst>
          </p:cNvPr>
          <p:cNvSpPr/>
          <p:nvPr/>
        </p:nvSpPr>
        <p:spPr>
          <a:xfrm>
            <a:off x="4357404" y="1149751"/>
            <a:ext cx="929629" cy="803444"/>
          </a:xfrm>
          <a:prstGeom prst="foldedCorner">
            <a:avLst/>
          </a:prstGeom>
          <a:solidFill>
            <a:srgbClr val="C9C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fields are adjustable</a:t>
            </a:r>
          </a:p>
        </p:txBody>
      </p:sp>
      <p:pic>
        <p:nvPicPr>
          <p:cNvPr id="94" name="Graphic 93" descr="Hamburger Menu Icon outline">
            <a:extLst>
              <a:ext uri="{FF2B5EF4-FFF2-40B4-BE49-F238E27FC236}">
                <a16:creationId xmlns:a16="http://schemas.microsoft.com/office/drawing/2014/main" id="{73439458-123F-4D54-9101-D684D54B11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5220" y="5813467"/>
            <a:ext cx="219200" cy="219200"/>
          </a:xfrm>
          <a:prstGeom prst="rect">
            <a:avLst/>
          </a:prstGeom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2F653CB3-91A9-4F76-B34E-AE49BB0EB722}"/>
              </a:ext>
            </a:extLst>
          </p:cNvPr>
          <p:cNvSpPr txBox="1"/>
          <p:nvPr/>
        </p:nvSpPr>
        <p:spPr>
          <a:xfrm>
            <a:off x="598726" y="6032898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270DD"/>
                </a:solidFill>
                <a:latin typeface="+mj-lt"/>
              </a:rPr>
              <a:t>Triage</a:t>
            </a:r>
          </a:p>
        </p:txBody>
      </p:sp>
      <p:pic>
        <p:nvPicPr>
          <p:cNvPr id="96" name="Graphic 95" descr="Map with pin outline">
            <a:extLst>
              <a:ext uri="{FF2B5EF4-FFF2-40B4-BE49-F238E27FC236}">
                <a16:creationId xmlns:a16="http://schemas.microsoft.com/office/drawing/2014/main" id="{EA247CE8-2280-4567-8BA7-A0C3DB27E8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513023" y="5783766"/>
            <a:ext cx="267873" cy="267873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B2D904B0-B056-4119-9984-0CE31C605914}"/>
              </a:ext>
            </a:extLst>
          </p:cNvPr>
          <p:cNvSpPr txBox="1"/>
          <p:nvPr/>
        </p:nvSpPr>
        <p:spPr>
          <a:xfrm>
            <a:off x="1379068" y="6045326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Map</a:t>
            </a:r>
          </a:p>
        </p:txBody>
      </p:sp>
      <p:pic>
        <p:nvPicPr>
          <p:cNvPr id="98" name="Graphic 97" descr="Single gear outline">
            <a:extLst>
              <a:ext uri="{FF2B5EF4-FFF2-40B4-BE49-F238E27FC236}">
                <a16:creationId xmlns:a16="http://schemas.microsoft.com/office/drawing/2014/main" id="{001F3BB7-5F11-46D3-8543-00574561A3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60649" y="5790878"/>
            <a:ext cx="267873" cy="267873"/>
          </a:xfrm>
          <a:prstGeom prst="rect">
            <a:avLst/>
          </a:prstGeom>
        </p:spPr>
      </p:pic>
      <p:sp>
        <p:nvSpPr>
          <p:cNvPr id="101" name="TextBox 100">
            <a:extLst>
              <a:ext uri="{FF2B5EF4-FFF2-40B4-BE49-F238E27FC236}">
                <a16:creationId xmlns:a16="http://schemas.microsoft.com/office/drawing/2014/main" id="{64BAA4C6-B14F-4197-96B7-982A4FA2D666}"/>
              </a:ext>
            </a:extLst>
          </p:cNvPr>
          <p:cNvSpPr txBox="1"/>
          <p:nvPr/>
        </p:nvSpPr>
        <p:spPr>
          <a:xfrm>
            <a:off x="3217252" y="6031089"/>
            <a:ext cx="55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Settings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A2D93F09-412F-4723-8394-E3DC74CB69A2}"/>
              </a:ext>
            </a:extLst>
          </p:cNvPr>
          <p:cNvSpPr/>
          <p:nvPr/>
        </p:nvSpPr>
        <p:spPr>
          <a:xfrm>
            <a:off x="1983680" y="5678232"/>
            <a:ext cx="394244" cy="397639"/>
          </a:xfrm>
          <a:prstGeom prst="ellipse">
            <a:avLst/>
          </a:prstGeom>
          <a:solidFill>
            <a:srgbClr val="6270DD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Graphic 102" descr="Add outline">
            <a:extLst>
              <a:ext uri="{FF2B5EF4-FFF2-40B4-BE49-F238E27FC236}">
                <a16:creationId xmlns:a16="http://schemas.microsoft.com/office/drawing/2014/main" id="{779552BA-A9ED-4868-8546-8D592FB04B3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094752" y="5790878"/>
            <a:ext cx="172099" cy="172099"/>
          </a:xfrm>
          <a:prstGeom prst="rect">
            <a:avLst/>
          </a:prstGeom>
        </p:spPr>
      </p:pic>
      <p:pic>
        <p:nvPicPr>
          <p:cNvPr id="104" name="Graphic 103" descr="Stop outline">
            <a:extLst>
              <a:ext uri="{FF2B5EF4-FFF2-40B4-BE49-F238E27FC236}">
                <a16:creationId xmlns:a16="http://schemas.microsoft.com/office/drawing/2014/main" id="{4BC43B74-EEF6-4733-97EF-37D9EF7BB1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3234" y="5808460"/>
            <a:ext cx="102319" cy="102319"/>
          </a:xfrm>
          <a:prstGeom prst="rect">
            <a:avLst/>
          </a:prstGeom>
        </p:spPr>
      </p:pic>
      <p:pic>
        <p:nvPicPr>
          <p:cNvPr id="105" name="Graphic 104" descr="Stop outline">
            <a:extLst>
              <a:ext uri="{FF2B5EF4-FFF2-40B4-BE49-F238E27FC236}">
                <a16:creationId xmlns:a16="http://schemas.microsoft.com/office/drawing/2014/main" id="{D8B5D88A-A475-4B95-92B8-16B16D64BB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5553" y="5808459"/>
            <a:ext cx="102319" cy="102319"/>
          </a:xfrm>
          <a:prstGeom prst="rect">
            <a:avLst/>
          </a:prstGeom>
        </p:spPr>
      </p:pic>
      <p:pic>
        <p:nvPicPr>
          <p:cNvPr id="106" name="Graphic 105" descr="Stop outline">
            <a:extLst>
              <a:ext uri="{FF2B5EF4-FFF2-40B4-BE49-F238E27FC236}">
                <a16:creationId xmlns:a16="http://schemas.microsoft.com/office/drawing/2014/main" id="{86335BD7-E9B6-42CD-B55B-00ECA88614D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683234" y="5910073"/>
            <a:ext cx="102319" cy="102319"/>
          </a:xfrm>
          <a:prstGeom prst="rect">
            <a:avLst/>
          </a:prstGeom>
        </p:spPr>
      </p:pic>
      <p:pic>
        <p:nvPicPr>
          <p:cNvPr id="107" name="Graphic 106" descr="Stop outline">
            <a:extLst>
              <a:ext uri="{FF2B5EF4-FFF2-40B4-BE49-F238E27FC236}">
                <a16:creationId xmlns:a16="http://schemas.microsoft.com/office/drawing/2014/main" id="{A2984CAB-3791-4BE8-8A77-C7399B145C9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785553" y="5910072"/>
            <a:ext cx="102319" cy="102319"/>
          </a:xfrm>
          <a:prstGeom prst="rect">
            <a:avLst/>
          </a:prstGeom>
        </p:spPr>
      </p:pic>
      <p:sp>
        <p:nvSpPr>
          <p:cNvPr id="108" name="TextBox 107">
            <a:extLst>
              <a:ext uri="{FF2B5EF4-FFF2-40B4-BE49-F238E27FC236}">
                <a16:creationId xmlns:a16="http://schemas.microsoft.com/office/drawing/2014/main" id="{79050ADD-50D3-41E8-AF87-25481802D8A1}"/>
              </a:ext>
            </a:extLst>
          </p:cNvPr>
          <p:cNvSpPr txBox="1"/>
          <p:nvPr/>
        </p:nvSpPr>
        <p:spPr>
          <a:xfrm>
            <a:off x="2510565" y="6045326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Tools</a:t>
            </a:r>
          </a:p>
        </p:txBody>
      </p:sp>
      <p:sp>
        <p:nvSpPr>
          <p:cNvPr id="126" name="Flowchart: Alternate Process 125">
            <a:extLst>
              <a:ext uri="{FF2B5EF4-FFF2-40B4-BE49-F238E27FC236}">
                <a16:creationId xmlns:a16="http://schemas.microsoft.com/office/drawing/2014/main" id="{FCF1F503-C448-49CB-B659-A4320313EB6E}"/>
              </a:ext>
            </a:extLst>
          </p:cNvPr>
          <p:cNvSpPr/>
          <p:nvPr/>
        </p:nvSpPr>
        <p:spPr>
          <a:xfrm>
            <a:off x="2484621" y="1083260"/>
            <a:ext cx="656589" cy="280704"/>
          </a:xfrm>
          <a:prstGeom prst="flowChartAlternateProcess">
            <a:avLst/>
          </a:prstGeom>
          <a:solidFill>
            <a:srgbClr val="6270DD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9A25D51-7F90-46A1-8BC7-511E84F91B82}"/>
              </a:ext>
            </a:extLst>
          </p:cNvPr>
          <p:cNvSpPr txBox="1"/>
          <p:nvPr/>
        </p:nvSpPr>
        <p:spPr>
          <a:xfrm>
            <a:off x="2555258" y="1119382"/>
            <a:ext cx="501464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chemeClr val="bg1"/>
                </a:solidFill>
              </a:rPr>
              <a:t>Sort</a:t>
            </a:r>
          </a:p>
        </p:txBody>
      </p:sp>
      <p:pic>
        <p:nvPicPr>
          <p:cNvPr id="16" name="Graphic 15" descr="Sort outline">
            <a:extLst>
              <a:ext uri="{FF2B5EF4-FFF2-40B4-BE49-F238E27FC236}">
                <a16:creationId xmlns:a16="http://schemas.microsoft.com/office/drawing/2014/main" id="{FB77435C-5543-419E-BF5E-A6EA726D5A7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532484" y="1151024"/>
            <a:ext cx="151989" cy="151989"/>
          </a:xfrm>
          <a:prstGeom prst="rect">
            <a:avLst/>
          </a:prstGeom>
        </p:spPr>
      </p:pic>
      <p:pic>
        <p:nvPicPr>
          <p:cNvPr id="15" name="Graphic 14" descr="Play with solid fill">
            <a:extLst>
              <a:ext uri="{FF2B5EF4-FFF2-40B4-BE49-F238E27FC236}">
                <a16:creationId xmlns:a16="http://schemas.microsoft.com/office/drawing/2014/main" id="{F4876681-AFA3-4768-97E5-5BA88EE6045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>
            <a:off x="2958381" y="1200114"/>
            <a:ext cx="69602" cy="69602"/>
          </a:xfrm>
          <a:prstGeom prst="rect">
            <a:avLst/>
          </a:prstGeom>
        </p:spPr>
      </p:pic>
      <p:sp>
        <p:nvSpPr>
          <p:cNvPr id="129" name="Flowchart: Alternate Process 128">
            <a:extLst>
              <a:ext uri="{FF2B5EF4-FFF2-40B4-BE49-F238E27FC236}">
                <a16:creationId xmlns:a16="http://schemas.microsoft.com/office/drawing/2014/main" id="{7D268D33-FE19-4534-88F0-BF2CA02C52C8}"/>
              </a:ext>
            </a:extLst>
          </p:cNvPr>
          <p:cNvSpPr/>
          <p:nvPr/>
        </p:nvSpPr>
        <p:spPr>
          <a:xfrm>
            <a:off x="3299661" y="1077652"/>
            <a:ext cx="271658" cy="280704"/>
          </a:xfrm>
          <a:prstGeom prst="flowChartAlternateProcess">
            <a:avLst/>
          </a:prstGeom>
          <a:solidFill>
            <a:srgbClr val="6270DD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13" name="Graphic 112" descr="Miscellaneous with solid fill">
            <a:extLst>
              <a:ext uri="{FF2B5EF4-FFF2-40B4-BE49-F238E27FC236}">
                <a16:creationId xmlns:a16="http://schemas.microsoft.com/office/drawing/2014/main" id="{590EFE8D-D7EB-4DE3-B73B-79DB0171CA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356961" y="1125739"/>
            <a:ext cx="179357" cy="179357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4F4F461-564C-4A2A-8DC4-BFF92C515469}"/>
              </a:ext>
            </a:extLst>
          </p:cNvPr>
          <p:cNvCxnSpPr>
            <a:cxnSpLocks/>
          </p:cNvCxnSpPr>
          <p:nvPr/>
        </p:nvCxnSpPr>
        <p:spPr>
          <a:xfrm>
            <a:off x="495476" y="5747011"/>
            <a:ext cx="766281" cy="680"/>
          </a:xfrm>
          <a:prstGeom prst="line">
            <a:avLst/>
          </a:prstGeom>
          <a:ln w="19050">
            <a:solidFill>
              <a:srgbClr val="627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98C07C8C-47A3-4111-970D-786219B6C0C8}"/>
              </a:ext>
            </a:extLst>
          </p:cNvPr>
          <p:cNvSpPr/>
          <p:nvPr/>
        </p:nvSpPr>
        <p:spPr>
          <a:xfrm>
            <a:off x="771647" y="2167385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36" name="Flowchart: Off-page Connector 235">
            <a:extLst>
              <a:ext uri="{FF2B5EF4-FFF2-40B4-BE49-F238E27FC236}">
                <a16:creationId xmlns:a16="http://schemas.microsoft.com/office/drawing/2014/main" id="{3ECE67E8-34AA-49F3-839C-7B5380759BF8}"/>
              </a:ext>
            </a:extLst>
          </p:cNvPr>
          <p:cNvSpPr/>
          <p:nvPr/>
        </p:nvSpPr>
        <p:spPr>
          <a:xfrm rot="16200000">
            <a:off x="883361" y="2197059"/>
            <a:ext cx="57620" cy="154404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470E0968-7788-4C96-801F-18B6F261FBC4}"/>
              </a:ext>
            </a:extLst>
          </p:cNvPr>
          <p:cNvSpPr txBox="1"/>
          <p:nvPr/>
        </p:nvSpPr>
        <p:spPr>
          <a:xfrm>
            <a:off x="478462" y="2353917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2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0BD6087-78DD-4CD8-85E7-CB5F93ED9F2F}"/>
              </a:ext>
            </a:extLst>
          </p:cNvPr>
          <p:cNvSpPr txBox="1"/>
          <p:nvPr/>
        </p:nvSpPr>
        <p:spPr>
          <a:xfrm>
            <a:off x="958999" y="2157415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894FDDE0-8295-4B78-AEB3-9D3D591A4254}"/>
              </a:ext>
            </a:extLst>
          </p:cNvPr>
          <p:cNvSpPr txBox="1"/>
          <p:nvPr/>
        </p:nvSpPr>
        <p:spPr>
          <a:xfrm>
            <a:off x="788151" y="2343196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27924262-5F3F-47C6-B02A-010049923E51}"/>
              </a:ext>
            </a:extLst>
          </p:cNvPr>
          <p:cNvSpPr txBox="1"/>
          <p:nvPr/>
        </p:nvSpPr>
        <p:spPr>
          <a:xfrm>
            <a:off x="1211363" y="2331567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AE53DB97-0409-4947-B5CA-B9D00953E126}"/>
              </a:ext>
            </a:extLst>
          </p:cNvPr>
          <p:cNvSpPr txBox="1"/>
          <p:nvPr/>
        </p:nvSpPr>
        <p:spPr>
          <a:xfrm>
            <a:off x="1786648" y="2331567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304DDF80-5B03-4CB4-83C3-EE97FF9666ED}"/>
              </a:ext>
            </a:extLst>
          </p:cNvPr>
          <p:cNvSpPr txBox="1"/>
          <p:nvPr/>
        </p:nvSpPr>
        <p:spPr>
          <a:xfrm>
            <a:off x="1792975" y="2505484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9C31F5D8-C9E6-4674-8C31-5E24128C05E5}"/>
              </a:ext>
            </a:extLst>
          </p:cNvPr>
          <p:cNvSpPr txBox="1"/>
          <p:nvPr/>
        </p:nvSpPr>
        <p:spPr>
          <a:xfrm>
            <a:off x="1257682" y="2505483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8E0D4387-EB41-4867-A84F-A7103C14045B}"/>
              </a:ext>
            </a:extLst>
          </p:cNvPr>
          <p:cNvSpPr txBox="1"/>
          <p:nvPr/>
        </p:nvSpPr>
        <p:spPr>
          <a:xfrm>
            <a:off x="823982" y="2509948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245" name="Rectangle: Rounded Corners 244">
            <a:extLst>
              <a:ext uri="{FF2B5EF4-FFF2-40B4-BE49-F238E27FC236}">
                <a16:creationId xmlns:a16="http://schemas.microsoft.com/office/drawing/2014/main" id="{B1071780-05D8-4CA8-96AC-A21272C9E778}"/>
              </a:ext>
            </a:extLst>
          </p:cNvPr>
          <p:cNvSpPr/>
          <p:nvPr/>
        </p:nvSpPr>
        <p:spPr>
          <a:xfrm>
            <a:off x="771647" y="2874844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46" name="Flowchart: Off-page Connector 245">
            <a:extLst>
              <a:ext uri="{FF2B5EF4-FFF2-40B4-BE49-F238E27FC236}">
                <a16:creationId xmlns:a16="http://schemas.microsoft.com/office/drawing/2014/main" id="{876526D4-B1D9-4C56-B6B1-7632BD85C3BC}"/>
              </a:ext>
            </a:extLst>
          </p:cNvPr>
          <p:cNvSpPr/>
          <p:nvPr/>
        </p:nvSpPr>
        <p:spPr>
          <a:xfrm rot="16200000">
            <a:off x="883361" y="2904518"/>
            <a:ext cx="57620" cy="154404"/>
          </a:xfrm>
          <a:prstGeom prst="flowChartOffpageConnector">
            <a:avLst/>
          </a:prstGeom>
          <a:solidFill>
            <a:schemeClr val="accent4">
              <a:lumMod val="60000"/>
              <a:lumOff val="40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5F2C3657-A632-4A59-8DA1-293F9E8BF0B3}"/>
              </a:ext>
            </a:extLst>
          </p:cNvPr>
          <p:cNvSpPr txBox="1"/>
          <p:nvPr/>
        </p:nvSpPr>
        <p:spPr>
          <a:xfrm>
            <a:off x="478462" y="3061376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3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1D67D2C0-65B7-4CD1-A57B-692E990D0CCA}"/>
              </a:ext>
            </a:extLst>
          </p:cNvPr>
          <p:cNvSpPr txBox="1"/>
          <p:nvPr/>
        </p:nvSpPr>
        <p:spPr>
          <a:xfrm>
            <a:off x="958999" y="2864874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99BB8C9F-23CF-49C0-BF71-7F90C6A7A559}"/>
              </a:ext>
            </a:extLst>
          </p:cNvPr>
          <p:cNvSpPr txBox="1"/>
          <p:nvPr/>
        </p:nvSpPr>
        <p:spPr>
          <a:xfrm>
            <a:off x="788151" y="3050655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250" name="TextBox 249">
            <a:extLst>
              <a:ext uri="{FF2B5EF4-FFF2-40B4-BE49-F238E27FC236}">
                <a16:creationId xmlns:a16="http://schemas.microsoft.com/office/drawing/2014/main" id="{C2CE7FB0-24C2-4803-9CFA-7039676CCB94}"/>
              </a:ext>
            </a:extLst>
          </p:cNvPr>
          <p:cNvSpPr txBox="1"/>
          <p:nvPr/>
        </p:nvSpPr>
        <p:spPr>
          <a:xfrm>
            <a:off x="1211363" y="3039026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0AA6D7E7-7306-45B8-90AE-B57D586745E2}"/>
              </a:ext>
            </a:extLst>
          </p:cNvPr>
          <p:cNvSpPr txBox="1"/>
          <p:nvPr/>
        </p:nvSpPr>
        <p:spPr>
          <a:xfrm>
            <a:off x="1786648" y="3039026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D456DCE0-E6EC-4441-B6DD-E417CBB2C1CF}"/>
              </a:ext>
            </a:extLst>
          </p:cNvPr>
          <p:cNvSpPr txBox="1"/>
          <p:nvPr/>
        </p:nvSpPr>
        <p:spPr>
          <a:xfrm>
            <a:off x="1792975" y="3212943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3210EDD6-5806-4B12-B23A-6741A8AFD514}"/>
              </a:ext>
            </a:extLst>
          </p:cNvPr>
          <p:cNvSpPr txBox="1"/>
          <p:nvPr/>
        </p:nvSpPr>
        <p:spPr>
          <a:xfrm>
            <a:off x="1257682" y="3212942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81EA4278-BA57-4B4D-8D05-307C6A4157EB}"/>
              </a:ext>
            </a:extLst>
          </p:cNvPr>
          <p:cNvSpPr txBox="1"/>
          <p:nvPr/>
        </p:nvSpPr>
        <p:spPr>
          <a:xfrm>
            <a:off x="823982" y="3217407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269" name="Rectangle: Rounded Corners 268">
            <a:extLst>
              <a:ext uri="{FF2B5EF4-FFF2-40B4-BE49-F238E27FC236}">
                <a16:creationId xmlns:a16="http://schemas.microsoft.com/office/drawing/2014/main" id="{E191062D-FFB4-472B-A752-1B71671CEC0C}"/>
              </a:ext>
            </a:extLst>
          </p:cNvPr>
          <p:cNvSpPr/>
          <p:nvPr/>
        </p:nvSpPr>
        <p:spPr>
          <a:xfrm>
            <a:off x="771647" y="3589428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87" name="Flowchart: Off-page Connector 286">
            <a:extLst>
              <a:ext uri="{FF2B5EF4-FFF2-40B4-BE49-F238E27FC236}">
                <a16:creationId xmlns:a16="http://schemas.microsoft.com/office/drawing/2014/main" id="{67209BDB-2307-452F-A4ED-F8C098BE911D}"/>
              </a:ext>
            </a:extLst>
          </p:cNvPr>
          <p:cNvSpPr/>
          <p:nvPr/>
        </p:nvSpPr>
        <p:spPr>
          <a:xfrm rot="16200000">
            <a:off x="883361" y="3619102"/>
            <a:ext cx="57620" cy="154404"/>
          </a:xfrm>
          <a:prstGeom prst="flowChartOffpageConnector">
            <a:avLst/>
          </a:prstGeom>
          <a:solidFill>
            <a:schemeClr val="accent6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E2713D9B-CCCD-4194-8151-941308B12F64}"/>
              </a:ext>
            </a:extLst>
          </p:cNvPr>
          <p:cNvSpPr txBox="1"/>
          <p:nvPr/>
        </p:nvSpPr>
        <p:spPr>
          <a:xfrm>
            <a:off x="478462" y="3775960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4</a:t>
            </a: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66DCEFD3-B57C-4CB0-A446-B619EA434433}"/>
              </a:ext>
            </a:extLst>
          </p:cNvPr>
          <p:cNvSpPr txBox="1"/>
          <p:nvPr/>
        </p:nvSpPr>
        <p:spPr>
          <a:xfrm>
            <a:off x="958999" y="3579458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FC0F4842-3A09-42BB-B148-19608EDC479E}"/>
              </a:ext>
            </a:extLst>
          </p:cNvPr>
          <p:cNvSpPr txBox="1"/>
          <p:nvPr/>
        </p:nvSpPr>
        <p:spPr>
          <a:xfrm>
            <a:off x="788151" y="3765239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56D6500D-9D45-4507-99D2-12690485CCE6}"/>
              </a:ext>
            </a:extLst>
          </p:cNvPr>
          <p:cNvSpPr txBox="1"/>
          <p:nvPr/>
        </p:nvSpPr>
        <p:spPr>
          <a:xfrm>
            <a:off x="1211363" y="3753610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83CCBF56-6482-460F-9514-6FC0CDFD1680}"/>
              </a:ext>
            </a:extLst>
          </p:cNvPr>
          <p:cNvSpPr txBox="1"/>
          <p:nvPr/>
        </p:nvSpPr>
        <p:spPr>
          <a:xfrm>
            <a:off x="1786648" y="3753610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A00115A0-9528-4CB6-8E54-E8C554CC1B06}"/>
              </a:ext>
            </a:extLst>
          </p:cNvPr>
          <p:cNvSpPr txBox="1"/>
          <p:nvPr/>
        </p:nvSpPr>
        <p:spPr>
          <a:xfrm>
            <a:off x="1792975" y="3927527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D1E1AFE2-9565-419A-83EB-F516FD1FDEE4}"/>
              </a:ext>
            </a:extLst>
          </p:cNvPr>
          <p:cNvSpPr txBox="1"/>
          <p:nvPr/>
        </p:nvSpPr>
        <p:spPr>
          <a:xfrm>
            <a:off x="1257682" y="3927526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37BCFCE5-F915-401E-A30B-F1DD5DFC8448}"/>
              </a:ext>
            </a:extLst>
          </p:cNvPr>
          <p:cNvSpPr txBox="1"/>
          <p:nvPr/>
        </p:nvSpPr>
        <p:spPr>
          <a:xfrm>
            <a:off x="823982" y="3931991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296" name="Rectangle: Rounded Corners 295">
            <a:extLst>
              <a:ext uri="{FF2B5EF4-FFF2-40B4-BE49-F238E27FC236}">
                <a16:creationId xmlns:a16="http://schemas.microsoft.com/office/drawing/2014/main" id="{6F7494E7-0A76-4361-92BA-15176E3D0388}"/>
              </a:ext>
            </a:extLst>
          </p:cNvPr>
          <p:cNvSpPr/>
          <p:nvPr/>
        </p:nvSpPr>
        <p:spPr>
          <a:xfrm>
            <a:off x="771647" y="4303314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297" name="Flowchart: Off-page Connector 296">
            <a:extLst>
              <a:ext uri="{FF2B5EF4-FFF2-40B4-BE49-F238E27FC236}">
                <a16:creationId xmlns:a16="http://schemas.microsoft.com/office/drawing/2014/main" id="{455ECF21-4873-4CEE-86E3-1E739D096303}"/>
              </a:ext>
            </a:extLst>
          </p:cNvPr>
          <p:cNvSpPr/>
          <p:nvPr/>
        </p:nvSpPr>
        <p:spPr>
          <a:xfrm rot="16200000">
            <a:off x="883361" y="4332988"/>
            <a:ext cx="57620" cy="1544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005AA301-5B3B-46E8-B69D-E1D364CB8454}"/>
              </a:ext>
            </a:extLst>
          </p:cNvPr>
          <p:cNvSpPr txBox="1"/>
          <p:nvPr/>
        </p:nvSpPr>
        <p:spPr>
          <a:xfrm>
            <a:off x="478462" y="4489846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5</a:t>
            </a:r>
          </a:p>
        </p:txBody>
      </p:sp>
      <p:sp>
        <p:nvSpPr>
          <p:cNvPr id="299" name="TextBox 298">
            <a:extLst>
              <a:ext uri="{FF2B5EF4-FFF2-40B4-BE49-F238E27FC236}">
                <a16:creationId xmlns:a16="http://schemas.microsoft.com/office/drawing/2014/main" id="{2F1985E2-84E9-4FBB-9782-1BF9AA11E416}"/>
              </a:ext>
            </a:extLst>
          </p:cNvPr>
          <p:cNvSpPr txBox="1"/>
          <p:nvPr/>
        </p:nvSpPr>
        <p:spPr>
          <a:xfrm>
            <a:off x="958999" y="4293344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453F76F9-805C-4801-901C-4648F1D4432F}"/>
              </a:ext>
            </a:extLst>
          </p:cNvPr>
          <p:cNvSpPr txBox="1"/>
          <p:nvPr/>
        </p:nvSpPr>
        <p:spPr>
          <a:xfrm>
            <a:off x="788151" y="4479125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2B475D80-EEBF-4947-9922-9C4DA65D18C9}"/>
              </a:ext>
            </a:extLst>
          </p:cNvPr>
          <p:cNvSpPr txBox="1"/>
          <p:nvPr/>
        </p:nvSpPr>
        <p:spPr>
          <a:xfrm>
            <a:off x="1211363" y="4467496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217F8CC6-ECB6-4294-A433-D492D1F22C11}"/>
              </a:ext>
            </a:extLst>
          </p:cNvPr>
          <p:cNvSpPr txBox="1"/>
          <p:nvPr/>
        </p:nvSpPr>
        <p:spPr>
          <a:xfrm>
            <a:off x="1786648" y="4467496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27467066-7C91-43A4-B220-7C3CB7516D01}"/>
              </a:ext>
            </a:extLst>
          </p:cNvPr>
          <p:cNvSpPr txBox="1"/>
          <p:nvPr/>
        </p:nvSpPr>
        <p:spPr>
          <a:xfrm>
            <a:off x="1792975" y="4641413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8DD5BA9E-824C-4170-9F27-25AA01DA3B81}"/>
              </a:ext>
            </a:extLst>
          </p:cNvPr>
          <p:cNvSpPr txBox="1"/>
          <p:nvPr/>
        </p:nvSpPr>
        <p:spPr>
          <a:xfrm>
            <a:off x="1257682" y="4641412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305" name="TextBox 304">
            <a:extLst>
              <a:ext uri="{FF2B5EF4-FFF2-40B4-BE49-F238E27FC236}">
                <a16:creationId xmlns:a16="http://schemas.microsoft.com/office/drawing/2014/main" id="{FC5AE1E1-3F8A-4C2C-BEFC-A2B2EB0A0184}"/>
              </a:ext>
            </a:extLst>
          </p:cNvPr>
          <p:cNvSpPr txBox="1"/>
          <p:nvPr/>
        </p:nvSpPr>
        <p:spPr>
          <a:xfrm>
            <a:off x="823982" y="4645877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306" name="Rectangle: Rounded Corners 305">
            <a:extLst>
              <a:ext uri="{FF2B5EF4-FFF2-40B4-BE49-F238E27FC236}">
                <a16:creationId xmlns:a16="http://schemas.microsoft.com/office/drawing/2014/main" id="{20D4BBF2-9238-4C2F-B7B9-A3845C698D93}"/>
              </a:ext>
            </a:extLst>
          </p:cNvPr>
          <p:cNvSpPr/>
          <p:nvPr/>
        </p:nvSpPr>
        <p:spPr>
          <a:xfrm>
            <a:off x="771647" y="4991841"/>
            <a:ext cx="2886020" cy="584775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j-lt"/>
            </a:endParaRPr>
          </a:p>
        </p:txBody>
      </p:sp>
      <p:sp>
        <p:nvSpPr>
          <p:cNvPr id="307" name="Flowchart: Off-page Connector 306">
            <a:extLst>
              <a:ext uri="{FF2B5EF4-FFF2-40B4-BE49-F238E27FC236}">
                <a16:creationId xmlns:a16="http://schemas.microsoft.com/office/drawing/2014/main" id="{44FA9CF3-EE4A-4866-8382-96B63FE8A420}"/>
              </a:ext>
            </a:extLst>
          </p:cNvPr>
          <p:cNvSpPr/>
          <p:nvPr/>
        </p:nvSpPr>
        <p:spPr>
          <a:xfrm rot="16200000">
            <a:off x="883361" y="5021515"/>
            <a:ext cx="57620" cy="154404"/>
          </a:xfrm>
          <a:prstGeom prst="flowChartOffpageConnector">
            <a:avLst/>
          </a:prstGeom>
          <a:solidFill>
            <a:schemeClr val="tx1">
              <a:lumMod val="65000"/>
              <a:lumOff val="3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BA4E9"/>
              </a:solidFill>
            </a:endParaRP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FF00992-6A7E-4FFD-BD64-A2AAEF0B0D0F}"/>
              </a:ext>
            </a:extLst>
          </p:cNvPr>
          <p:cNvSpPr txBox="1"/>
          <p:nvPr/>
        </p:nvSpPr>
        <p:spPr>
          <a:xfrm>
            <a:off x="478462" y="5178373"/>
            <a:ext cx="25586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6270DD"/>
                </a:solidFill>
                <a:cs typeface="Aharoni" panose="020B0604020202020204" pitchFamily="2" charset="-79"/>
              </a:rPr>
              <a:t>6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A3133617-5720-44FD-952C-16B1649E1741}"/>
              </a:ext>
            </a:extLst>
          </p:cNvPr>
          <p:cNvSpPr txBox="1"/>
          <p:nvPr/>
        </p:nvSpPr>
        <p:spPr>
          <a:xfrm>
            <a:off x="958999" y="4981871"/>
            <a:ext cx="807016" cy="23083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900" b="1" spc="80" dirty="0">
                <a:solidFill>
                  <a:srgbClr val="6270DD"/>
                </a:solidFill>
                <a:latin typeface="+mj-lt"/>
              </a:rPr>
              <a:t>John Doe</a:t>
            </a: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2A31374D-99C3-4999-813D-253882DF933E}"/>
              </a:ext>
            </a:extLst>
          </p:cNvPr>
          <p:cNvSpPr txBox="1"/>
          <p:nvPr/>
        </p:nvSpPr>
        <p:spPr>
          <a:xfrm>
            <a:off x="788151" y="5167652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Time</a:t>
            </a:r>
          </a:p>
        </p:txBody>
      </p:sp>
      <p:sp>
        <p:nvSpPr>
          <p:cNvPr id="311" name="TextBox 310">
            <a:extLst>
              <a:ext uri="{FF2B5EF4-FFF2-40B4-BE49-F238E27FC236}">
                <a16:creationId xmlns:a16="http://schemas.microsoft.com/office/drawing/2014/main" id="{84408A50-3B4E-40A7-8AAD-9A966D627D20}"/>
              </a:ext>
            </a:extLst>
          </p:cNvPr>
          <p:cNvSpPr txBox="1"/>
          <p:nvPr/>
        </p:nvSpPr>
        <p:spPr>
          <a:xfrm>
            <a:off x="1211363" y="5156023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MOI</a:t>
            </a:r>
          </a:p>
        </p:txBody>
      </p:sp>
      <p:sp>
        <p:nvSpPr>
          <p:cNvPr id="312" name="TextBox 311">
            <a:extLst>
              <a:ext uri="{FF2B5EF4-FFF2-40B4-BE49-F238E27FC236}">
                <a16:creationId xmlns:a16="http://schemas.microsoft.com/office/drawing/2014/main" id="{E991B8A3-0357-41D6-AB92-16E599E1BF51}"/>
              </a:ext>
            </a:extLst>
          </p:cNvPr>
          <p:cNvSpPr txBox="1"/>
          <p:nvPr/>
        </p:nvSpPr>
        <p:spPr>
          <a:xfrm>
            <a:off x="1786648" y="5156023"/>
            <a:ext cx="448642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 algn="ctr">
              <a:spcAft>
                <a:spcPts val="100"/>
              </a:spcAft>
            </a:pPr>
            <a:r>
              <a:rPr lang="en-US" sz="800" dirty="0">
                <a:solidFill>
                  <a:srgbClr val="9BA4E9"/>
                </a:solidFill>
                <a:latin typeface="+mj-lt"/>
              </a:rPr>
              <a:t>Injury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E4BFE822-5C90-4069-8EAA-1A38318135D3}"/>
              </a:ext>
            </a:extLst>
          </p:cNvPr>
          <p:cNvSpPr txBox="1"/>
          <p:nvPr/>
        </p:nvSpPr>
        <p:spPr>
          <a:xfrm>
            <a:off x="1792975" y="5329940"/>
            <a:ext cx="1876709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Left lateral malleolus fracture</a:t>
            </a:r>
          </a:p>
        </p:txBody>
      </p:sp>
      <p:sp>
        <p:nvSpPr>
          <p:cNvPr id="314" name="TextBox 313">
            <a:extLst>
              <a:ext uri="{FF2B5EF4-FFF2-40B4-BE49-F238E27FC236}">
                <a16:creationId xmlns:a16="http://schemas.microsoft.com/office/drawing/2014/main" id="{3CAAE764-0B24-4850-ACDD-FC52300EAD8D}"/>
              </a:ext>
            </a:extLst>
          </p:cNvPr>
          <p:cNvSpPr txBox="1"/>
          <p:nvPr/>
        </p:nvSpPr>
        <p:spPr>
          <a:xfrm>
            <a:off x="1257682" y="5329939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Fall</a:t>
            </a:r>
          </a:p>
        </p:txBody>
      </p:sp>
      <p:sp>
        <p:nvSpPr>
          <p:cNvPr id="315" name="TextBox 314">
            <a:extLst>
              <a:ext uri="{FF2B5EF4-FFF2-40B4-BE49-F238E27FC236}">
                <a16:creationId xmlns:a16="http://schemas.microsoft.com/office/drawing/2014/main" id="{EA01D144-2B65-4988-A661-0BCF9C682D13}"/>
              </a:ext>
            </a:extLst>
          </p:cNvPr>
          <p:cNvSpPr txBox="1"/>
          <p:nvPr/>
        </p:nvSpPr>
        <p:spPr>
          <a:xfrm>
            <a:off x="823982" y="5334404"/>
            <a:ext cx="533816" cy="21544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spcAft>
                <a:spcPts val="100"/>
              </a:spcAft>
            </a:pPr>
            <a:r>
              <a:rPr lang="en-US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15:32</a:t>
            </a:r>
          </a:p>
        </p:txBody>
      </p:sp>
      <p:sp>
        <p:nvSpPr>
          <p:cNvPr id="317" name="Rectangle: Rounded Corners 316">
            <a:extLst>
              <a:ext uri="{FF2B5EF4-FFF2-40B4-BE49-F238E27FC236}">
                <a16:creationId xmlns:a16="http://schemas.microsoft.com/office/drawing/2014/main" id="{C1C3F078-72A5-4EC4-9EEE-99CAAE0B5DEC}"/>
              </a:ext>
            </a:extLst>
          </p:cNvPr>
          <p:cNvSpPr/>
          <p:nvPr/>
        </p:nvSpPr>
        <p:spPr>
          <a:xfrm>
            <a:off x="770660" y="561768"/>
            <a:ext cx="2796099" cy="307109"/>
          </a:xfrm>
          <a:prstGeom prst="roundRect">
            <a:avLst/>
          </a:prstGeom>
          <a:solidFill>
            <a:srgbClr val="C9CEF3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6" name="Graphic 315" descr="Magnifying glass outline">
            <a:extLst>
              <a:ext uri="{FF2B5EF4-FFF2-40B4-BE49-F238E27FC236}">
                <a16:creationId xmlns:a16="http://schemas.microsoft.com/office/drawing/2014/main" id="{C6D3C446-AD67-4CB8-AFD6-20B3F3298091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261159" y="596531"/>
            <a:ext cx="237586" cy="237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6818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194AEF7-E8B8-4EF0-BC1E-DEDA0DD6DCFB}"/>
              </a:ext>
            </a:extLst>
          </p:cNvPr>
          <p:cNvSpPr/>
          <p:nvPr/>
        </p:nvSpPr>
        <p:spPr>
          <a:xfrm>
            <a:off x="498475" y="374651"/>
            <a:ext cx="3359520" cy="631171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51D5E94-50BD-4B19-A10C-289D36CFF4BD}"/>
              </a:ext>
            </a:extLst>
          </p:cNvPr>
          <p:cNvSpPr/>
          <p:nvPr/>
        </p:nvSpPr>
        <p:spPr>
          <a:xfrm>
            <a:off x="498475" y="2604581"/>
            <a:ext cx="3359520" cy="4081784"/>
          </a:xfrm>
          <a:prstGeom prst="round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FB4F6C16-74F4-43D5-8D5F-26E47122092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848" b="1"/>
          <a:stretch/>
        </p:blipFill>
        <p:spPr>
          <a:xfrm>
            <a:off x="495365" y="374651"/>
            <a:ext cx="3362630" cy="5510413"/>
          </a:xfrm>
          <a:prstGeom prst="rect">
            <a:avLst/>
          </a:prstGeom>
        </p:spPr>
      </p:pic>
      <p:pic>
        <p:nvPicPr>
          <p:cNvPr id="18" name="Graphic 17" descr="Hamburger Menu Icon outline">
            <a:extLst>
              <a:ext uri="{FF2B5EF4-FFF2-40B4-BE49-F238E27FC236}">
                <a16:creationId xmlns:a16="http://schemas.microsoft.com/office/drawing/2014/main" id="{2E83BACA-4B19-49FD-ACBB-603E7556E3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84745" y="5965867"/>
            <a:ext cx="219200" cy="2192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B01E3E7-8A13-4352-ACA0-FA95E15F9182}"/>
              </a:ext>
            </a:extLst>
          </p:cNvPr>
          <p:cNvSpPr txBox="1"/>
          <p:nvPr/>
        </p:nvSpPr>
        <p:spPr>
          <a:xfrm>
            <a:off x="608251" y="6185298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rgbClr val="6270DD"/>
                </a:solidFill>
                <a:latin typeface="+mj-lt"/>
              </a:rPr>
              <a:t>Triage</a:t>
            </a:r>
          </a:p>
        </p:txBody>
      </p:sp>
      <p:pic>
        <p:nvPicPr>
          <p:cNvPr id="20" name="Graphic 19" descr="Map with pin outline">
            <a:extLst>
              <a:ext uri="{FF2B5EF4-FFF2-40B4-BE49-F238E27FC236}">
                <a16:creationId xmlns:a16="http://schemas.microsoft.com/office/drawing/2014/main" id="{6BA4DC71-5C1C-4AF9-95A8-6E25C132CDF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22548" y="5936166"/>
            <a:ext cx="267873" cy="267873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C79B3AA-3A9E-4316-9930-2ECC95A112A5}"/>
              </a:ext>
            </a:extLst>
          </p:cNvPr>
          <p:cNvSpPr txBox="1"/>
          <p:nvPr/>
        </p:nvSpPr>
        <p:spPr>
          <a:xfrm>
            <a:off x="1388593" y="6197726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Map</a:t>
            </a:r>
          </a:p>
        </p:txBody>
      </p:sp>
      <p:pic>
        <p:nvPicPr>
          <p:cNvPr id="22" name="Graphic 21" descr="Single gear outline">
            <a:extLst>
              <a:ext uri="{FF2B5EF4-FFF2-40B4-BE49-F238E27FC236}">
                <a16:creationId xmlns:a16="http://schemas.microsoft.com/office/drawing/2014/main" id="{33AEB98A-D59D-43E3-B1B4-61A5E7244E0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70174" y="5943278"/>
            <a:ext cx="267873" cy="26787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984927E7-AD8A-4F7D-9CD9-51F141138943}"/>
              </a:ext>
            </a:extLst>
          </p:cNvPr>
          <p:cNvSpPr txBox="1"/>
          <p:nvPr/>
        </p:nvSpPr>
        <p:spPr>
          <a:xfrm>
            <a:off x="3226777" y="6183489"/>
            <a:ext cx="554665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Settings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687361-6BC9-4B7C-8F7B-2ED6A61A0320}"/>
              </a:ext>
            </a:extLst>
          </p:cNvPr>
          <p:cNvSpPr/>
          <p:nvPr/>
        </p:nvSpPr>
        <p:spPr>
          <a:xfrm>
            <a:off x="1993205" y="5830632"/>
            <a:ext cx="394244" cy="397639"/>
          </a:xfrm>
          <a:prstGeom prst="ellipse">
            <a:avLst/>
          </a:prstGeom>
          <a:solidFill>
            <a:srgbClr val="6270DD"/>
          </a:solidFill>
          <a:ln w="28575">
            <a:solidFill>
              <a:schemeClr val="bg1"/>
            </a:solidFill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Graphic 24" descr="Add outline">
            <a:extLst>
              <a:ext uri="{FF2B5EF4-FFF2-40B4-BE49-F238E27FC236}">
                <a16:creationId xmlns:a16="http://schemas.microsoft.com/office/drawing/2014/main" id="{986EF634-1034-4C2E-B06B-39479EE8A2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104277" y="5943278"/>
            <a:ext cx="172099" cy="172099"/>
          </a:xfrm>
          <a:prstGeom prst="rect">
            <a:avLst/>
          </a:prstGeom>
        </p:spPr>
      </p:pic>
      <p:pic>
        <p:nvPicPr>
          <p:cNvPr id="26" name="Graphic 25" descr="Stop outline">
            <a:extLst>
              <a:ext uri="{FF2B5EF4-FFF2-40B4-BE49-F238E27FC236}">
                <a16:creationId xmlns:a16="http://schemas.microsoft.com/office/drawing/2014/main" id="{54F30245-0392-40F8-A1F0-C2467D46976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2759" y="5960860"/>
            <a:ext cx="102319" cy="102319"/>
          </a:xfrm>
          <a:prstGeom prst="rect">
            <a:avLst/>
          </a:prstGeom>
        </p:spPr>
      </p:pic>
      <p:pic>
        <p:nvPicPr>
          <p:cNvPr id="27" name="Graphic 26" descr="Stop outline">
            <a:extLst>
              <a:ext uri="{FF2B5EF4-FFF2-40B4-BE49-F238E27FC236}">
                <a16:creationId xmlns:a16="http://schemas.microsoft.com/office/drawing/2014/main" id="{A8A1E352-0090-48EE-AF4D-E7E3649816C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5078" y="5960859"/>
            <a:ext cx="102319" cy="102319"/>
          </a:xfrm>
          <a:prstGeom prst="rect">
            <a:avLst/>
          </a:prstGeom>
        </p:spPr>
      </p:pic>
      <p:pic>
        <p:nvPicPr>
          <p:cNvPr id="28" name="Graphic 27" descr="Stop outline">
            <a:extLst>
              <a:ext uri="{FF2B5EF4-FFF2-40B4-BE49-F238E27FC236}">
                <a16:creationId xmlns:a16="http://schemas.microsoft.com/office/drawing/2014/main" id="{8C4FE840-641E-4ADA-A7B0-9DBB2999BC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692759" y="6062473"/>
            <a:ext cx="102319" cy="102319"/>
          </a:xfrm>
          <a:prstGeom prst="rect">
            <a:avLst/>
          </a:prstGeom>
        </p:spPr>
      </p:pic>
      <p:pic>
        <p:nvPicPr>
          <p:cNvPr id="29" name="Graphic 28" descr="Stop outline">
            <a:extLst>
              <a:ext uri="{FF2B5EF4-FFF2-40B4-BE49-F238E27FC236}">
                <a16:creationId xmlns:a16="http://schemas.microsoft.com/office/drawing/2014/main" id="{6DBC36C4-05C4-46D8-9AD1-7A9E8A4DD61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5078" y="6062472"/>
            <a:ext cx="102319" cy="1023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7601AB89-559D-4322-9051-2489C63C7690}"/>
              </a:ext>
            </a:extLst>
          </p:cNvPr>
          <p:cNvSpPr txBox="1"/>
          <p:nvPr/>
        </p:nvSpPr>
        <p:spPr>
          <a:xfrm>
            <a:off x="2520090" y="6197726"/>
            <a:ext cx="5357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</a:rPr>
              <a:t>Tools</a:t>
            </a:r>
          </a:p>
        </p:txBody>
      </p:sp>
      <p:sp>
        <p:nvSpPr>
          <p:cNvPr id="36" name="Flowchart: Alternate Process 35">
            <a:extLst>
              <a:ext uri="{FF2B5EF4-FFF2-40B4-BE49-F238E27FC236}">
                <a16:creationId xmlns:a16="http://schemas.microsoft.com/office/drawing/2014/main" id="{EF994A54-7A3F-441A-8B58-3E1FCA4C8063}"/>
              </a:ext>
            </a:extLst>
          </p:cNvPr>
          <p:cNvSpPr/>
          <p:nvPr/>
        </p:nvSpPr>
        <p:spPr>
          <a:xfrm>
            <a:off x="3309186" y="1230052"/>
            <a:ext cx="271658" cy="280704"/>
          </a:xfrm>
          <a:prstGeom prst="flowChartAlternateProcess">
            <a:avLst/>
          </a:prstGeom>
          <a:solidFill>
            <a:srgbClr val="6270DD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7" name="Graphic 36" descr="Miscellaneous with solid fill">
            <a:extLst>
              <a:ext uri="{FF2B5EF4-FFF2-40B4-BE49-F238E27FC236}">
                <a16:creationId xmlns:a16="http://schemas.microsoft.com/office/drawing/2014/main" id="{683CCD48-7417-4A71-9081-DC191E414ED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366486" y="1278139"/>
            <a:ext cx="179357" cy="179357"/>
          </a:xfrm>
          <a:prstGeom prst="rect">
            <a:avLst/>
          </a:prstGeom>
        </p:spPr>
      </p:pic>
      <p:sp>
        <p:nvSpPr>
          <p:cNvPr id="91" name="Flowchart: Alternate Process 90">
            <a:extLst>
              <a:ext uri="{FF2B5EF4-FFF2-40B4-BE49-F238E27FC236}">
                <a16:creationId xmlns:a16="http://schemas.microsoft.com/office/drawing/2014/main" id="{57345425-F8DF-45E4-9241-7A28FE2612A3}"/>
              </a:ext>
            </a:extLst>
          </p:cNvPr>
          <p:cNvSpPr/>
          <p:nvPr/>
        </p:nvSpPr>
        <p:spPr>
          <a:xfrm>
            <a:off x="2880302" y="1230052"/>
            <a:ext cx="271658" cy="280704"/>
          </a:xfrm>
          <a:prstGeom prst="flowChartAlternateProcess">
            <a:avLst/>
          </a:prstGeom>
          <a:solidFill>
            <a:srgbClr val="6270DD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4" name="Graphic 93" descr="Route (Two Pins With A Path) outline">
            <a:extLst>
              <a:ext uri="{FF2B5EF4-FFF2-40B4-BE49-F238E27FC236}">
                <a16:creationId xmlns:a16="http://schemas.microsoft.com/office/drawing/2014/main" id="{7D55D64D-7058-4D3D-8638-8D506ED7834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88849" y="1240535"/>
            <a:ext cx="254563" cy="2545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102B9A24-5273-4D39-99BE-4488DC44A310}"/>
                  </a:ext>
                </a:extLst>
              </p14:cNvPr>
              <p14:cNvContentPartPr/>
              <p14:nvPr/>
            </p14:nvContentPartPr>
            <p14:xfrm>
              <a:off x="313770" y="217665"/>
              <a:ext cx="1266840" cy="1163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102B9A24-5273-4D39-99BE-4488DC44A31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251130" y="155025"/>
                <a:ext cx="1392480" cy="12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B86668C2-0C46-4754-8639-C670BF1924BF}"/>
                  </a:ext>
                </a:extLst>
              </p14:cNvPr>
              <p14:cNvContentPartPr/>
              <p14:nvPr/>
            </p14:nvContentPartPr>
            <p14:xfrm>
              <a:off x="389730" y="256545"/>
              <a:ext cx="1238760" cy="103248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B86668C2-0C46-4754-8639-C670BF1924BF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327090" y="193545"/>
                <a:ext cx="1364400" cy="1158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9" name="Group 108">
            <a:extLst>
              <a:ext uri="{FF2B5EF4-FFF2-40B4-BE49-F238E27FC236}">
                <a16:creationId xmlns:a16="http://schemas.microsoft.com/office/drawing/2014/main" id="{8256DE8C-8B76-4E19-BFC7-A4FFBC8D2774}"/>
              </a:ext>
            </a:extLst>
          </p:cNvPr>
          <p:cNvGrpSpPr/>
          <p:nvPr/>
        </p:nvGrpSpPr>
        <p:grpSpPr>
          <a:xfrm>
            <a:off x="2785530" y="146025"/>
            <a:ext cx="1900800" cy="1387440"/>
            <a:chOff x="2776005" y="-6375"/>
            <a:chExt cx="1900800" cy="1387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78343ED6-96FC-4155-ADD9-75250EA16972}"/>
                    </a:ext>
                  </a:extLst>
                </p14:cNvPr>
                <p14:cNvContentPartPr/>
                <p14:nvPr/>
              </p14:nvContentPartPr>
              <p14:xfrm>
                <a:off x="2922885" y="28185"/>
                <a:ext cx="1211760" cy="135288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78343ED6-96FC-4155-ADD9-75250EA1697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859885" y="-34815"/>
                  <a:ext cx="1337400" cy="14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283DF93C-23B8-4253-A0B6-33A12473BD28}"/>
                    </a:ext>
                  </a:extLst>
                </p14:cNvPr>
                <p14:cNvContentPartPr/>
                <p14:nvPr/>
              </p14:nvContentPartPr>
              <p14:xfrm>
                <a:off x="2776005" y="45105"/>
                <a:ext cx="1900800" cy="736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283DF93C-23B8-4253-A0B6-33A12473BD2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713365" y="-17535"/>
                  <a:ext cx="2026440" cy="86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E6384F45-8E02-4492-80E1-4CDF0B3FFC61}"/>
                    </a:ext>
                  </a:extLst>
                </p14:cNvPr>
                <p14:cNvContentPartPr/>
                <p14:nvPr/>
              </p14:nvContentPartPr>
              <p14:xfrm>
                <a:off x="2821365" y="89025"/>
                <a:ext cx="1160280" cy="12445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E6384F45-8E02-4492-80E1-4CDF0B3FFC61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2758365" y="26385"/>
                  <a:ext cx="1285920" cy="137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F39622B-9EC2-4610-AAE4-23BECD7F32C2}"/>
                    </a:ext>
                  </a:extLst>
                </p14:cNvPr>
                <p14:cNvContentPartPr/>
                <p14:nvPr/>
              </p14:nvContentPartPr>
              <p14:xfrm>
                <a:off x="3199365" y="-6375"/>
                <a:ext cx="762840" cy="2678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F39622B-9EC2-4610-AAE4-23BECD7F32C2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136365" y="-69015"/>
                  <a:ext cx="88848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C822B33E-F2AC-4BE7-A1F6-31FF3A5AB111}"/>
                    </a:ext>
                  </a:extLst>
                </p14:cNvPr>
                <p14:cNvContentPartPr/>
                <p14:nvPr/>
              </p14:nvContentPartPr>
              <p14:xfrm>
                <a:off x="3416085" y="69225"/>
                <a:ext cx="527040" cy="14976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C822B33E-F2AC-4BE7-A1F6-31FF3A5AB11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353445" y="6585"/>
                  <a:ext cx="65268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5053854-ED1F-4969-9064-BA1C439F0DF2}"/>
                    </a:ext>
                  </a:extLst>
                </p14:cNvPr>
                <p14:cNvContentPartPr/>
                <p14:nvPr/>
              </p14:nvContentPartPr>
              <p14:xfrm>
                <a:off x="3295125" y="85785"/>
                <a:ext cx="533880" cy="1713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5053854-ED1F-4969-9064-BA1C439F0DF2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232125" y="22785"/>
                  <a:ext cx="659520" cy="297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5C136447-EBAB-49DD-B7A9-22DCAB4AD515}"/>
              </a:ext>
            </a:extLst>
          </p:cNvPr>
          <p:cNvGrpSpPr/>
          <p:nvPr/>
        </p:nvGrpSpPr>
        <p:grpSpPr>
          <a:xfrm>
            <a:off x="270930" y="192105"/>
            <a:ext cx="1043280" cy="1582200"/>
            <a:chOff x="261405" y="39705"/>
            <a:chExt cx="1043280" cy="158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3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BA21A5D-DB98-4049-87B6-FD9E5136E445}"/>
                    </a:ext>
                  </a:extLst>
                </p14:cNvPr>
                <p14:cNvContentPartPr/>
                <p14:nvPr/>
              </p14:nvContentPartPr>
              <p14:xfrm>
                <a:off x="352125" y="87225"/>
                <a:ext cx="801720" cy="7131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BA21A5D-DB98-4049-87B6-FD9E5136E44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289485" y="24225"/>
                  <a:ext cx="927360" cy="83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3F8D8FC6-C524-4CBE-A606-2C8C476C5E91}"/>
                    </a:ext>
                  </a:extLst>
                </p14:cNvPr>
                <p14:cNvContentPartPr/>
                <p14:nvPr/>
              </p14:nvContentPartPr>
              <p14:xfrm>
                <a:off x="261405" y="76065"/>
                <a:ext cx="1043280" cy="1545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3F8D8FC6-C524-4CBE-A606-2C8C476C5E9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198765" y="13065"/>
                  <a:ext cx="1168920" cy="167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FFDF56D6-8BA4-4F92-9F53-AABAEC54ABBD}"/>
                    </a:ext>
                  </a:extLst>
                </p14:cNvPr>
                <p14:cNvContentPartPr/>
                <p14:nvPr/>
              </p14:nvContentPartPr>
              <p14:xfrm>
                <a:off x="504405" y="39705"/>
                <a:ext cx="598320" cy="9360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FFDF56D6-8BA4-4F92-9F53-AABAEC54ABBD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41765" y="-23295"/>
                  <a:ext cx="723960" cy="21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DA1F24B7-69B7-4671-B0F2-DF2DC922AC9F}"/>
                    </a:ext>
                  </a:extLst>
                </p14:cNvPr>
                <p14:cNvContentPartPr/>
                <p14:nvPr/>
              </p14:nvContentPartPr>
              <p14:xfrm>
                <a:off x="568125" y="85425"/>
                <a:ext cx="384480" cy="6336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DA1F24B7-69B7-4671-B0F2-DF2DC922AC9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505125" y="22425"/>
                  <a:ext cx="5101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DE30B2-C820-4C1F-9D70-71E5BF628F08}"/>
                    </a:ext>
                  </a:extLst>
                </p14:cNvPr>
                <p14:cNvContentPartPr/>
                <p14:nvPr/>
              </p14:nvContentPartPr>
              <p14:xfrm>
                <a:off x="571005" y="58425"/>
                <a:ext cx="673560" cy="1418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DE30B2-C820-4C1F-9D70-71E5BF628F08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508365" y="-4575"/>
                  <a:ext cx="799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E225A681-455C-4733-A942-0A00E8C05065}"/>
                    </a:ext>
                  </a:extLst>
                </p14:cNvPr>
                <p14:cNvContentPartPr/>
                <p14:nvPr/>
              </p14:nvContentPartPr>
              <p14:xfrm>
                <a:off x="494685" y="76065"/>
                <a:ext cx="533880" cy="13212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E225A681-455C-4733-A942-0A00E8C05065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32045" y="13065"/>
                  <a:ext cx="659520" cy="25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46DFBB7-8E7A-41E6-94F3-61646B0F2C0F}"/>
                    </a:ext>
                  </a:extLst>
                </p14:cNvPr>
                <p14:cNvContentPartPr/>
                <p14:nvPr/>
              </p14:nvContentPartPr>
              <p14:xfrm>
                <a:off x="561645" y="98385"/>
                <a:ext cx="490680" cy="10152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46DFBB7-8E7A-41E6-94F3-61646B0F2C0F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499005" y="35745"/>
                  <a:ext cx="6163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F7787DFA-748A-46A2-9FB4-78516FD1C866}"/>
                    </a:ext>
                  </a:extLst>
                </p14:cNvPr>
                <p14:cNvContentPartPr/>
                <p14:nvPr/>
              </p14:nvContentPartPr>
              <p14:xfrm>
                <a:off x="464085" y="114225"/>
                <a:ext cx="517320" cy="1411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F7787DFA-748A-46A2-9FB4-78516FD1C866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401085" y="51225"/>
                  <a:ext cx="642960" cy="266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876D2454-5E76-4D96-94A7-C22536411813}"/>
                  </a:ext>
                </a:extLst>
              </p14:cNvPr>
              <p14:cNvContentPartPr/>
              <p14:nvPr/>
            </p14:nvContentPartPr>
            <p14:xfrm>
              <a:off x="6743205" y="1990545"/>
              <a:ext cx="360" cy="36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876D2454-5E76-4D96-94A7-C225364118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680565" y="192754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F5669221-C6A1-45B2-B505-903036293611}"/>
                  </a:ext>
                </a:extLst>
              </p14:cNvPr>
              <p14:cNvContentPartPr/>
              <p14:nvPr/>
            </p14:nvContentPartPr>
            <p14:xfrm>
              <a:off x="6333525" y="933225"/>
              <a:ext cx="360" cy="36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F5669221-C6A1-45B2-B505-903036293611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6270885" y="870225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2A20D4A3-81FC-45C6-A671-1F3B45B081D3}"/>
                  </a:ext>
                </a:extLst>
              </p14:cNvPr>
              <p14:cNvContentPartPr/>
              <p14:nvPr/>
            </p14:nvContentPartPr>
            <p14:xfrm>
              <a:off x="5609730" y="1266705"/>
              <a:ext cx="360" cy="36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2A20D4A3-81FC-45C6-A671-1F3B45B081D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5547090" y="1203705"/>
                <a:ext cx="126000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A98A07C0-4A51-4620-9628-5775B6A5953B}"/>
              </a:ext>
            </a:extLst>
          </p:cNvPr>
          <p:cNvSpPr/>
          <p:nvPr/>
        </p:nvSpPr>
        <p:spPr>
          <a:xfrm>
            <a:off x="784745" y="716382"/>
            <a:ext cx="2796099" cy="307109"/>
          </a:xfrm>
          <a:prstGeom prst="round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srgbClr val="6270DD">
                <a:alpha val="4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Graphic 16" descr="Magnifying glass outline">
            <a:extLst>
              <a:ext uri="{FF2B5EF4-FFF2-40B4-BE49-F238E27FC236}">
                <a16:creationId xmlns:a16="http://schemas.microsoft.com/office/drawing/2014/main" id="{CA46308E-AF3C-42A6-B493-620580887BD7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4"/>
              </a:ext>
            </a:extLst>
          </a:blip>
          <a:stretch>
            <a:fillRect/>
          </a:stretch>
        </p:blipFill>
        <p:spPr>
          <a:xfrm>
            <a:off x="3270684" y="748931"/>
            <a:ext cx="237586" cy="237585"/>
          </a:xfrm>
          <a:prstGeom prst="rect">
            <a:avLst/>
          </a:prstGeom>
        </p:spPr>
      </p:pic>
      <p:sp>
        <p:nvSpPr>
          <p:cNvPr id="125" name="Rectangle: Folded Corner 124">
            <a:extLst>
              <a:ext uri="{FF2B5EF4-FFF2-40B4-BE49-F238E27FC236}">
                <a16:creationId xmlns:a16="http://schemas.microsoft.com/office/drawing/2014/main" id="{9025A116-C1BF-4E67-B63D-2B658BF429F1}"/>
              </a:ext>
            </a:extLst>
          </p:cNvPr>
          <p:cNvSpPr/>
          <p:nvPr/>
        </p:nvSpPr>
        <p:spPr>
          <a:xfrm>
            <a:off x="4366929" y="1302151"/>
            <a:ext cx="929629" cy="803444"/>
          </a:xfrm>
          <a:prstGeom prst="foldedCorner">
            <a:avLst/>
          </a:prstGeom>
          <a:solidFill>
            <a:srgbClr val="C9CEF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Display fields are adjustable</a:t>
            </a:r>
          </a:p>
        </p:txBody>
      </p:sp>
    </p:spTree>
    <p:extLst>
      <p:ext uri="{BB962C8B-B14F-4D97-AF65-F5344CB8AC3E}">
        <p14:creationId xmlns:p14="http://schemas.microsoft.com/office/powerpoint/2010/main" val="204859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</TotalTime>
  <Words>89</Words>
  <Application>Microsoft Office PowerPoint</Application>
  <PresentationFormat>Widescreen</PresentationFormat>
  <Paragraphs>59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Alexandria Miera</dc:creator>
  <cp:lastModifiedBy>Alexandria Miera</cp:lastModifiedBy>
  <cp:revision>23</cp:revision>
  <dcterms:created xsi:type="dcterms:W3CDTF">2021-06-21T17:46:27Z</dcterms:created>
  <dcterms:modified xsi:type="dcterms:W3CDTF">2021-06-22T17:05:27Z</dcterms:modified>
</cp:coreProperties>
</file>