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74" r:id="rId3"/>
    <p:sldId id="257" r:id="rId4"/>
    <p:sldId id="258" r:id="rId5"/>
    <p:sldId id="262" r:id="rId6"/>
    <p:sldId id="263" r:id="rId7"/>
    <p:sldId id="261" r:id="rId8"/>
    <p:sldId id="265" r:id="rId9"/>
    <p:sldId id="264" r:id="rId10"/>
    <p:sldId id="267" r:id="rId11"/>
    <p:sldId id="266" r:id="rId12"/>
    <p:sldId id="259" r:id="rId13"/>
    <p:sldId id="260" r:id="rId14"/>
    <p:sldId id="273" r:id="rId15"/>
    <p:sldId id="271" r:id="rId16"/>
    <p:sldId id="280" r:id="rId17"/>
    <p:sldId id="275" r:id="rId18"/>
    <p:sldId id="272" r:id="rId19"/>
    <p:sldId id="276" r:id="rId20"/>
    <p:sldId id="278" r:id="rId21"/>
    <p:sldId id="279" r:id="rId22"/>
    <p:sldId id="281" r:id="rId23"/>
    <p:sldId id="283" r:id="rId24"/>
  </p:sldIdLst>
  <p:sldSz cx="22860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ia" initials="A" lastIdx="1" clrIdx="0">
    <p:extLst>
      <p:ext uri="{19B8F6BF-5375-455C-9EA6-DF929625EA0E}">
        <p15:presenceInfo xmlns:p15="http://schemas.microsoft.com/office/powerpoint/2012/main" userId="Alexand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F4A"/>
    <a:srgbClr val="BB8372"/>
    <a:srgbClr val="592528"/>
    <a:srgbClr val="6781B5"/>
    <a:srgbClr val="E6E7E9"/>
    <a:srgbClr val="5986C3"/>
    <a:srgbClr val="365F96"/>
    <a:srgbClr val="AAC1E0"/>
    <a:srgbClr val="C9C9CA"/>
    <a:srgbClr val="E4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33D3-4349-40B3-8A88-390A61DB25F3}" v="392" dt="2021-06-08T20:31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357" autoAdjust="0"/>
  </p:normalViewPr>
  <p:slideViewPr>
    <p:cSldViewPr snapToGrid="0">
      <p:cViewPr varScale="1">
        <p:scale>
          <a:sx n="43" d="100"/>
          <a:sy n="43" d="100"/>
        </p:scale>
        <p:origin x="1452" y="654"/>
      </p:cViewPr>
      <p:guideLst>
        <p:guide orient="horz" pos="5760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 Miera" userId="1af29bc8bc37ace4" providerId="LiveId" clId="{1E4E5C1B-E219-46D0-8869-C2530E40E6B7}"/>
    <pc:docChg chg="undo redo custSel addSld delSld modSld sldOrd">
      <pc:chgData name="Alexandria Miera" userId="1af29bc8bc37ace4" providerId="LiveId" clId="{1E4E5C1B-E219-46D0-8869-C2530E40E6B7}" dt="2021-04-25T04:35:02.781" v="9298" actId="207"/>
      <pc:docMkLst>
        <pc:docMk/>
      </pc:docMkLst>
      <pc:sldChg chg="addSp delSp modSp mod">
        <pc:chgData name="Alexandria Miera" userId="1af29bc8bc37ace4" providerId="LiveId" clId="{1E4E5C1B-E219-46D0-8869-C2530E40E6B7}" dt="2021-04-25T03:54:39.580" v="8338" actId="478"/>
        <pc:sldMkLst>
          <pc:docMk/>
          <pc:sldMk cId="0" sldId="257"/>
        </pc:sldMkLst>
        <pc:spChg chg="add del mod">
          <ac:chgData name="Alexandria Miera" userId="1af29bc8bc37ace4" providerId="LiveId" clId="{1E4E5C1B-E219-46D0-8869-C2530E40E6B7}" dt="2021-04-20T17:42:31.902" v="377" actId="21"/>
          <ac:spMkLst>
            <pc:docMk/>
            <pc:sldMk cId="0" sldId="257"/>
            <ac:spMk id="193" creationId="{AA940125-1388-449F-B563-96EB36BFDB57}"/>
          </ac:spMkLst>
        </pc:spChg>
        <pc:spChg chg="add del mod">
          <ac:chgData name="Alexandria Miera" userId="1af29bc8bc37ace4" providerId="LiveId" clId="{1E4E5C1B-E219-46D0-8869-C2530E40E6B7}" dt="2021-04-20T17:46:12.279" v="572" actId="478"/>
          <ac:spMkLst>
            <pc:docMk/>
            <pc:sldMk cId="0" sldId="257"/>
            <ac:spMk id="199" creationId="{35864665-657C-482B-9941-B76F157DCFB0}"/>
          </ac:spMkLst>
        </pc:spChg>
        <pc:spChg chg="add del mod">
          <ac:chgData name="Alexandria Miera" userId="1af29bc8bc37ace4" providerId="LiveId" clId="{1E4E5C1B-E219-46D0-8869-C2530E40E6B7}" dt="2021-04-20T18:59:47.221" v="3248"/>
          <ac:spMkLst>
            <pc:docMk/>
            <pc:sldMk cId="0" sldId="257"/>
            <ac:spMk id="228" creationId="{78B12312-9D67-40BB-84A4-5D7CA82C81E5}"/>
          </ac:spMkLst>
        </pc:spChg>
        <pc:spChg chg="add del mod">
          <ac:chgData name="Alexandria Miera" userId="1af29bc8bc37ace4" providerId="LiveId" clId="{1E4E5C1B-E219-46D0-8869-C2530E40E6B7}" dt="2021-04-20T18:59:47.221" v="3248"/>
          <ac:spMkLst>
            <pc:docMk/>
            <pc:sldMk cId="0" sldId="257"/>
            <ac:spMk id="229" creationId="{7C4514DC-024F-4E68-B6B4-75DBFA070965}"/>
          </ac:spMkLst>
        </pc:spChg>
        <pc:spChg chg="add mod ord">
          <ac:chgData name="Alexandria Miera" userId="1af29bc8bc37ace4" providerId="LiveId" clId="{1E4E5C1B-E219-46D0-8869-C2530E40E6B7}" dt="2021-04-20T19:01:21.148" v="3268" actId="14100"/>
          <ac:spMkLst>
            <pc:docMk/>
            <pc:sldMk cId="0" sldId="257"/>
            <ac:spMk id="230" creationId="{B3B4FCED-4FD6-44CD-BDA4-1F3E5D4C0A7D}"/>
          </ac:spMkLst>
        </pc:spChg>
        <pc:spChg chg="add mod">
          <ac:chgData name="Alexandria Miera" userId="1af29bc8bc37ace4" providerId="LiveId" clId="{1E4E5C1B-E219-46D0-8869-C2530E40E6B7}" dt="2021-04-20T19:01:54.362" v="3283" actId="1076"/>
          <ac:spMkLst>
            <pc:docMk/>
            <pc:sldMk cId="0" sldId="257"/>
            <ac:spMk id="231" creationId="{6DF3C39B-1F0A-48F1-9A48-8FE68F1FDBBE}"/>
          </ac:spMkLst>
        </pc:spChg>
        <pc:spChg chg="add del mod">
          <ac:chgData name="Alexandria Miera" userId="1af29bc8bc37ace4" providerId="LiveId" clId="{1E4E5C1B-E219-46D0-8869-C2530E40E6B7}" dt="2021-04-20T19:14:29.559" v="3348" actId="478"/>
          <ac:spMkLst>
            <pc:docMk/>
            <pc:sldMk cId="0" sldId="257"/>
            <ac:spMk id="245" creationId="{AE64EC96-A80D-407E-AC35-2FD67B6D47F4}"/>
          </ac:spMkLst>
        </pc:spChg>
        <pc:spChg chg="mod ord">
          <ac:chgData name="Alexandria Miera" userId="1af29bc8bc37ace4" providerId="LiveId" clId="{1E4E5C1B-E219-46D0-8869-C2530E40E6B7}" dt="2021-04-20T18:29:04.334" v="2782" actId="1076"/>
          <ac:spMkLst>
            <pc:docMk/>
            <pc:sldMk cId="0" sldId="257"/>
            <ac:spMk id="305" creationId="{A61343FB-7397-4D70-92ED-2FD3BFDAD8A9}"/>
          </ac:spMkLst>
        </pc:spChg>
        <pc:spChg chg="mod">
          <ac:chgData name="Alexandria Miera" userId="1af29bc8bc37ace4" providerId="LiveId" clId="{1E4E5C1B-E219-46D0-8869-C2530E40E6B7}" dt="2021-04-20T18:25:46.750" v="2720" actId="14100"/>
          <ac:spMkLst>
            <pc:docMk/>
            <pc:sldMk cId="0" sldId="257"/>
            <ac:spMk id="308" creationId="{688CE70A-53AE-4E02-9351-54738D369A49}"/>
          </ac:spMkLst>
        </pc:spChg>
        <pc:spChg chg="mod">
          <ac:chgData name="Alexandria Miera" userId="1af29bc8bc37ace4" providerId="LiveId" clId="{1E4E5C1B-E219-46D0-8869-C2530E40E6B7}" dt="2021-04-24T22:25:20.821" v="6568" actId="1076"/>
          <ac:spMkLst>
            <pc:docMk/>
            <pc:sldMk cId="0" sldId="257"/>
            <ac:spMk id="309" creationId="{68A4BC0E-79C6-4709-923F-6E16C516F9E5}"/>
          </ac:spMkLst>
        </pc:spChg>
        <pc:spChg chg="mod">
          <ac:chgData name="Alexandria Miera" userId="1af29bc8bc37ace4" providerId="LiveId" clId="{1E4E5C1B-E219-46D0-8869-C2530E40E6B7}" dt="2021-04-20T18:25:44.140" v="2719" actId="14100"/>
          <ac:spMkLst>
            <pc:docMk/>
            <pc:sldMk cId="0" sldId="257"/>
            <ac:spMk id="310" creationId="{370A3405-46E4-4286-9F5E-0EF743C834DF}"/>
          </ac:spMkLst>
        </pc:spChg>
        <pc:spChg chg="mod">
          <ac:chgData name="Alexandria Miera" userId="1af29bc8bc37ace4" providerId="LiveId" clId="{1E4E5C1B-E219-46D0-8869-C2530E40E6B7}" dt="2021-04-24T22:25:43.709" v="6605" actId="20577"/>
          <ac:spMkLst>
            <pc:docMk/>
            <pc:sldMk cId="0" sldId="257"/>
            <ac:spMk id="311" creationId="{B6BF96F4-7CD9-418A-AAA2-6D0A3A106698}"/>
          </ac:spMkLst>
        </pc:spChg>
        <pc:spChg chg="mod">
          <ac:chgData name="Alexandria Miera" userId="1af29bc8bc37ace4" providerId="LiveId" clId="{1E4E5C1B-E219-46D0-8869-C2530E40E6B7}" dt="2021-04-06T22:22:16.317" v="92" actId="1076"/>
          <ac:spMkLst>
            <pc:docMk/>
            <pc:sldMk cId="0" sldId="257"/>
            <ac:spMk id="313" creationId="{F1C3AD3B-32BE-46AF-BF5A-B8D6DA2661E1}"/>
          </ac:spMkLst>
        </pc:spChg>
        <pc:spChg chg="mod">
          <ac:chgData name="Alexandria Miera" userId="1af29bc8bc37ace4" providerId="LiveId" clId="{1E4E5C1B-E219-46D0-8869-C2530E40E6B7}" dt="2021-04-21T15:19:58.568" v="6120" actId="1076"/>
          <ac:spMkLst>
            <pc:docMk/>
            <pc:sldMk cId="0" sldId="257"/>
            <ac:spMk id="315" creationId="{115213A7-2BC4-46E2-89C3-1DDF123ACC1A}"/>
          </ac:spMkLst>
        </pc:spChg>
        <pc:spChg chg="mod">
          <ac:chgData name="Alexandria Miera" userId="1af29bc8bc37ace4" providerId="LiveId" clId="{1E4E5C1B-E219-46D0-8869-C2530E40E6B7}" dt="2021-04-20T18:29:14.219" v="2793" actId="1076"/>
          <ac:spMkLst>
            <pc:docMk/>
            <pc:sldMk cId="0" sldId="257"/>
            <ac:spMk id="322" creationId="{BA198918-5544-442C-A4B6-58EE0FB00FF5}"/>
          </ac:spMkLst>
        </pc:spChg>
        <pc:spChg chg="mod">
          <ac:chgData name="Alexandria Miera" userId="1af29bc8bc37ace4" providerId="LiveId" clId="{1E4E5C1B-E219-46D0-8869-C2530E40E6B7}" dt="2021-04-20T18:35:13.940" v="2880" actId="1076"/>
          <ac:spMkLst>
            <pc:docMk/>
            <pc:sldMk cId="0" sldId="257"/>
            <ac:spMk id="324" creationId="{6AD9BB21-E405-410D-A089-203330351BEB}"/>
          </ac:spMkLst>
        </pc:spChg>
        <pc:spChg chg="mod">
          <ac:chgData name="Alexandria Miera" userId="1af29bc8bc37ace4" providerId="LiveId" clId="{1E4E5C1B-E219-46D0-8869-C2530E40E6B7}" dt="2021-04-24T22:26:39.325" v="6654" actId="6549"/>
          <ac:spMkLst>
            <pc:docMk/>
            <pc:sldMk cId="0" sldId="257"/>
            <ac:spMk id="326" creationId="{809DA8DC-AF50-4B64-8AA0-36A042A0C189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6" creationId="{3A36CE34-731D-4231-BEB2-59AF0F59C8C8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7" creationId="{AE6B17B8-9E52-4D15-8CA5-4AC75A607EBE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8" creationId="{3E2F7D12-072E-47F5-8263-31D390541F30}"/>
          </ac:spMkLst>
        </pc:spChg>
        <pc:spChg chg="mod">
          <ac:chgData name="Alexandria Miera" userId="1af29bc8bc37ace4" providerId="LiveId" clId="{1E4E5C1B-E219-46D0-8869-C2530E40E6B7}" dt="2021-04-20T18:41:33.564" v="2970" actId="20577"/>
          <ac:spMkLst>
            <pc:docMk/>
            <pc:sldMk cId="0" sldId="257"/>
            <ac:spMk id="342" creationId="{D7A02F16-5999-4DF2-A387-C8A704052B0D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62" creationId="{8467E099-B67C-4522-A941-15836872C98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4" creationId="{7AEFBF2F-9F08-4840-843A-ED6BABA8A2C2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5" creationId="{44932CAF-D86B-41B1-B851-D56F471FFDA1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6" creationId="{17ECDA3B-392F-4B18-947F-61026230882D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7" creationId="{8F46143E-2A01-40F5-AEBC-B65C5B963BFE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8" creationId="{314DFBD1-4E4B-4892-878E-A06811D43362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9" creationId="{CA94AAC1-1221-469E-ABEE-DCF3C553373D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0" creationId="{86AB3639-2424-4374-B3B6-9D57A2F82205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1" creationId="{8EDD16EF-BD94-46E9-B0CA-F370EDBDCC09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2" creationId="{86E3E80B-D602-4F4A-8C35-8F834A268B84}"/>
          </ac:spMkLst>
        </pc:spChg>
        <pc:spChg chg="mod">
          <ac:chgData name="Alexandria Miera" userId="1af29bc8bc37ace4" providerId="LiveId" clId="{1E4E5C1B-E219-46D0-8869-C2530E40E6B7}" dt="2021-04-25T03:53:30.969" v="8328" actId="33524"/>
          <ac:spMkLst>
            <pc:docMk/>
            <pc:sldMk cId="0" sldId="257"/>
            <ac:spMk id="373" creationId="{39FAAAA8-19DC-42AE-B2D3-F94873420900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87" creationId="{7BF1EBF3-2750-48E4-BE7A-6A41FFA55D6B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0" creationId="{78E03CD1-DF63-4742-8DA0-F902282F0D5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7" creationId="{9CA9564B-FB2C-432F-BD6D-1ADF10706A4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8" creationId="{B3DFA56A-0917-4735-8D44-3A43CEEDE945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401" creationId="{B46FE49A-0E9C-4BBA-B7C0-768682977855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412" creationId="{8CD37A96-9EAB-40CB-9653-74E93E32076E}"/>
          </ac:spMkLst>
        </pc:spChg>
        <pc:spChg chg="mod">
          <ac:chgData name="Alexandria Miera" userId="1af29bc8bc37ace4" providerId="LiveId" clId="{1E4E5C1B-E219-46D0-8869-C2530E40E6B7}" dt="2021-04-21T15:25:14.568" v="6155" actId="20577"/>
          <ac:spMkLst>
            <pc:docMk/>
            <pc:sldMk cId="0" sldId="257"/>
            <ac:spMk id="455" creationId="{86646911-F3A6-4FDE-8284-35AC961F717B}"/>
          </ac:spMkLst>
        </pc:spChg>
        <pc:spChg chg="mod">
          <ac:chgData name="Alexandria Miera" userId="1af29bc8bc37ace4" providerId="LiveId" clId="{1E4E5C1B-E219-46D0-8869-C2530E40E6B7}" dt="2021-04-21T15:20:28.466" v="6129" actId="1076"/>
          <ac:spMkLst>
            <pc:docMk/>
            <pc:sldMk cId="0" sldId="257"/>
            <ac:spMk id="465" creationId="{99DC1ECF-EA3C-4B49-96D0-7F6C97FA0070}"/>
          </ac:spMkLst>
        </pc:spChg>
        <pc:spChg chg="mod">
          <ac:chgData name="Alexandria Miera" userId="1af29bc8bc37ace4" providerId="LiveId" clId="{1E4E5C1B-E219-46D0-8869-C2530E40E6B7}" dt="2021-04-07T00:43:35.483" v="159" actId="1076"/>
          <ac:spMkLst>
            <pc:docMk/>
            <pc:sldMk cId="0" sldId="257"/>
            <ac:spMk id="479" creationId="{59DBB8CE-4D02-4D27-9FD4-FAB3A96CC557}"/>
          </ac:spMkLst>
        </pc:spChg>
        <pc:spChg chg="mod">
          <ac:chgData name="Alexandria Miera" userId="1af29bc8bc37ace4" providerId="LiveId" clId="{1E4E5C1B-E219-46D0-8869-C2530E40E6B7}" dt="2021-04-24T22:26:04.395" v="6645" actId="20577"/>
          <ac:spMkLst>
            <pc:docMk/>
            <pc:sldMk cId="0" sldId="257"/>
            <ac:spMk id="481" creationId="{7F1FB645-CB5A-4D85-9BC4-C7C27C3CD18B}"/>
          </ac:spMkLst>
        </pc:spChg>
        <pc:spChg chg="mod">
          <ac:chgData name="Alexandria Miera" userId="1af29bc8bc37ace4" providerId="LiveId" clId="{1E4E5C1B-E219-46D0-8869-C2530E40E6B7}" dt="2021-04-24T22:26:24.357" v="6649" actId="1076"/>
          <ac:spMkLst>
            <pc:docMk/>
            <pc:sldMk cId="0" sldId="257"/>
            <ac:spMk id="483" creationId="{0664CB8B-C224-495C-AAD9-8AEC77DB658E}"/>
          </ac:spMkLst>
        </pc:spChg>
        <pc:spChg chg="mod">
          <ac:chgData name="Alexandria Miera" userId="1af29bc8bc37ace4" providerId="LiveId" clId="{1E4E5C1B-E219-46D0-8869-C2530E40E6B7}" dt="2021-04-24T22:26:28.131" v="6650" actId="1076"/>
          <ac:spMkLst>
            <pc:docMk/>
            <pc:sldMk cId="0" sldId="257"/>
            <ac:spMk id="484" creationId="{28A8298D-5B27-43B0-AE45-A2E9154A2EFE}"/>
          </ac:spMkLst>
        </pc:spChg>
        <pc:spChg chg="mod">
          <ac:chgData name="Alexandria Miera" userId="1af29bc8bc37ace4" providerId="LiveId" clId="{1E4E5C1B-E219-46D0-8869-C2530E40E6B7}" dt="2021-04-24T22:26:13.876" v="6646" actId="1076"/>
          <ac:spMkLst>
            <pc:docMk/>
            <pc:sldMk cId="0" sldId="257"/>
            <ac:spMk id="486" creationId="{D9387C44-7AFE-4D98-A62E-0A432B64F1DE}"/>
          </ac:spMkLst>
        </pc:spChg>
        <pc:spChg chg="mod">
          <ac:chgData name="Alexandria Miera" userId="1af29bc8bc37ace4" providerId="LiveId" clId="{1E4E5C1B-E219-46D0-8869-C2530E40E6B7}" dt="2021-04-13T03:39:25.514" v="168" actId="14100"/>
          <ac:spMkLst>
            <pc:docMk/>
            <pc:sldMk cId="0" sldId="257"/>
            <ac:spMk id="487" creationId="{77DA854C-E170-44C3-B7AB-F22176B1664D}"/>
          </ac:spMkLst>
        </pc:spChg>
        <pc:picChg chg="add mod">
          <ac:chgData name="Alexandria Miera" userId="1af29bc8bc37ace4" providerId="LiveId" clId="{1E4E5C1B-E219-46D0-8869-C2530E40E6B7}" dt="2021-04-06T22:21:49.838" v="85" actId="1076"/>
          <ac:picMkLst>
            <pc:docMk/>
            <pc:sldMk cId="0" sldId="257"/>
            <ac:picMk id="190" creationId="{99E0935A-6E9F-4B78-AEE3-A1711BB37629}"/>
          </ac:picMkLst>
        </pc:picChg>
        <pc:picChg chg="add mod">
          <ac:chgData name="Alexandria Miera" userId="1af29bc8bc37ace4" providerId="LiveId" clId="{1E4E5C1B-E219-46D0-8869-C2530E40E6B7}" dt="2021-04-06T22:22:29.574" v="95" actId="1076"/>
          <ac:picMkLst>
            <pc:docMk/>
            <pc:sldMk cId="0" sldId="257"/>
            <ac:picMk id="191" creationId="{982F7E92-3747-4A2E-A729-EFA078363816}"/>
          </ac:picMkLst>
        </pc:picChg>
        <pc:picChg chg="add mod">
          <ac:chgData name="Alexandria Miera" userId="1af29bc8bc37ace4" providerId="LiveId" clId="{1E4E5C1B-E219-46D0-8869-C2530E40E6B7}" dt="2021-04-21T15:20:12.667" v="6125" actId="1076"/>
          <ac:picMkLst>
            <pc:docMk/>
            <pc:sldMk cId="0" sldId="257"/>
            <ac:picMk id="225" creationId="{1ABF8FBD-E07E-4471-9EC8-9096772DD7E3}"/>
          </ac:picMkLst>
        </pc:picChg>
        <pc:picChg chg="add mod">
          <ac:chgData name="Alexandria Miera" userId="1af29bc8bc37ace4" providerId="LiveId" clId="{1E4E5C1B-E219-46D0-8869-C2530E40E6B7}" dt="2021-04-21T15:20:14.939" v="6126" actId="1076"/>
          <ac:picMkLst>
            <pc:docMk/>
            <pc:sldMk cId="0" sldId="257"/>
            <ac:picMk id="226" creationId="{300255B9-5C0F-423D-860E-80F7512F1571}"/>
          </ac:picMkLst>
        </pc:picChg>
        <pc:picChg chg="add mod">
          <ac:chgData name="Alexandria Miera" userId="1af29bc8bc37ace4" providerId="LiveId" clId="{1E4E5C1B-E219-46D0-8869-C2530E40E6B7}" dt="2021-04-20T19:01:59.636" v="3284" actId="166"/>
          <ac:picMkLst>
            <pc:docMk/>
            <pc:sldMk cId="0" sldId="257"/>
            <ac:picMk id="232" creationId="{9E8BCA10-3834-4F23-B495-905230D67B08}"/>
          </ac:picMkLst>
        </pc:picChg>
        <pc:picChg chg="add del mod">
          <ac:chgData name="Alexandria Miera" userId="1af29bc8bc37ace4" providerId="LiveId" clId="{1E4E5C1B-E219-46D0-8869-C2530E40E6B7}" dt="2021-04-20T19:03:22.545" v="3303" actId="478"/>
          <ac:picMkLst>
            <pc:docMk/>
            <pc:sldMk cId="0" sldId="257"/>
            <ac:picMk id="243" creationId="{37107A77-C14A-4434-8132-F9441E75AA09}"/>
          </ac:picMkLst>
        </pc:picChg>
        <pc:picChg chg="add mod">
          <ac:chgData name="Alexandria Miera" userId="1af29bc8bc37ace4" providerId="LiveId" clId="{1E4E5C1B-E219-46D0-8869-C2530E40E6B7}" dt="2021-04-20T19:03:32.910" v="3308" actId="1076"/>
          <ac:picMkLst>
            <pc:docMk/>
            <pc:sldMk cId="0" sldId="257"/>
            <ac:picMk id="244" creationId="{1A54EA1F-DD2B-486E-A93A-CB42462EB9E3}"/>
          </ac:picMkLst>
        </pc:picChg>
        <pc:picChg chg="mod">
          <ac:chgData name="Alexandria Miera" userId="1af29bc8bc37ace4" providerId="LiveId" clId="{1E4E5C1B-E219-46D0-8869-C2530E40E6B7}" dt="2021-04-06T22:22:18.956" v="93" actId="1076"/>
          <ac:picMkLst>
            <pc:docMk/>
            <pc:sldMk cId="0" sldId="257"/>
            <ac:picMk id="314" creationId="{10FA7718-E2B0-43F4-9ACA-3E7D783348CE}"/>
          </ac:picMkLst>
        </pc:picChg>
        <pc:picChg chg="mod">
          <ac:chgData name="Alexandria Miera" userId="1af29bc8bc37ace4" providerId="LiveId" clId="{1E4E5C1B-E219-46D0-8869-C2530E40E6B7}" dt="2021-04-20T18:41:09.088" v="2953" actId="1076"/>
          <ac:picMkLst>
            <pc:docMk/>
            <pc:sldMk cId="0" sldId="257"/>
            <ac:picMk id="361" creationId="{02D2CC06-1D72-498E-88E6-534DFAC25CBD}"/>
          </ac:picMkLst>
        </pc:picChg>
        <pc:picChg chg="mod">
          <ac:chgData name="Alexandria Miera" userId="1af29bc8bc37ace4" providerId="LiveId" clId="{1E4E5C1B-E219-46D0-8869-C2530E40E6B7}" dt="2021-04-21T15:19:18.112" v="6110" actId="1076"/>
          <ac:picMkLst>
            <pc:docMk/>
            <pc:sldMk cId="0" sldId="257"/>
            <ac:picMk id="380" creationId="{39E15742-F191-4706-87CB-0F585338528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6" creationId="{7D2438AC-1588-4CA3-BBFF-361A66A3DE4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8" creationId="{6B8093FA-F204-4543-9ABC-FA7E1C8DD0D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9" creationId="{8E38840E-6441-47F0-A568-3A058FB016A0}"/>
          </ac:picMkLst>
        </pc:picChg>
        <pc:picChg chg="mod">
          <ac:chgData name="Alexandria Miera" userId="1af29bc8bc37ace4" providerId="LiveId" clId="{1E4E5C1B-E219-46D0-8869-C2530E40E6B7}" dt="2021-04-20T18:39:47.497" v="2898" actId="1076"/>
          <ac:picMkLst>
            <pc:docMk/>
            <pc:sldMk cId="0" sldId="257"/>
            <ac:picMk id="394" creationId="{21F49690-A87C-406E-AE9D-9BB5461986FB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95" creationId="{5F3EB06E-940D-4AA9-85BF-16CC5911F612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96" creationId="{554B4691-E654-4A61-A66C-51E04A5BB361}"/>
          </ac:picMkLst>
        </pc:picChg>
        <pc:picChg chg="mod">
          <ac:chgData name="Alexandria Miera" userId="1af29bc8bc37ace4" providerId="LiveId" clId="{1E4E5C1B-E219-46D0-8869-C2530E40E6B7}" dt="2021-04-20T18:41:09.088" v="2953" actId="1076"/>
          <ac:picMkLst>
            <pc:docMk/>
            <pc:sldMk cId="0" sldId="257"/>
            <ac:picMk id="411" creationId="{71E76E0F-E4FC-4810-B098-1F3BC0394B88}"/>
          </ac:picMkLst>
        </pc:picChg>
        <pc:picChg chg="mod">
          <ac:chgData name="Alexandria Miera" userId="1af29bc8bc37ace4" providerId="LiveId" clId="{1E4E5C1B-E219-46D0-8869-C2530E40E6B7}" dt="2021-04-20T19:14:48.910" v="3349" actId="1076"/>
          <ac:picMkLst>
            <pc:docMk/>
            <pc:sldMk cId="0" sldId="257"/>
            <ac:picMk id="416" creationId="{E9AAF2E5-B7A2-4AF0-9988-9DED77CA58D9}"/>
          </ac:picMkLst>
        </pc:picChg>
        <pc:picChg chg="add del">
          <ac:chgData name="Alexandria Miera" userId="1af29bc8bc37ace4" providerId="LiveId" clId="{1E4E5C1B-E219-46D0-8869-C2530E40E6B7}" dt="2021-04-20T19:03:27.282" v="3306" actId="21"/>
          <ac:picMkLst>
            <pc:docMk/>
            <pc:sldMk cId="0" sldId="257"/>
            <ac:picMk id="469" creationId="{700569C1-EF8E-4A0E-AF5A-327EE80D7E1D}"/>
          </ac:picMkLst>
        </pc:picChg>
        <pc:picChg chg="mod">
          <ac:chgData name="Alexandria Miera" userId="1af29bc8bc37ace4" providerId="LiveId" clId="{1E4E5C1B-E219-46D0-8869-C2530E40E6B7}" dt="2021-04-20T18:25:24.322" v="2716" actId="1076"/>
          <ac:picMkLst>
            <pc:docMk/>
            <pc:sldMk cId="0" sldId="257"/>
            <ac:picMk id="470" creationId="{25E4E23B-CD30-453E-B6CA-69A93E314BAD}"/>
          </ac:picMkLst>
        </pc:picChg>
        <pc:picChg chg="mod">
          <ac:chgData name="Alexandria Miera" userId="1af29bc8bc37ace4" providerId="LiveId" clId="{1E4E5C1B-E219-46D0-8869-C2530E40E6B7}" dt="2021-04-07T00:42:45.857" v="147" actId="1076"/>
          <ac:picMkLst>
            <pc:docMk/>
            <pc:sldMk cId="0" sldId="257"/>
            <ac:picMk id="474" creationId="{DB65FE37-17FD-484D-9874-497C0D213A76}"/>
          </ac:picMkLst>
        </pc:picChg>
        <pc:picChg chg="mod">
          <ac:chgData name="Alexandria Miera" userId="1af29bc8bc37ace4" providerId="LiveId" clId="{1E4E5C1B-E219-46D0-8869-C2530E40E6B7}" dt="2021-04-07T00:43:09.356" v="154" actId="1076"/>
          <ac:picMkLst>
            <pc:docMk/>
            <pc:sldMk cId="0" sldId="257"/>
            <ac:picMk id="475" creationId="{82B2783C-5CAA-401F-B79D-4C06B6DB8991}"/>
          </ac:picMkLst>
        </pc:picChg>
        <pc:picChg chg="mod">
          <ac:chgData name="Alexandria Miera" userId="1af29bc8bc37ace4" providerId="LiveId" clId="{1E4E5C1B-E219-46D0-8869-C2530E40E6B7}" dt="2021-04-07T00:43:12.377" v="155" actId="1076"/>
          <ac:picMkLst>
            <pc:docMk/>
            <pc:sldMk cId="0" sldId="257"/>
            <ac:picMk id="476" creationId="{3632C76E-116F-4EEA-B4AC-E1C58E2C4597}"/>
          </ac:picMkLst>
        </pc:picChg>
        <pc:picChg chg="mod">
          <ac:chgData name="Alexandria Miera" userId="1af29bc8bc37ace4" providerId="LiveId" clId="{1E4E5C1B-E219-46D0-8869-C2530E40E6B7}" dt="2021-04-07T00:42:01.961" v="140" actId="1076"/>
          <ac:picMkLst>
            <pc:docMk/>
            <pc:sldMk cId="0" sldId="257"/>
            <ac:picMk id="477" creationId="{E6BB5186-21A7-41C7-A660-8C5B8E6B1F99}"/>
          </ac:picMkLst>
        </pc:picChg>
        <pc:picChg chg="mod">
          <ac:chgData name="Alexandria Miera" userId="1af29bc8bc37ace4" providerId="LiveId" clId="{1E4E5C1B-E219-46D0-8869-C2530E40E6B7}" dt="2021-04-07T00:43:18.055" v="157" actId="1076"/>
          <ac:picMkLst>
            <pc:docMk/>
            <pc:sldMk cId="0" sldId="257"/>
            <ac:picMk id="478" creationId="{636D1299-1C25-4197-B168-5599ED5F04FF}"/>
          </ac:picMkLst>
        </pc:picChg>
        <pc:picChg chg="add mod">
          <ac:chgData name="Alexandria Miera" userId="1af29bc8bc37ace4" providerId="LiveId" clId="{1E4E5C1B-E219-46D0-8869-C2530E40E6B7}" dt="2021-04-06T22:21:52.848" v="86" actId="1076"/>
          <ac:picMkLst>
            <pc:docMk/>
            <pc:sldMk cId="0" sldId="257"/>
            <ac:picMk id="1026" creationId="{60E15662-61A5-4907-B646-E3B35E591BE1}"/>
          </ac:picMkLst>
        </pc:picChg>
        <pc:picChg chg="add del mod">
          <ac:chgData name="Alexandria Miera" userId="1af29bc8bc37ace4" providerId="LiveId" clId="{1E4E5C1B-E219-46D0-8869-C2530E40E6B7}" dt="2021-04-06T22:16:06.630" v="38" actId="21"/>
          <ac:picMkLst>
            <pc:docMk/>
            <pc:sldMk cId="0" sldId="257"/>
            <ac:picMk id="1028" creationId="{8872BFEB-4DCC-4567-9FAE-CAE87CBE4486}"/>
          </ac:picMkLst>
        </pc:picChg>
        <pc:cxnChg chg="add mod">
          <ac:chgData name="Alexandria Miera" userId="1af29bc8bc37ace4" providerId="LiveId" clId="{1E4E5C1B-E219-46D0-8869-C2530E40E6B7}" dt="2021-04-06T22:22:25.540" v="94" actId="14100"/>
          <ac:cxnSpMkLst>
            <pc:docMk/>
            <pc:sldMk cId="0" sldId="257"/>
            <ac:cxnSpMk id="192" creationId="{2FA1D722-1545-4CF6-9C38-4853B508129B}"/>
          </ac:cxnSpMkLst>
        </pc:cxnChg>
        <pc:cxnChg chg="add mod">
          <ac:chgData name="Alexandria Miera" userId="1af29bc8bc37ace4" providerId="LiveId" clId="{1E4E5C1B-E219-46D0-8869-C2530E40E6B7}" dt="2021-04-20T17:46:06.145" v="570" actId="14100"/>
          <ac:cxnSpMkLst>
            <pc:docMk/>
            <pc:sldMk cId="0" sldId="257"/>
            <ac:cxnSpMk id="196" creationId="{B1F3A65D-3B4B-45D2-96FA-0A92C3C54F9B}"/>
          </ac:cxnSpMkLst>
        </pc:cxnChg>
        <pc:cxnChg chg="add del mod">
          <ac:chgData name="Alexandria Miera" userId="1af29bc8bc37ace4" providerId="LiveId" clId="{1E4E5C1B-E219-46D0-8869-C2530E40E6B7}" dt="2021-04-20T17:50:26.477" v="875" actId="478"/>
          <ac:cxnSpMkLst>
            <pc:docMk/>
            <pc:sldMk cId="0" sldId="257"/>
            <ac:cxnSpMk id="200" creationId="{034820CC-35AC-467D-ADA3-1B175F09CE52}"/>
          </ac:cxnSpMkLst>
        </pc:cxnChg>
        <pc:cxnChg chg="add del mod">
          <ac:chgData name="Alexandria Miera" userId="1af29bc8bc37ace4" providerId="LiveId" clId="{1E4E5C1B-E219-46D0-8869-C2530E40E6B7}" dt="2021-04-21T15:20:05.870" v="6122" actId="478"/>
          <ac:cxnSpMkLst>
            <pc:docMk/>
            <pc:sldMk cId="0" sldId="257"/>
            <ac:cxnSpMk id="201" creationId="{BAF420FC-7B27-49E7-961D-76606F0217C4}"/>
          </ac:cxnSpMkLst>
        </pc:cxnChg>
        <pc:cxnChg chg="add del mod">
          <ac:chgData name="Alexandria Miera" userId="1af29bc8bc37ace4" providerId="LiveId" clId="{1E4E5C1B-E219-46D0-8869-C2530E40E6B7}" dt="2021-04-25T03:54:39.580" v="8338" actId="478"/>
          <ac:cxnSpMkLst>
            <pc:docMk/>
            <pc:sldMk cId="0" sldId="257"/>
            <ac:cxnSpMk id="204" creationId="{A5014E19-0562-46AB-BDBC-146C99DAC88D}"/>
          </ac:cxnSpMkLst>
        </pc:cxnChg>
        <pc:cxnChg chg="add del mod">
          <ac:chgData name="Alexandria Miera" userId="1af29bc8bc37ace4" providerId="LiveId" clId="{1E4E5C1B-E219-46D0-8869-C2530E40E6B7}" dt="2021-04-21T15:20:06.995" v="6123" actId="478"/>
          <ac:cxnSpMkLst>
            <pc:docMk/>
            <pc:sldMk cId="0" sldId="257"/>
            <ac:cxnSpMk id="204" creationId="{EC1DCC0E-47FD-43B2-8F94-40DFC9760495}"/>
          </ac:cxnSpMkLst>
        </pc:cxnChg>
        <pc:cxnChg chg="add mod">
          <ac:chgData name="Alexandria Miera" userId="1af29bc8bc37ace4" providerId="LiveId" clId="{1E4E5C1B-E219-46D0-8869-C2530E40E6B7}" dt="2021-04-21T15:20:19.449" v="6127" actId="14100"/>
          <ac:cxnSpMkLst>
            <pc:docMk/>
            <pc:sldMk cId="0" sldId="257"/>
            <ac:cxnSpMk id="205" creationId="{2E609F1E-866D-4993-82B8-C23F66E6F69E}"/>
          </ac:cxnSpMkLst>
        </pc:cxnChg>
        <pc:cxnChg chg="add mod">
          <ac:chgData name="Alexandria Miera" userId="1af29bc8bc37ace4" providerId="LiveId" clId="{1E4E5C1B-E219-46D0-8869-C2530E40E6B7}" dt="2021-04-20T17:50:36.753" v="878" actId="1076"/>
          <ac:cxnSpMkLst>
            <pc:docMk/>
            <pc:sldMk cId="0" sldId="257"/>
            <ac:cxnSpMk id="208" creationId="{817A83E6-B406-4F27-BA8A-D73EDCE97C24}"/>
          </ac:cxnSpMkLst>
        </pc:cxnChg>
        <pc:cxnChg chg="add mod">
          <ac:chgData name="Alexandria Miera" userId="1af29bc8bc37ace4" providerId="LiveId" clId="{1E4E5C1B-E219-46D0-8869-C2530E40E6B7}" dt="2021-04-20T18:25:16.555" v="2714" actId="14100"/>
          <ac:cxnSpMkLst>
            <pc:docMk/>
            <pc:sldMk cId="0" sldId="257"/>
            <ac:cxnSpMk id="210" creationId="{37B9930E-9CA7-44B9-B875-88A0211175FA}"/>
          </ac:cxnSpMkLst>
        </pc:cxnChg>
        <pc:cxnChg chg="add del mod">
          <ac:chgData name="Alexandria Miera" userId="1af29bc8bc37ace4" providerId="LiveId" clId="{1E4E5C1B-E219-46D0-8869-C2530E40E6B7}" dt="2021-04-20T19:02:17.376" v="3289" actId="478"/>
          <ac:cxnSpMkLst>
            <pc:docMk/>
            <pc:sldMk cId="0" sldId="257"/>
            <ac:cxnSpMk id="233" creationId="{4A7CDCAA-AF92-4622-B202-E5A820B88160}"/>
          </ac:cxnSpMkLst>
        </pc:cxnChg>
        <pc:cxnChg chg="add mod">
          <ac:chgData name="Alexandria Miera" userId="1af29bc8bc37ace4" providerId="LiveId" clId="{1E4E5C1B-E219-46D0-8869-C2530E40E6B7}" dt="2021-04-20T19:02:33.319" v="3293" actId="14100"/>
          <ac:cxnSpMkLst>
            <pc:docMk/>
            <pc:sldMk cId="0" sldId="257"/>
            <ac:cxnSpMk id="235" creationId="{4F1C3ED7-6A06-4061-B03D-3CBD8E674E48}"/>
          </ac:cxnSpMkLst>
        </pc:cxnChg>
        <pc:cxnChg chg="add mod">
          <ac:chgData name="Alexandria Miera" userId="1af29bc8bc37ace4" providerId="LiveId" clId="{1E4E5C1B-E219-46D0-8869-C2530E40E6B7}" dt="2021-04-20T19:02:53.385" v="3298" actId="14100"/>
          <ac:cxnSpMkLst>
            <pc:docMk/>
            <pc:sldMk cId="0" sldId="257"/>
            <ac:cxnSpMk id="238" creationId="{2F6CE4DD-DB4F-46DF-BEFF-A08DDA9285DC}"/>
          </ac:cxnSpMkLst>
        </pc:cxnChg>
        <pc:cxnChg chg="add mod">
          <ac:chgData name="Alexandria Miera" userId="1af29bc8bc37ace4" providerId="LiveId" clId="{1E4E5C1B-E219-46D0-8869-C2530E40E6B7}" dt="2021-04-20T19:03:01.658" v="3301" actId="14100"/>
          <ac:cxnSpMkLst>
            <pc:docMk/>
            <pc:sldMk cId="0" sldId="257"/>
            <ac:cxnSpMk id="241" creationId="{06EF36DB-145C-4C8F-886E-8F068F8B9ED9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3" creationId="{DB7E7540-F1CD-49B0-ABBD-D38839D72B84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4" creationId="{DB2A1BC0-AD63-40AA-9FDF-065D068DF435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5" creationId="{837A07F9-2C39-44F9-B491-A31DA5111469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6" creationId="{881FD38E-50E5-4DC5-8379-C1856DE05ACE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7" creationId="{C532DE26-E224-4DA5-B92E-FFF796A179CA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8" creationId="{8F1292F0-C7A4-4BEE-846E-B3709978140C}"/>
          </ac:cxnSpMkLst>
        </pc:cxnChg>
        <pc:cxnChg chg="mod">
          <ac:chgData name="Alexandria Miera" userId="1af29bc8bc37ace4" providerId="LiveId" clId="{1E4E5C1B-E219-46D0-8869-C2530E40E6B7}" dt="2021-04-20T18:26:50.175" v="2741" actId="14100"/>
          <ac:cxnSpMkLst>
            <pc:docMk/>
            <pc:sldMk cId="0" sldId="257"/>
            <ac:cxnSpMk id="374" creationId="{DB6D821A-340B-4082-9B12-8293F62CD661}"/>
          </ac:cxnSpMkLst>
        </pc:cxnChg>
        <pc:cxnChg chg="mod">
          <ac:chgData name="Alexandria Miera" userId="1af29bc8bc37ace4" providerId="LiveId" clId="{1E4E5C1B-E219-46D0-8869-C2530E40E6B7}" dt="2021-04-21T15:19:53.202" v="6119" actId="14100"/>
          <ac:cxnSpMkLst>
            <pc:docMk/>
            <pc:sldMk cId="0" sldId="257"/>
            <ac:cxnSpMk id="376" creationId="{3608C10B-3CDA-4E3A-8B35-8FBA393D088B}"/>
          </ac:cxnSpMkLst>
        </pc:cxnChg>
        <pc:cxnChg chg="mod">
          <ac:chgData name="Alexandria Miera" userId="1af29bc8bc37ace4" providerId="LiveId" clId="{1E4E5C1B-E219-46D0-8869-C2530E40E6B7}" dt="2021-04-21T15:19:22.208" v="6111" actId="1076"/>
          <ac:cxnSpMkLst>
            <pc:docMk/>
            <pc:sldMk cId="0" sldId="257"/>
            <ac:cxnSpMk id="377" creationId="{66FB2CBF-A842-4009-8276-0675F1B70CC7}"/>
          </ac:cxnSpMkLst>
        </pc:cxnChg>
        <pc:cxnChg chg="mod">
          <ac:chgData name="Alexandria Miera" userId="1af29bc8bc37ace4" providerId="LiveId" clId="{1E4E5C1B-E219-46D0-8869-C2530E40E6B7}" dt="2021-04-20T18:41:11.859" v="2954" actId="14100"/>
          <ac:cxnSpMkLst>
            <pc:docMk/>
            <pc:sldMk cId="0" sldId="257"/>
            <ac:cxnSpMk id="379" creationId="{FF8E1829-7B01-4668-A150-D3A47C159856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2" creationId="{D2B722C9-ADB9-4BAC-BC26-15F0938DE586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3" creationId="{134CE992-4433-4B45-A0DC-1285A9076E4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4" creationId="{715E7CE5-86AD-4299-A074-8BF4B4AC3D3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5" creationId="{72092D3B-5F90-424A-97A6-08F63AD13B62}"/>
          </ac:cxnSpMkLst>
        </pc:cxnChg>
        <pc:cxnChg chg="mod">
          <ac:chgData name="Alexandria Miera" userId="1af29bc8bc37ace4" providerId="LiveId" clId="{1E4E5C1B-E219-46D0-8869-C2530E40E6B7}" dt="2021-04-20T18:25:22.308" v="2715" actId="14100"/>
          <ac:cxnSpMkLst>
            <pc:docMk/>
            <pc:sldMk cId="0" sldId="257"/>
            <ac:cxnSpMk id="391" creationId="{8F9117E5-4B0B-4FBA-91DE-DABA914CC68F}"/>
          </ac:cxnSpMkLst>
        </pc:cxnChg>
        <pc:cxnChg chg="mod">
          <ac:chgData name="Alexandria Miera" userId="1af29bc8bc37ace4" providerId="LiveId" clId="{1E4E5C1B-E219-46D0-8869-C2530E40E6B7}" dt="2021-04-20T18:39:45.706" v="2897" actId="1076"/>
          <ac:cxnSpMkLst>
            <pc:docMk/>
            <pc:sldMk cId="0" sldId="257"/>
            <ac:cxnSpMk id="393" creationId="{3632F27B-87BD-45EE-81BC-E1F474A6B6A9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99" creationId="{8C900B37-1F95-4699-910E-BCF3CCCCDC02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400" creationId="{911806DB-B680-4ABB-99A0-B76D4F70B35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402" creationId="{9C74CA41-0945-4004-A314-A4B96D277826}"/>
          </ac:cxnSpMkLst>
        </pc:cxnChg>
        <pc:cxnChg chg="mod">
          <ac:chgData name="Alexandria Miera" userId="1af29bc8bc37ace4" providerId="LiveId" clId="{1E4E5C1B-E219-46D0-8869-C2530E40E6B7}" dt="2021-04-20T17:45:39.299" v="564" actId="14100"/>
          <ac:cxnSpMkLst>
            <pc:docMk/>
            <pc:sldMk cId="0" sldId="257"/>
            <ac:cxnSpMk id="466" creationId="{7BCA61EB-650F-4CBD-924E-08FE0F9E57FD}"/>
          </ac:cxnSpMkLst>
        </pc:cxnChg>
        <pc:cxnChg chg="mod">
          <ac:chgData name="Alexandria Miera" userId="1af29bc8bc37ace4" providerId="LiveId" clId="{1E4E5C1B-E219-46D0-8869-C2530E40E6B7}" dt="2021-04-20T17:45:44.730" v="565" actId="14100"/>
          <ac:cxnSpMkLst>
            <pc:docMk/>
            <pc:sldMk cId="0" sldId="257"/>
            <ac:cxnSpMk id="467" creationId="{37E1D163-03D5-4C27-B2CF-936D1747BA94}"/>
          </ac:cxnSpMkLst>
        </pc:cxnChg>
        <pc:cxnChg chg="mod">
          <ac:chgData name="Alexandria Miera" userId="1af29bc8bc37ace4" providerId="LiveId" clId="{1E4E5C1B-E219-46D0-8869-C2530E40E6B7}" dt="2021-04-20T18:25:35.893" v="2718" actId="14100"/>
          <ac:cxnSpMkLst>
            <pc:docMk/>
            <pc:sldMk cId="0" sldId="257"/>
            <ac:cxnSpMk id="490" creationId="{76D9A432-EF50-4968-B360-E145DFEDAF30}"/>
          </ac:cxnSpMkLst>
        </pc:cxnChg>
      </pc:sldChg>
      <pc:sldChg chg="addSp delSp modSp mod">
        <pc:chgData name="Alexandria Miera" userId="1af29bc8bc37ace4" providerId="LiveId" clId="{1E4E5C1B-E219-46D0-8869-C2530E40E6B7}" dt="2021-04-25T04:17:34.010" v="9219" actId="207"/>
        <pc:sldMkLst>
          <pc:docMk/>
          <pc:sldMk cId="0" sldId="258"/>
        </pc:sldMkLst>
        <pc:spChg chg="add del mod">
          <ac:chgData name="Alexandria Miera" userId="1af29bc8bc37ace4" providerId="LiveId" clId="{1E4E5C1B-E219-46D0-8869-C2530E40E6B7}" dt="2021-04-20T17:40:19.130" v="340" actId="11529"/>
          <ac:spMkLst>
            <pc:docMk/>
            <pc:sldMk cId="0" sldId="258"/>
            <ac:spMk id="5" creationId="{7AC464A3-861B-43B8-9F4A-B22B3E3D90AF}"/>
          </ac:spMkLst>
        </pc:spChg>
        <pc:spChg chg="add mod">
          <ac:chgData name="Alexandria Miera" userId="1af29bc8bc37ace4" providerId="LiveId" clId="{1E4E5C1B-E219-46D0-8869-C2530E40E6B7}" dt="2021-04-20T17:41:42.377" v="375" actId="2085"/>
          <ac:spMkLst>
            <pc:docMk/>
            <pc:sldMk cId="0" sldId="258"/>
            <ac:spMk id="6" creationId="{6548E1DB-F443-42F0-B5C4-CBDD9280BEB7}"/>
          </ac:spMkLst>
        </pc:spChg>
        <pc:spChg chg="add del mod">
          <ac:chgData name="Alexandria Miera" userId="1af29bc8bc37ace4" providerId="LiveId" clId="{1E4E5C1B-E219-46D0-8869-C2530E40E6B7}" dt="2021-04-20T18:48:17.819" v="3096"/>
          <ac:spMkLst>
            <pc:docMk/>
            <pc:sldMk cId="0" sldId="258"/>
            <ac:spMk id="14" creationId="{A38E91D3-7A22-493C-A481-C666947687DB}"/>
          </ac:spMkLst>
        </pc:spChg>
        <pc:spChg chg="add mod">
          <ac:chgData name="Alexandria Miera" userId="1af29bc8bc37ace4" providerId="LiveId" clId="{1E4E5C1B-E219-46D0-8869-C2530E40E6B7}" dt="2021-04-25T04:17:19.888" v="9213" actId="207"/>
          <ac:spMkLst>
            <pc:docMk/>
            <pc:sldMk cId="0" sldId="258"/>
            <ac:spMk id="15" creationId="{A2E35C61-F05C-46E5-A2BB-59F2FFE58935}"/>
          </ac:spMkLst>
        </pc:spChg>
        <pc:spChg chg="add del mod">
          <ac:chgData name="Alexandria Miera" userId="1af29bc8bc37ace4" providerId="LiveId" clId="{1E4E5C1B-E219-46D0-8869-C2530E40E6B7}" dt="2021-04-20T17:32:40.975" v="213" actId="21"/>
          <ac:spMkLst>
            <pc:docMk/>
            <pc:sldMk cId="0" sldId="258"/>
            <ac:spMk id="148" creationId="{57EB4964-F472-4DD4-A21A-9CF8DC1223CD}"/>
          </ac:spMkLst>
        </pc:spChg>
        <pc:spChg chg="add del mod">
          <ac:chgData name="Alexandria Miera" userId="1af29bc8bc37ace4" providerId="LiveId" clId="{1E4E5C1B-E219-46D0-8869-C2530E40E6B7}" dt="2021-04-20T17:33:11.364" v="218" actId="478"/>
          <ac:spMkLst>
            <pc:docMk/>
            <pc:sldMk cId="0" sldId="258"/>
            <ac:spMk id="159" creationId="{E29023E7-D20A-4C3A-9A79-614091DF4289}"/>
          </ac:spMkLst>
        </pc:spChg>
        <pc:spChg chg="add del mod">
          <ac:chgData name="Alexandria Miera" userId="1af29bc8bc37ace4" providerId="LiveId" clId="{1E4E5C1B-E219-46D0-8869-C2530E40E6B7}" dt="2021-04-20T17:33:16.780" v="221" actId="478"/>
          <ac:spMkLst>
            <pc:docMk/>
            <pc:sldMk cId="0" sldId="258"/>
            <ac:spMk id="163" creationId="{9085A162-82EB-4B17-9418-75308B65A59F}"/>
          </ac:spMkLst>
        </pc:spChg>
        <pc:spChg chg="add del mod">
          <ac:chgData name="Alexandria Miera" userId="1af29bc8bc37ace4" providerId="LiveId" clId="{1E4E5C1B-E219-46D0-8869-C2530E40E6B7}" dt="2021-04-20T17:40:43.894" v="356"/>
          <ac:spMkLst>
            <pc:docMk/>
            <pc:sldMk cId="0" sldId="258"/>
            <ac:spMk id="169" creationId="{6B89104E-44B4-47CD-AC2E-A33A477C0193}"/>
          </ac:spMkLst>
        </pc:spChg>
        <pc:spChg chg="add mod">
          <ac:chgData name="Alexandria Miera" userId="1af29bc8bc37ace4" providerId="LiveId" clId="{1E4E5C1B-E219-46D0-8869-C2530E40E6B7}" dt="2021-04-20T19:42:57.906" v="5301"/>
          <ac:spMkLst>
            <pc:docMk/>
            <pc:sldMk cId="0" sldId="258"/>
            <ac:spMk id="173" creationId="{26FF8A2D-AD84-4186-A66E-9696A67266C9}"/>
          </ac:spMkLst>
        </pc:spChg>
        <pc:spChg chg="add del mod">
          <ac:chgData name="Alexandria Miera" userId="1af29bc8bc37ace4" providerId="LiveId" clId="{1E4E5C1B-E219-46D0-8869-C2530E40E6B7}" dt="2021-04-20T18:18:57.721" v="2621" actId="21"/>
          <ac:spMkLst>
            <pc:docMk/>
            <pc:sldMk cId="0" sldId="258"/>
            <ac:spMk id="183" creationId="{5CFF4AFB-6BE6-45F5-AD62-721DE7C88129}"/>
          </ac:spMkLst>
        </pc:spChg>
        <pc:spChg chg="add mod">
          <ac:chgData name="Alexandria Miera" userId="1af29bc8bc37ace4" providerId="LiveId" clId="{1E4E5C1B-E219-46D0-8869-C2530E40E6B7}" dt="2021-04-25T04:17:22.897" v="9214" actId="207"/>
          <ac:spMkLst>
            <pc:docMk/>
            <pc:sldMk cId="0" sldId="258"/>
            <ac:spMk id="186" creationId="{170D7288-2F0F-4F9D-928E-A1797DAB841A}"/>
          </ac:spMkLst>
        </pc:spChg>
        <pc:spChg chg="add mod">
          <ac:chgData name="Alexandria Miera" userId="1af29bc8bc37ace4" providerId="LiveId" clId="{1E4E5C1B-E219-46D0-8869-C2530E40E6B7}" dt="2021-04-25T04:17:27.211" v="9216" actId="207"/>
          <ac:spMkLst>
            <pc:docMk/>
            <pc:sldMk cId="0" sldId="258"/>
            <ac:spMk id="187" creationId="{43E9120F-4168-4D7D-AEF6-C3E917BB28E5}"/>
          </ac:spMkLst>
        </pc:spChg>
        <pc:spChg chg="add mod">
          <ac:chgData name="Alexandria Miera" userId="1af29bc8bc37ace4" providerId="LiveId" clId="{1E4E5C1B-E219-46D0-8869-C2530E40E6B7}" dt="2021-04-25T04:17:31.666" v="9218" actId="207"/>
          <ac:spMkLst>
            <pc:docMk/>
            <pc:sldMk cId="0" sldId="258"/>
            <ac:spMk id="188" creationId="{BDA7925A-B1F8-4AFF-A3A1-998566F70482}"/>
          </ac:spMkLst>
        </pc:spChg>
        <pc:spChg chg="add mod">
          <ac:chgData name="Alexandria Miera" userId="1af29bc8bc37ace4" providerId="LiveId" clId="{1E4E5C1B-E219-46D0-8869-C2530E40E6B7}" dt="2021-04-25T04:17:34.010" v="9219" actId="207"/>
          <ac:spMkLst>
            <pc:docMk/>
            <pc:sldMk cId="0" sldId="258"/>
            <ac:spMk id="189" creationId="{BBE15766-FD22-4FE0-8218-C0920BFA7CE0}"/>
          </ac:spMkLst>
        </pc:spChg>
        <pc:spChg chg="add mod">
          <ac:chgData name="Alexandria Miera" userId="1af29bc8bc37ace4" providerId="LiveId" clId="{1E4E5C1B-E219-46D0-8869-C2530E40E6B7}" dt="2021-04-25T04:16:20.175" v="9198" actId="113"/>
          <ac:spMkLst>
            <pc:docMk/>
            <pc:sldMk cId="0" sldId="258"/>
            <ac:spMk id="190" creationId="{1EDC1295-23BB-4D99-BB45-A27259356615}"/>
          </ac:spMkLst>
        </pc:spChg>
        <pc:spChg chg="add mod">
          <ac:chgData name="Alexandria Miera" userId="1af29bc8bc37ace4" providerId="LiveId" clId="{1E4E5C1B-E219-46D0-8869-C2530E40E6B7}" dt="2021-04-25T04:17:25.234" v="9215" actId="207"/>
          <ac:spMkLst>
            <pc:docMk/>
            <pc:sldMk cId="0" sldId="258"/>
            <ac:spMk id="191" creationId="{1CB30C3C-60FB-498A-96AF-2F73B31BF50C}"/>
          </ac:spMkLst>
        </pc:spChg>
        <pc:spChg chg="add mod">
          <ac:chgData name="Alexandria Miera" userId="1af29bc8bc37ace4" providerId="LiveId" clId="{1E4E5C1B-E219-46D0-8869-C2530E40E6B7}" dt="2021-04-25T04:17:29.543" v="9217" actId="207"/>
          <ac:spMkLst>
            <pc:docMk/>
            <pc:sldMk cId="0" sldId="258"/>
            <ac:spMk id="192" creationId="{0D40289B-71BA-4FC3-B7D3-B80C7CEED3C8}"/>
          </ac:spMkLst>
        </pc:spChg>
        <pc:spChg chg="ord">
          <ac:chgData name="Alexandria Miera" userId="1af29bc8bc37ace4" providerId="LiveId" clId="{1E4E5C1B-E219-46D0-8869-C2530E40E6B7}" dt="2021-04-20T17:34:02.629" v="229" actId="16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27:07.349" v="2742" actId="14100"/>
          <ac:spMkLst>
            <pc:docMk/>
            <pc:sldMk cId="0" sldId="258"/>
            <ac:spMk id="312" creationId="{00000000-0000-0000-0000-000000000000}"/>
          </ac:spMkLst>
        </pc:spChg>
        <pc:spChg chg="add del ord">
          <ac:chgData name="Alexandria Miera" userId="1af29bc8bc37ace4" providerId="LiveId" clId="{1E4E5C1B-E219-46D0-8869-C2530E40E6B7}" dt="2021-04-20T17:41:13.338" v="363" actId="478"/>
          <ac:spMkLst>
            <pc:docMk/>
            <pc:sldMk cId="0" sldId="258"/>
            <ac:spMk id="313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8:27:10.784" v="2743" actId="14100"/>
          <ac:spMkLst>
            <pc:docMk/>
            <pc:sldMk cId="0" sldId="258"/>
            <ac:spMk id="31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3.951" v="364" actId="478"/>
          <ac:spMkLst>
            <pc:docMk/>
            <pc:sldMk cId="0" sldId="258"/>
            <ac:spMk id="32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32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6.195" v="367" actId="478"/>
          <ac:spMkLst>
            <pc:docMk/>
            <pc:sldMk cId="0" sldId="258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7:37:24.287" v="259" actId="478"/>
          <ac:spMkLst>
            <pc:docMk/>
            <pc:sldMk cId="0" sldId="258"/>
            <ac:spMk id="32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7:37:25.179" v="260" actId="478"/>
          <ac:spMkLst>
            <pc:docMk/>
            <pc:sldMk cId="0" sldId="258"/>
            <ac:spMk id="35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5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8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8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3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3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4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7:41:26.295" v="371" actId="478"/>
          <ac:spMkLst>
            <pc:docMk/>
            <pc:sldMk cId="0" sldId="258"/>
            <ac:spMk id="452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7:41:26.295" v="371" actId="478"/>
          <ac:spMkLst>
            <pc:docMk/>
            <pc:sldMk cId="0" sldId="258"/>
            <ac:spMk id="453" creationId="{00000000-0000-0000-0000-000000000000}"/>
          </ac:spMkLst>
        </pc:sp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49" creationId="{43D8A90E-20AE-4761-B2F8-E0C3D4B735EB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0" creationId="{AABD1341-F5E5-4EBB-A8D7-157EBE87A294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1" creationId="{ED8D73EC-F75F-4415-9BA1-7309B911BA05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2" creationId="{0C6FF16B-B708-4D08-B83D-0171FD5C7F5B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3" creationId="{21829C3A-D1A0-4EBA-8C58-6A9D38182591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4" creationId="{BF802539-C825-4E69-B109-CCA2DC623D7E}"/>
          </ac:picMkLst>
        </pc:picChg>
        <pc:picChg chg="add mod">
          <ac:chgData name="Alexandria Miera" userId="1af29bc8bc37ace4" providerId="LiveId" clId="{1E4E5C1B-E219-46D0-8869-C2530E40E6B7}" dt="2021-04-20T17:34:09.145" v="230" actId="1076"/>
          <ac:picMkLst>
            <pc:docMk/>
            <pc:sldMk cId="0" sldId="258"/>
            <ac:picMk id="157" creationId="{8845C172-3EBF-45A1-B0F5-21DD5617DF3D}"/>
          </ac:picMkLst>
        </pc:picChg>
        <pc:picChg chg="add del mod">
          <ac:chgData name="Alexandria Miera" userId="1af29bc8bc37ace4" providerId="LiveId" clId="{1E4E5C1B-E219-46D0-8869-C2530E40E6B7}" dt="2021-04-20T17:33:12.415" v="219" actId="478"/>
          <ac:picMkLst>
            <pc:docMk/>
            <pc:sldMk cId="0" sldId="258"/>
            <ac:picMk id="158" creationId="{CFE300F4-BB03-47E1-B8AA-E98F794F2170}"/>
          </ac:picMkLst>
        </pc:picChg>
        <pc:picChg chg="add del mod">
          <ac:chgData name="Alexandria Miera" userId="1af29bc8bc37ace4" providerId="LiveId" clId="{1E4E5C1B-E219-46D0-8869-C2530E40E6B7}" dt="2021-04-20T17:33:09.462" v="217" actId="478"/>
          <ac:picMkLst>
            <pc:docMk/>
            <pc:sldMk cId="0" sldId="258"/>
            <ac:picMk id="160" creationId="{C84AA30A-5AED-45D1-8622-5F09FB560B62}"/>
          </ac:picMkLst>
        </pc:picChg>
        <pc:picChg chg="add del mod">
          <ac:chgData name="Alexandria Miera" userId="1af29bc8bc37ace4" providerId="LiveId" clId="{1E4E5C1B-E219-46D0-8869-C2530E40E6B7}" dt="2021-04-20T17:33:15.237" v="220" actId="478"/>
          <ac:picMkLst>
            <pc:docMk/>
            <pc:sldMk cId="0" sldId="258"/>
            <ac:picMk id="162" creationId="{6AC64301-C837-4633-827D-5FFF18FF8F1E}"/>
          </ac:picMkLst>
        </pc:picChg>
        <pc:picChg chg="add mod">
          <ac:chgData name="Alexandria Miera" userId="1af29bc8bc37ace4" providerId="LiveId" clId="{1E4E5C1B-E219-46D0-8869-C2530E40E6B7}" dt="2021-04-20T17:34:14.057" v="231" actId="1076"/>
          <ac:picMkLst>
            <pc:docMk/>
            <pc:sldMk cId="0" sldId="258"/>
            <ac:picMk id="164" creationId="{9B32E3C9-737C-4EF2-940B-D00C69B52807}"/>
          </ac:picMkLst>
        </pc:picChg>
        <pc:picChg chg="add del mod">
          <ac:chgData name="Alexandria Miera" userId="1af29bc8bc37ace4" providerId="LiveId" clId="{1E4E5C1B-E219-46D0-8869-C2530E40E6B7}" dt="2021-04-20T17:34:31.992" v="236" actId="478"/>
          <ac:picMkLst>
            <pc:docMk/>
            <pc:sldMk cId="0" sldId="258"/>
            <ac:picMk id="165" creationId="{E02833FF-4701-422C-9DEB-AD0E9188DC09}"/>
          </ac:picMkLst>
        </pc:picChg>
        <pc:picChg chg="del">
          <ac:chgData name="Alexandria Miera" userId="1af29bc8bc37ace4" providerId="LiveId" clId="{1E4E5C1B-E219-46D0-8869-C2530E40E6B7}" dt="2021-04-20T17:36:44.508" v="256" actId="478"/>
          <ac:picMkLst>
            <pc:docMk/>
            <pc:sldMk cId="0" sldId="258"/>
            <ac:picMk id="320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5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87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90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95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1:20.157" v="369" actId="478"/>
          <ac:picMkLst>
            <pc:docMk/>
            <pc:sldMk cId="0" sldId="258"/>
            <ac:picMk id="439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1:20.157" v="369" actId="478"/>
          <ac:picMkLst>
            <pc:docMk/>
            <pc:sldMk cId="0" sldId="258"/>
            <ac:picMk id="443" creationId="{00000000-0000-0000-0000-000000000000}"/>
          </ac:picMkLst>
        </pc:picChg>
        <pc:cxnChg chg="add del mod">
          <ac:chgData name="Alexandria Miera" userId="1af29bc8bc37ace4" providerId="LiveId" clId="{1E4E5C1B-E219-46D0-8869-C2530E40E6B7}" dt="2021-04-20T17:32:40.975" v="213" actId="21"/>
          <ac:cxnSpMkLst>
            <pc:docMk/>
            <pc:sldMk cId="0" sldId="258"/>
            <ac:cxnSpMk id="155" creationId="{84CE78AE-5EBD-4726-BAED-6C1CB9452262}"/>
          </ac:cxnSpMkLst>
        </pc:cxnChg>
        <pc:cxnChg chg="add del mod">
          <ac:chgData name="Alexandria Miera" userId="1af29bc8bc37ace4" providerId="LiveId" clId="{1E4E5C1B-E219-46D0-8869-C2530E40E6B7}" dt="2021-04-20T17:33:06.883" v="216" actId="478"/>
          <ac:cxnSpMkLst>
            <pc:docMk/>
            <pc:sldMk cId="0" sldId="258"/>
            <ac:cxnSpMk id="161" creationId="{2C4A79C4-E243-4CDF-A78D-88E9649399AF}"/>
          </ac:cxnSpMkLst>
        </pc:cxnChg>
        <pc:cxnChg chg="add mod">
          <ac:chgData name="Alexandria Miera" userId="1af29bc8bc37ace4" providerId="LiveId" clId="{1E4E5C1B-E219-46D0-8869-C2530E40E6B7}" dt="2021-04-20T17:34:50.059" v="239" actId="1076"/>
          <ac:cxnSpMkLst>
            <pc:docMk/>
            <pc:sldMk cId="0" sldId="258"/>
            <ac:cxnSpMk id="166" creationId="{313F382A-957F-4DDE-8802-1896E46D7D18}"/>
          </ac:cxnSpMkLst>
        </pc:cxnChg>
        <pc:cxnChg chg="add del mod">
          <ac:chgData name="Alexandria Miera" userId="1af29bc8bc37ace4" providerId="LiveId" clId="{1E4E5C1B-E219-46D0-8869-C2530E40E6B7}" dt="2021-04-20T17:40:41.201" v="348"/>
          <ac:cxnSpMkLst>
            <pc:docMk/>
            <pc:sldMk cId="0" sldId="258"/>
            <ac:cxnSpMk id="171" creationId="{868780CD-0B03-4F16-BAC2-FF3019B8296F}"/>
          </ac:cxnSpMkLst>
        </pc:cxnChg>
        <pc:cxnChg chg="add mod">
          <ac:chgData name="Alexandria Miera" userId="1af29bc8bc37ace4" providerId="LiveId" clId="{1E4E5C1B-E219-46D0-8869-C2530E40E6B7}" dt="2021-04-20T17:45:21.876" v="561" actId="14100"/>
          <ac:cxnSpMkLst>
            <pc:docMk/>
            <pc:sldMk cId="0" sldId="258"/>
            <ac:cxnSpMk id="177" creationId="{80527E63-ED42-44D5-9CF4-E0C484A7FB6F}"/>
          </ac:cxnSpMkLst>
        </pc:cxnChg>
        <pc:cxnChg chg="add del mod">
          <ac:chgData name="Alexandria Miera" userId="1af29bc8bc37ace4" providerId="LiveId" clId="{1E4E5C1B-E219-46D0-8869-C2530E40E6B7}" dt="2021-04-20T18:04:18.063" v="1671"/>
          <ac:cxnSpMkLst>
            <pc:docMk/>
            <pc:sldMk cId="0" sldId="258"/>
            <ac:cxnSpMk id="182" creationId="{91AF71DB-AF70-4EF9-9A9F-6B451EDB91E0}"/>
          </ac:cxnSpMkLst>
        </pc:cxnChg>
        <pc:cxnChg chg="del">
          <ac:chgData name="Alexandria Miera" userId="1af29bc8bc37ace4" providerId="LiveId" clId="{1E4E5C1B-E219-46D0-8869-C2530E40E6B7}" dt="2021-04-20T17:36:42.622" v="254" actId="478"/>
          <ac:cxnSpMkLst>
            <pc:docMk/>
            <pc:sldMk cId="0" sldId="258"/>
            <ac:cxnSpMk id="310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2.725" v="370" actId="478"/>
          <ac:cxnSpMkLst>
            <pc:docMk/>
            <pc:sldMk cId="0" sldId="258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6.896" v="262" actId="478"/>
          <ac:cxnSpMkLst>
            <pc:docMk/>
            <pc:sldMk cId="0" sldId="258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5.993" v="261" actId="478"/>
          <ac:cxnSpMkLst>
            <pc:docMk/>
            <pc:sldMk cId="0" sldId="258"/>
            <ac:cxnSpMk id="32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5.459" v="257" actId="478"/>
          <ac:cxnSpMkLst>
            <pc:docMk/>
            <pc:sldMk cId="0" sldId="258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6.452" v="258" actId="478"/>
          <ac:cxnSpMkLst>
            <pc:docMk/>
            <pc:sldMk cId="0" sldId="258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9.102" v="264" actId="478"/>
          <ac:cxnSpMkLst>
            <pc:docMk/>
            <pc:sldMk cId="0" sldId="258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8.018" v="263" actId="478"/>
          <ac:cxnSpMkLst>
            <pc:docMk/>
            <pc:sldMk cId="0" sldId="258"/>
            <ac:cxnSpMk id="37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19.718" v="342" actId="478"/>
          <ac:cxnSpMkLst>
            <pc:docMk/>
            <pc:sldMk cId="0" sldId="258"/>
            <ac:cxnSpMk id="37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9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9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2.765" v="362" actId="478"/>
          <ac:cxnSpMkLst>
            <pc:docMk/>
            <pc:sldMk cId="0" sldId="258"/>
            <ac:cxnSpMk id="39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09.234" v="359" actId="478"/>
          <ac:cxnSpMkLst>
            <pc:docMk/>
            <pc:sldMk cId="0" sldId="258"/>
            <ac:cxnSpMk id="39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5.665" v="366" actId="478"/>
          <ac:cxnSpMkLst>
            <pc:docMk/>
            <pc:sldMk cId="0" sldId="258"/>
            <ac:cxnSpMk id="39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0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0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12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1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0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1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2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42" creationId="{00000000-0000-0000-0000-000000000000}"/>
          </ac:cxnSpMkLst>
        </pc:cxnChg>
        <pc:cxnChg chg="add del mod">
          <ac:chgData name="Alexandria Miera" userId="1af29bc8bc37ace4" providerId="LiveId" clId="{1E4E5C1B-E219-46D0-8869-C2530E40E6B7}" dt="2021-04-20T17:44:28.732" v="554" actId="14100"/>
          <ac:cxnSpMkLst>
            <pc:docMk/>
            <pc:sldMk cId="0" sldId="258"/>
            <ac:cxnSpMk id="445" creationId="{00000000-0000-0000-0000-000000000000}"/>
          </ac:cxnSpMkLst>
        </pc:cxnChg>
        <pc:cxnChg chg="add del mod">
          <ac:chgData name="Alexandria Miera" userId="1af29bc8bc37ace4" providerId="LiveId" clId="{1E4E5C1B-E219-46D0-8869-C2530E40E6B7}" dt="2021-04-20T17:44:32.656" v="555" actId="14100"/>
          <ac:cxnSpMkLst>
            <pc:docMk/>
            <pc:sldMk cId="0" sldId="258"/>
            <ac:cxnSpMk id="44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0.439" v="360" actId="478"/>
          <ac:cxnSpMkLst>
            <pc:docMk/>
            <pc:sldMk cId="0" sldId="258"/>
            <ac:cxnSpMk id="44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1.631" v="361" actId="478"/>
          <ac:cxnSpMkLst>
            <pc:docMk/>
            <pc:sldMk cId="0" sldId="258"/>
            <ac:cxnSpMk id="44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4.772" v="365" actId="478"/>
          <ac:cxnSpMkLst>
            <pc:docMk/>
            <pc:sldMk cId="0" sldId="258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3.855" v="255" actId="478"/>
          <ac:cxnSpMkLst>
            <pc:docMk/>
            <pc:sldMk cId="0" sldId="258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30.065" v="265" actId="478"/>
          <ac:cxnSpMkLst>
            <pc:docMk/>
            <pc:sldMk cId="0" sldId="258"/>
            <ac:cxnSpMk id="454" creationId="{00000000-0000-0000-0000-000000000000}"/>
          </ac:cxnSpMkLst>
        </pc:cxnChg>
      </pc:sldChg>
      <pc:sldChg chg="addSp delSp modSp mod">
        <pc:chgData name="Alexandria Miera" userId="1af29bc8bc37ace4" providerId="LiveId" clId="{1E4E5C1B-E219-46D0-8869-C2530E40E6B7}" dt="2021-04-25T04:15:32.043" v="9184" actId="1076"/>
        <pc:sldMkLst>
          <pc:docMk/>
          <pc:sldMk cId="0" sldId="259"/>
        </pc:sldMkLst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0" creationId="{992E7DCD-E8E3-4F0D-9DBC-E62182AB76B4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1" creationId="{1D1D6D6B-F1D8-410A-AE90-4EEE547B8E95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3" creationId="{17F5FA98-C458-4D61-A4FE-DC6CEEF6A9EF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4" creationId="{9236EA71-B932-404E-9B4D-CCEF7F277313}"/>
          </ac:spMkLst>
        </pc:spChg>
        <pc:spChg chg="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460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4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5T03:19:36.689" v="7473" actId="478"/>
          <ac:spMkLst>
            <pc:docMk/>
            <pc:sldMk cId="0" sldId="259"/>
            <ac:spMk id="463" creationId="{00000000-0000-0000-0000-000000000000}"/>
          </ac:spMkLst>
        </pc:spChg>
        <pc:spChg chg="del mod">
          <ac:chgData name="Alexandria Miera" userId="1af29bc8bc37ace4" providerId="LiveId" clId="{1E4E5C1B-E219-46D0-8869-C2530E40E6B7}" dt="2021-04-25T03:19:36.689" v="7473" actId="478"/>
          <ac:spMkLst>
            <pc:docMk/>
            <pc:sldMk cId="0" sldId="259"/>
            <ac:spMk id="464" creationId="{00000000-0000-0000-0000-000000000000}"/>
          </ac:spMkLst>
        </pc:sp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3" creationId="{8A43CCAF-FB69-4539-A218-166EC5DB562E}"/>
          </ac:picMkLst>
        </pc:pic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21" creationId="{D10DC35C-0ADD-4FE1-989B-EB6229B9A3AD}"/>
          </ac:picMkLst>
        </pc:picChg>
        <pc:picChg chg="del">
          <ac:chgData name="Alexandria Miera" userId="1af29bc8bc37ace4" providerId="LiveId" clId="{1E4E5C1B-E219-46D0-8869-C2530E40E6B7}" dt="2021-04-20T19:07:51.909" v="3327" actId="478"/>
          <ac:picMkLst>
            <pc:docMk/>
            <pc:sldMk cId="0" sldId="259"/>
            <ac:picMk id="467" creationId="{00000000-0000-0000-0000-000000000000}"/>
          </ac:picMkLst>
        </pc:pic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1026" creationId="{965B13CE-7BFF-4069-AF1D-70C414255D30}"/>
          </ac:picMkLst>
        </pc:picChg>
        <pc:cxnChg chg="add 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15" creationId="{F989F31E-C132-40A1-8992-0A9F9D65619B}"/>
          </ac:cxnSpMkLst>
        </pc:cxnChg>
        <pc:cxnChg chg="add 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17" creationId="{61EDB1BE-0140-4688-855C-A54327242F08}"/>
          </ac:cxnSpMkLst>
        </pc:cxnChg>
        <pc:cxnChg chg="del mod">
          <ac:chgData name="Alexandria Miera" userId="1af29bc8bc37ace4" providerId="LiveId" clId="{1E4E5C1B-E219-46D0-8869-C2530E40E6B7}" dt="2021-04-25T03:49:02.928" v="8294" actId="478"/>
          <ac:cxnSpMkLst>
            <pc:docMk/>
            <pc:sldMk cId="0" sldId="259"/>
            <ac:cxnSpMk id="462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465" creationId="{00000000-0000-0000-0000-000000000000}"/>
          </ac:cxnSpMkLst>
        </pc:cxnChg>
      </pc:sldChg>
      <pc:sldChg chg="addSp delSp modSp mod">
        <pc:chgData name="Alexandria Miera" userId="1af29bc8bc37ace4" providerId="LiveId" clId="{1E4E5C1B-E219-46D0-8869-C2530E40E6B7}" dt="2021-04-25T04:35:02.781" v="9298" actId="207"/>
        <pc:sldMkLst>
          <pc:docMk/>
          <pc:sldMk cId="3989239666" sldId="260"/>
        </pc:sldMkLst>
        <pc:spChg chg="mod">
          <ac:chgData name="Alexandria Miera" userId="1af29bc8bc37ace4" providerId="LiveId" clId="{1E4E5C1B-E219-46D0-8869-C2530E40E6B7}" dt="2021-04-25T04:32:23.055" v="9297" actId="207"/>
          <ac:spMkLst>
            <pc:docMk/>
            <pc:sldMk cId="3989239666" sldId="260"/>
            <ac:spMk id="15" creationId="{13086AA8-8D59-4C57-89FB-FCC4C24E4916}"/>
          </ac:spMkLst>
        </pc:spChg>
        <pc:spChg chg="mod">
          <ac:chgData name="Alexandria Miera" userId="1af29bc8bc37ace4" providerId="LiveId" clId="{1E4E5C1B-E219-46D0-8869-C2530E40E6B7}" dt="2021-04-25T04:32:18.515" v="9296" actId="207"/>
          <ac:spMkLst>
            <pc:docMk/>
            <pc:sldMk cId="3989239666" sldId="260"/>
            <ac:spMk id="16" creationId="{7D1DBC63-7DBA-4F0B-90B8-A41840AA7C3A}"/>
          </ac:spMkLst>
        </pc:spChg>
        <pc:spChg chg="mod">
          <ac:chgData name="Alexandria Miera" userId="1af29bc8bc37ace4" providerId="LiveId" clId="{1E4E5C1B-E219-46D0-8869-C2530E40E6B7}" dt="2021-04-25T04:31:20.886" v="9291" actId="207"/>
          <ac:spMkLst>
            <pc:docMk/>
            <pc:sldMk cId="3989239666" sldId="260"/>
            <ac:spMk id="21" creationId="{1A7B9C26-89EF-4849-A15C-41B6726EEEA3}"/>
          </ac:spMkLst>
        </pc:spChg>
        <pc:spChg chg="mod">
          <ac:chgData name="Alexandria Miera" userId="1af29bc8bc37ace4" providerId="LiveId" clId="{1E4E5C1B-E219-46D0-8869-C2530E40E6B7}" dt="2021-04-25T04:31:12.106" v="9290" actId="207"/>
          <ac:spMkLst>
            <pc:docMk/>
            <pc:sldMk cId="3989239666" sldId="260"/>
            <ac:spMk id="22" creationId="{303004C7-2F34-49E7-9D3A-626DAC8AF544}"/>
          </ac:spMkLst>
        </pc:spChg>
        <pc:spChg chg="mod ord">
          <ac:chgData name="Alexandria Miera" userId="1af29bc8bc37ace4" providerId="LiveId" clId="{1E4E5C1B-E219-46D0-8869-C2530E40E6B7}" dt="2021-04-25T04:29:40.558" v="9274" actId="207"/>
          <ac:spMkLst>
            <pc:docMk/>
            <pc:sldMk cId="3989239666" sldId="260"/>
            <ac:spMk id="23" creationId="{383C3FE6-BB43-4BE4-B8D4-06326462E838}"/>
          </ac:spMkLst>
        </pc:spChg>
        <pc:spChg chg="add del mod">
          <ac:chgData name="Alexandria Miera" userId="1af29bc8bc37ace4" providerId="LiveId" clId="{1E4E5C1B-E219-46D0-8869-C2530E40E6B7}" dt="2021-04-25T04:29:44.140" v="9275" actId="478"/>
          <ac:spMkLst>
            <pc:docMk/>
            <pc:sldMk cId="3989239666" sldId="260"/>
            <ac:spMk id="25" creationId="{FF57C27E-E41C-4FB5-9D74-15C43D2FC0DB}"/>
          </ac:spMkLst>
        </pc:spChg>
        <pc:spChg chg="mod">
          <ac:chgData name="Alexandria Miera" userId="1af29bc8bc37ace4" providerId="LiveId" clId="{1E4E5C1B-E219-46D0-8869-C2530E40E6B7}" dt="2021-04-25T04:35:02.781" v="9298" actId="207"/>
          <ac:spMkLst>
            <pc:docMk/>
            <pc:sldMk cId="3989239666" sldId="260"/>
            <ac:spMk id="26" creationId="{C3124D2B-A4D5-4246-A058-467351774ED7}"/>
          </ac:spMkLst>
        </pc:spChg>
        <pc:spChg chg="add del mod">
          <ac:chgData name="Alexandria Miera" userId="1af29bc8bc37ace4" providerId="LiveId" clId="{1E4E5C1B-E219-46D0-8869-C2530E40E6B7}" dt="2021-04-25T04:29:00.135" v="9267" actId="478"/>
          <ac:spMkLst>
            <pc:docMk/>
            <pc:sldMk cId="3989239666" sldId="260"/>
            <ac:spMk id="27" creationId="{9EAF82C3-E604-4A71-BEE4-1ABD2DF057AD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3" creationId="{6B3F89BA-29B0-496B-A582-F1DC80A9A1FB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4" creationId="{FEE2A137-F6B7-477D-AF8E-B2540611CE97}"/>
          </ac:spMkLst>
        </pc:spChg>
        <pc:spChg chg="del mod">
          <ac:chgData name="Alexandria Miera" userId="1af29bc8bc37ace4" providerId="LiveId" clId="{1E4E5C1B-E219-46D0-8869-C2530E40E6B7}" dt="2021-04-25T04:10:15.773" v="9143" actId="478"/>
          <ac:spMkLst>
            <pc:docMk/>
            <pc:sldMk cId="3989239666" sldId="260"/>
            <ac:spMk id="35" creationId="{993588B8-2026-401A-855E-02DC5408BFD7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6" creationId="{1DC43694-8633-4B3E-BCB9-F413D85EE015}"/>
          </ac:spMkLst>
        </pc:spChg>
        <pc:picChg chg="add mod">
          <ac:chgData name="Alexandria Miera" userId="1af29bc8bc37ace4" providerId="LiveId" clId="{1E4E5C1B-E219-46D0-8869-C2530E40E6B7}" dt="2021-04-25T04:12:25.146" v="9183" actId="14100"/>
          <ac:picMkLst>
            <pc:docMk/>
            <pc:sldMk cId="3989239666" sldId="260"/>
            <ac:picMk id="3" creationId="{2246C356-0078-4285-A8D1-6E48CB14701F}"/>
          </ac:picMkLst>
        </pc:picChg>
        <pc:picChg chg="add del mod">
          <ac:chgData name="Alexandria Miera" userId="1af29bc8bc37ace4" providerId="LiveId" clId="{1E4E5C1B-E219-46D0-8869-C2530E40E6B7}" dt="2021-04-21T15:22:37.608" v="6131" actId="478"/>
          <ac:picMkLst>
            <pc:docMk/>
            <pc:sldMk cId="3989239666" sldId="260"/>
            <ac:picMk id="3" creationId="{6AD2C065-63B0-45DF-9AF6-CCE164000397}"/>
          </ac:picMkLst>
        </pc:picChg>
        <pc:picChg chg="add del mod ord">
          <ac:chgData name="Alexandria Miera" userId="1af29bc8bc37ace4" providerId="LiveId" clId="{1E4E5C1B-E219-46D0-8869-C2530E40E6B7}" dt="2021-04-07T00:44:36.596" v="160" actId="478"/>
          <ac:picMkLst>
            <pc:docMk/>
            <pc:sldMk cId="3989239666" sldId="260"/>
            <ac:picMk id="3" creationId="{7B7F71C2-CE96-4D64-AFFA-81A0411E0267}"/>
          </ac:picMkLst>
        </pc:picChg>
        <pc:picChg chg="add del mod">
          <ac:chgData name="Alexandria Miera" userId="1af29bc8bc37ace4" providerId="LiveId" clId="{1E4E5C1B-E219-46D0-8869-C2530E40E6B7}" dt="2021-04-20T19:07:55.579" v="3328" actId="478"/>
          <ac:picMkLst>
            <pc:docMk/>
            <pc:sldMk cId="3989239666" sldId="260"/>
            <ac:picMk id="4" creationId="{516B2D22-36C9-4039-A399-6968E4BAEC44}"/>
          </ac:picMkLst>
        </pc:picChg>
        <pc:picChg chg="add del mod">
          <ac:chgData name="Alexandria Miera" userId="1af29bc8bc37ace4" providerId="LiveId" clId="{1E4E5C1B-E219-46D0-8869-C2530E40E6B7}" dt="2021-04-21T15:26:01.096" v="6156" actId="478"/>
          <ac:picMkLst>
            <pc:docMk/>
            <pc:sldMk cId="3989239666" sldId="260"/>
            <ac:picMk id="4" creationId="{F91457E7-B710-4FB9-9D45-71C265875CD1}"/>
          </ac:picMkLst>
        </pc:picChg>
        <pc:picChg chg="add del mod">
          <ac:chgData name="Alexandria Miera" userId="1af29bc8bc37ace4" providerId="LiveId" clId="{1E4E5C1B-E219-46D0-8869-C2530E40E6B7}" dt="2021-04-24T22:27:58.458" v="6674" actId="478"/>
          <ac:picMkLst>
            <pc:docMk/>
            <pc:sldMk cId="3989239666" sldId="260"/>
            <ac:picMk id="6" creationId="{7504FE89-CC99-4D6D-8C49-2A49100D4214}"/>
          </ac:picMkLst>
        </pc:picChg>
        <pc:picChg chg="add mod">
          <ac:chgData name="Alexandria Miera" userId="1af29bc8bc37ace4" providerId="LiveId" clId="{1E4E5C1B-E219-46D0-8869-C2530E40E6B7}" dt="2021-04-25T04:31:39.673" v="9294" actId="14100"/>
          <ac:picMkLst>
            <pc:docMk/>
            <pc:sldMk cId="3989239666" sldId="260"/>
            <ac:picMk id="29" creationId="{779A061D-BF5D-4244-9DF6-6991BC855F7A}"/>
          </ac:picMkLst>
        </pc:picChg>
        <pc:picChg chg="del">
          <ac:chgData name="Alexandria Miera" userId="1af29bc8bc37ace4" providerId="LiveId" clId="{1E4E5C1B-E219-46D0-8869-C2530E40E6B7}" dt="2021-04-06T22:23:26.240" v="97" actId="478"/>
          <ac:picMkLst>
            <pc:docMk/>
            <pc:sldMk cId="3989239666" sldId="260"/>
            <ac:picMk id="32" creationId="{1F13A852-2E55-486B-9220-3D1F0806E18B}"/>
          </ac:picMkLst>
        </pc:picChg>
        <pc:picChg chg="del mod">
          <ac:chgData name="Alexandria Miera" userId="1af29bc8bc37ace4" providerId="LiveId" clId="{1E4E5C1B-E219-46D0-8869-C2530E40E6B7}" dt="2021-04-25T04:08:29.342" v="9130" actId="21"/>
          <ac:picMkLst>
            <pc:docMk/>
            <pc:sldMk cId="3989239666" sldId="260"/>
            <ac:picMk id="50" creationId="{469D5E6D-E34E-4810-BA74-5A5C09A0629B}"/>
          </ac:picMkLst>
        </pc:picChg>
        <pc:picChg chg="add mod">
          <ac:chgData name="Alexandria Miera" userId="1af29bc8bc37ace4" providerId="LiveId" clId="{1E4E5C1B-E219-46D0-8869-C2530E40E6B7}" dt="2021-04-25T04:30:31.557" v="9286" actId="14100"/>
          <ac:picMkLst>
            <pc:docMk/>
            <pc:sldMk cId="3989239666" sldId="260"/>
            <ac:picMk id="2050" creationId="{C37F8298-F6B5-42F3-A857-421D7FEDC932}"/>
          </ac:picMkLst>
        </pc:picChg>
      </pc:sldChg>
      <pc:sldChg chg="addSp delSp modSp add mod">
        <pc:chgData name="Alexandria Miera" userId="1af29bc8bc37ace4" providerId="LiveId" clId="{1E4E5C1B-E219-46D0-8869-C2530E40E6B7}" dt="2021-04-25T04:18:47.538" v="9249" actId="113"/>
        <pc:sldMkLst>
          <pc:docMk/>
          <pc:sldMk cId="855682422" sldId="261"/>
        </pc:sldMkLst>
        <pc:spChg chg="add 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177" creationId="{49CEC3F7-1477-4269-8FF1-2AD5AD10ED33}"/>
          </ac:spMkLst>
        </pc:spChg>
        <pc:spChg chg="add 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178" creationId="{58661F95-5CBA-4D82-93B5-CDB59D1D4423}"/>
          </ac:spMkLst>
        </pc:spChg>
        <pc:spChg chg="add mod">
          <ac:chgData name="Alexandria Miera" userId="1af29bc8bc37ace4" providerId="LiveId" clId="{1E4E5C1B-E219-46D0-8869-C2530E40E6B7}" dt="2021-04-24T22:26:54.572" v="6656" actId="313"/>
          <ac:spMkLst>
            <pc:docMk/>
            <pc:sldMk cId="855682422" sldId="261"/>
            <ac:spMk id="194" creationId="{9E9EB65A-B49D-441B-832C-E67DD6B1DA73}"/>
          </ac:spMkLst>
        </pc:spChg>
        <pc:spChg chg="add mod">
          <ac:chgData name="Alexandria Miera" userId="1af29bc8bc37ace4" providerId="LiveId" clId="{1E4E5C1B-E219-46D0-8869-C2530E40E6B7}" dt="2021-04-25T04:18:34.694" v="9241" actId="113"/>
          <ac:spMkLst>
            <pc:docMk/>
            <pc:sldMk cId="855682422" sldId="261"/>
            <ac:spMk id="195" creationId="{FE777D4B-091F-46F5-9867-098BD1436AE4}"/>
          </ac:spMkLst>
        </pc:spChg>
        <pc:spChg chg="add mod">
          <ac:chgData name="Alexandria Miera" userId="1af29bc8bc37ace4" providerId="LiveId" clId="{1E4E5C1B-E219-46D0-8869-C2530E40E6B7}" dt="2021-04-25T04:18:37.665" v="9243" actId="207"/>
          <ac:spMkLst>
            <pc:docMk/>
            <pc:sldMk cId="855682422" sldId="261"/>
            <ac:spMk id="196" creationId="{640FCCD7-C3F6-4209-BF9A-2083A779ABC7}"/>
          </ac:spMkLst>
        </pc:spChg>
        <pc:spChg chg="add mod">
          <ac:chgData name="Alexandria Miera" userId="1af29bc8bc37ace4" providerId="LiveId" clId="{1E4E5C1B-E219-46D0-8869-C2530E40E6B7}" dt="2021-04-25T04:18:47.538" v="9249" actId="113"/>
          <ac:spMkLst>
            <pc:docMk/>
            <pc:sldMk cId="855682422" sldId="261"/>
            <ac:spMk id="197" creationId="{1FA72199-7FF4-460B-A2A7-47AF4B0942CA}"/>
          </ac:spMkLst>
        </pc:spChg>
        <pc:spChg chg="add mod">
          <ac:chgData name="Alexandria Miera" userId="1af29bc8bc37ace4" providerId="LiveId" clId="{1E4E5C1B-E219-46D0-8869-C2530E40E6B7}" dt="2021-04-25T04:18:40.543" v="9245" actId="113"/>
          <ac:spMkLst>
            <pc:docMk/>
            <pc:sldMk cId="855682422" sldId="261"/>
            <ac:spMk id="198" creationId="{29D1DBBF-B4E2-4CF3-BAC9-00A68F9EA39D}"/>
          </ac:spMkLst>
        </pc:spChg>
        <pc:spChg chg="add mod">
          <ac:chgData name="Alexandria Miera" userId="1af29bc8bc37ace4" providerId="LiveId" clId="{1E4E5C1B-E219-46D0-8869-C2530E40E6B7}" dt="2021-04-25T04:18:44.141" v="9247" actId="207"/>
          <ac:spMkLst>
            <pc:docMk/>
            <pc:sldMk cId="855682422" sldId="261"/>
            <ac:spMk id="199" creationId="{303DACE7-29FB-4160-8F47-01E314FE9FFA}"/>
          </ac:spMkLst>
        </pc:spChg>
        <pc:spChg chg="del">
          <ac:chgData name="Alexandria Miera" userId="1af29bc8bc37ace4" providerId="LiveId" clId="{1E4E5C1B-E219-46D0-8869-C2530E40E6B7}" dt="2021-04-20T19:18:06.732" v="3360" actId="478"/>
          <ac:spMkLst>
            <pc:docMk/>
            <pc:sldMk cId="855682422" sldId="261"/>
            <ac:spMk id="30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37:17.127" v="2891" actId="14100"/>
          <ac:spMkLst>
            <pc:docMk/>
            <pc:sldMk cId="855682422" sldId="261"/>
            <ac:spMk id="31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20:11.109" v="3373" actId="14100"/>
          <ac:spMkLst>
            <pc:docMk/>
            <pc:sldMk cId="855682422" sldId="261"/>
            <ac:spMk id="313" creationId="{00000000-0000-0000-0000-000000000000}"/>
          </ac:spMkLst>
        </pc:spChg>
        <pc:spChg chg="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8:41.366" v="3365" actId="478"/>
          <ac:spMkLst>
            <pc:docMk/>
            <pc:sldMk cId="855682422" sldId="261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8:40.621" v="3364" actId="478"/>
          <ac:spMkLst>
            <pc:docMk/>
            <pc:sldMk cId="855682422" sldId="261"/>
            <ac:spMk id="453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17:46.268" v="3352" actId="478"/>
          <ac:picMkLst>
            <pc:docMk/>
            <pc:sldMk cId="855682422" sldId="261"/>
            <ac:picMk id="157" creationId="{8845C172-3EBF-45A1-B0F5-21DD5617DF3D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164" creationId="{9B32E3C9-737C-4EF2-940B-D00C69B52807}"/>
          </ac:picMkLst>
        </pc:picChg>
        <pc:picChg chg="add del mod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179" creationId="{E7BD4C20-559B-4733-99B3-206D298BE271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95" creationId="{00000000-0000-0000-0000-000000000000}"/>
          </ac:picMkLst>
        </pc:picChg>
        <pc:cxnChg chg="add del">
          <ac:chgData name="Alexandria Miera" userId="1af29bc8bc37ace4" providerId="LiveId" clId="{1E4E5C1B-E219-46D0-8869-C2530E40E6B7}" dt="2021-04-20T18:57:33.400" v="3230" actId="478"/>
          <ac:cxnSpMkLst>
            <pc:docMk/>
            <pc:sldMk cId="855682422" sldId="261"/>
            <ac:cxnSpMk id="17" creationId="{BAC8B096-22FF-4C6B-B2A1-FC5EECC46692}"/>
          </ac:cxnSpMkLst>
        </pc:cxnChg>
        <pc:cxnChg chg="add mod">
          <ac:chgData name="Alexandria Miera" userId="1af29bc8bc37ace4" providerId="LiveId" clId="{1E4E5C1B-E219-46D0-8869-C2530E40E6B7}" dt="2021-04-20T21:13:46.036" v="5954" actId="14100"/>
          <ac:cxnSpMkLst>
            <pc:docMk/>
            <pc:sldMk cId="855682422" sldId="261"/>
            <ac:cxnSpMk id="91" creationId="{EB890A8C-2A86-4471-AA0C-4A8EE8C7E76A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51" creationId="{20690BBD-1541-4968-A76A-D77450D6E2BC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52" creationId="{A0BDB01A-83BF-45FB-A8B7-7F458C1D300A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66" creationId="{313F382A-957F-4DDE-8802-1896E46D7D18}"/>
          </ac:cxnSpMkLst>
        </pc:cxnChg>
        <pc:cxnChg chg="add del mod">
          <ac:chgData name="Alexandria Miera" userId="1af29bc8bc37ace4" providerId="LiveId" clId="{1E4E5C1B-E219-46D0-8869-C2530E40E6B7}" dt="2021-04-20T18:58:26.208" v="3244" actId="478"/>
          <ac:cxnSpMkLst>
            <pc:docMk/>
            <pc:sldMk cId="855682422" sldId="261"/>
            <ac:cxnSpMk id="169" creationId="{2355C1E0-EDB4-4FB5-9933-C2A0D9BA48AA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71" creationId="{4829813C-FB52-42AD-9CFE-C739B6F87B21}"/>
          </ac:cxnSpMkLst>
        </pc:cxnChg>
        <pc:cxnChg chg="add del mod">
          <ac:chgData name="Alexandria Miera" userId="1af29bc8bc37ace4" providerId="LiveId" clId="{1E4E5C1B-E219-46D0-8869-C2530E40E6B7}" dt="2021-04-20T19:17:49.938" v="3355" actId="478"/>
          <ac:cxnSpMkLst>
            <pc:docMk/>
            <pc:sldMk cId="855682422" sldId="261"/>
            <ac:cxnSpMk id="175" creationId="{AF09B9BB-1520-4252-9635-DC9FEED6C82A}"/>
          </ac:cxnSpMkLst>
        </pc:cxnChg>
        <pc:cxnChg chg="add del mod">
          <ac:chgData name="Alexandria Miera" userId="1af29bc8bc37ace4" providerId="LiveId" clId="{1E4E5C1B-E219-46D0-8869-C2530E40E6B7}" dt="2021-04-20T19:17:49.091" v="3354" actId="478"/>
          <ac:cxnSpMkLst>
            <pc:docMk/>
            <pc:sldMk cId="855682422" sldId="261"/>
            <ac:cxnSpMk id="180" creationId="{12A33420-6BF0-4D53-B393-6672B6255F3D}"/>
          </ac:cxnSpMkLst>
        </pc:cxnChg>
        <pc:cxnChg chg="add del mod">
          <ac:chgData name="Alexandria Miera" userId="1af29bc8bc37ace4" providerId="LiveId" clId="{1E4E5C1B-E219-46D0-8869-C2530E40E6B7}" dt="2021-04-20T19:17:47.399" v="3353" actId="478"/>
          <ac:cxnSpMkLst>
            <pc:docMk/>
            <pc:sldMk cId="855682422" sldId="261"/>
            <ac:cxnSpMk id="182" creationId="{F1460B04-1928-4A3C-BED4-7EC5E80AFC94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84" creationId="{51384470-DE5B-4D51-98BB-95936934E46B}"/>
          </ac:cxnSpMkLst>
        </pc:cxnChg>
        <pc:cxnChg chg="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5.840" v="3372" actId="478"/>
          <ac:cxnSpMkLst>
            <pc:docMk/>
            <pc:sldMk cId="855682422" sldId="261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07.942" v="3361" actId="478"/>
          <ac:cxnSpMkLst>
            <pc:docMk/>
            <pc:sldMk cId="855682422" sldId="261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08.697" v="3362" actId="478"/>
          <ac:cxnSpMkLst>
            <pc:docMk/>
            <pc:sldMk cId="855682422" sldId="261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10.256" v="3363" actId="478"/>
          <ac:cxnSpMkLst>
            <pc:docMk/>
            <pc:sldMk cId="855682422" sldId="261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2.092" v="3357" actId="478"/>
          <ac:cxnSpMkLst>
            <pc:docMk/>
            <pc:sldMk cId="855682422" sldId="261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3.041" v="3358" actId="478"/>
          <ac:cxnSpMkLst>
            <pc:docMk/>
            <pc:sldMk cId="855682422" sldId="261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4.497" v="3371" actId="478"/>
          <ac:cxnSpMkLst>
            <pc:docMk/>
            <pc:sldMk cId="855682422" sldId="261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21:13:38.150" v="5951" actId="478"/>
          <ac:cxnSpMkLst>
            <pc:docMk/>
            <pc:sldMk cId="855682422" sldId="261"/>
            <ac:cxnSpMk id="39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53.899" v="3369" actId="14100"/>
          <ac:cxnSpMkLst>
            <pc:docMk/>
            <pc:sldMk cId="855682422" sldId="261"/>
            <ac:cxnSpMk id="398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9:17:51.249" v="3356" actId="478"/>
          <ac:cxnSpMkLst>
            <pc:docMk/>
            <pc:sldMk cId="855682422" sldId="261"/>
            <ac:cxnSpMk id="445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57:41.983" v="3231" actId="478"/>
          <ac:cxnSpMkLst>
            <pc:docMk/>
            <pc:sldMk cId="855682422" sldId="261"/>
            <ac:cxnSpMk id="44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39.443" v="3366" actId="1076"/>
          <ac:cxnSpMkLst>
            <pc:docMk/>
            <pc:sldMk cId="855682422" sldId="261"/>
            <ac:cxnSpMk id="44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43.594" v="3367" actId="14100"/>
          <ac:cxnSpMkLst>
            <pc:docMk/>
            <pc:sldMk cId="855682422" sldId="261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3.924" v="3359" actId="478"/>
          <ac:cxnSpMkLst>
            <pc:docMk/>
            <pc:sldMk cId="855682422" sldId="261"/>
            <ac:cxnSpMk id="454" creationId="{00000000-0000-0000-0000-000000000000}"/>
          </ac:cxnSpMkLst>
        </pc:cxnChg>
      </pc:sldChg>
      <pc:sldChg chg="add del">
        <pc:chgData name="Alexandria Miera" userId="1af29bc8bc37ace4" providerId="LiveId" clId="{1E4E5C1B-E219-46D0-8869-C2530E40E6B7}" dt="2021-04-20T17:36:23.640" v="252" actId="2890"/>
        <pc:sldMkLst>
          <pc:docMk/>
          <pc:sldMk cId="1373917407" sldId="261"/>
        </pc:sldMkLst>
      </pc:sldChg>
      <pc:sldChg chg="addSp delSp modSp add mod ord">
        <pc:chgData name="Alexandria Miera" userId="1af29bc8bc37ace4" providerId="LiveId" clId="{1E4E5C1B-E219-46D0-8869-C2530E40E6B7}" dt="2021-04-25T04:18:30.665" v="9239" actId="207"/>
        <pc:sldMkLst>
          <pc:docMk/>
          <pc:sldMk cId="527419260" sldId="262"/>
        </pc:sldMkLst>
        <pc:spChg chg="add mod">
          <ac:chgData name="Alexandria Miera" userId="1af29bc8bc37ace4" providerId="LiveId" clId="{1E4E5C1B-E219-46D0-8869-C2530E40E6B7}" dt="2021-04-20T18:42:59.431" v="2981" actId="14100"/>
          <ac:spMkLst>
            <pc:docMk/>
            <pc:sldMk cId="527419260" sldId="262"/>
            <ac:spMk id="18" creationId="{9A1152FD-75A6-49D4-BE6E-28451126D13A}"/>
          </ac:spMkLst>
        </pc:spChg>
        <pc:spChg chg="add mod">
          <ac:chgData name="Alexandria Miera" userId="1af29bc8bc37ace4" providerId="LiveId" clId="{1E4E5C1B-E219-46D0-8869-C2530E40E6B7}" dt="2021-04-20T18:43:24.331" v="2986" actId="14100"/>
          <ac:spMkLst>
            <pc:docMk/>
            <pc:sldMk cId="527419260" sldId="262"/>
            <ac:spMk id="19" creationId="{5F1BCFED-1FA7-4B94-BC26-DD115BFFE562}"/>
          </ac:spMkLst>
        </pc:spChg>
        <pc:spChg chg="add mod">
          <ac:chgData name="Alexandria Miera" userId="1af29bc8bc37ace4" providerId="LiveId" clId="{1E4E5C1B-E219-46D0-8869-C2530E40E6B7}" dt="2021-04-20T18:03:51.457" v="1667"/>
          <ac:spMkLst>
            <pc:docMk/>
            <pc:sldMk cId="527419260" sldId="262"/>
            <ac:spMk id="153" creationId="{3A8D4909-7745-4F20-B565-820642E7F103}"/>
          </ac:spMkLst>
        </pc:spChg>
        <pc:spChg chg="add mod">
          <ac:chgData name="Alexandria Miera" userId="1af29bc8bc37ace4" providerId="LiveId" clId="{1E4E5C1B-E219-46D0-8869-C2530E40E6B7}" dt="2021-04-25T04:18:30.665" v="9239" actId="207"/>
          <ac:spMkLst>
            <pc:docMk/>
            <pc:sldMk cId="527419260" sldId="262"/>
            <ac:spMk id="156" creationId="{4887B007-AD2B-4DB8-A302-5AA8A863D253}"/>
          </ac:spMkLst>
        </pc:spChg>
        <pc:spChg chg="add mod">
          <ac:chgData name="Alexandria Miera" userId="1af29bc8bc37ace4" providerId="LiveId" clId="{1E4E5C1B-E219-46D0-8869-C2530E40E6B7}" dt="2021-04-20T18:45:17.622" v="3052"/>
          <ac:spMkLst>
            <pc:docMk/>
            <pc:sldMk cId="527419260" sldId="262"/>
            <ac:spMk id="177" creationId="{58D79873-7E72-4869-B31A-897F0DF14658}"/>
          </ac:spMkLst>
        </pc:spChg>
        <pc:spChg chg="add mod">
          <ac:chgData name="Alexandria Miera" userId="1af29bc8bc37ace4" providerId="LiveId" clId="{1E4E5C1B-E219-46D0-8869-C2530E40E6B7}" dt="2021-04-20T18:45:17.622" v="3052"/>
          <ac:spMkLst>
            <pc:docMk/>
            <pc:sldMk cId="527419260" sldId="262"/>
            <ac:spMk id="180" creationId="{DED6CBCF-BB2C-487E-8D4D-FAD588D0D0FE}"/>
          </ac:spMkLst>
        </pc:spChg>
        <pc:spChg chg="add mod">
          <ac:chgData name="Alexandria Miera" userId="1af29bc8bc37ace4" providerId="LiveId" clId="{1E4E5C1B-E219-46D0-8869-C2530E40E6B7}" dt="2021-04-25T04:17:41.496" v="9220" actId="207"/>
          <ac:spMkLst>
            <pc:docMk/>
            <pc:sldMk cId="527419260" sldId="262"/>
            <ac:spMk id="206" creationId="{DF7A3B28-115F-4C55-8545-F39908A979FB}"/>
          </ac:spMkLst>
        </pc:spChg>
        <pc:spChg chg="add mod">
          <ac:chgData name="Alexandria Miera" userId="1af29bc8bc37ace4" providerId="LiveId" clId="{1E4E5C1B-E219-46D0-8869-C2530E40E6B7}" dt="2021-04-25T04:17:45.971" v="9222" actId="207"/>
          <ac:spMkLst>
            <pc:docMk/>
            <pc:sldMk cId="527419260" sldId="262"/>
            <ac:spMk id="207" creationId="{EC143743-C591-4572-BCA9-9999D5DB34F2}"/>
          </ac:spMkLst>
        </pc:spChg>
        <pc:spChg chg="add mod">
          <ac:chgData name="Alexandria Miera" userId="1af29bc8bc37ace4" providerId="LiveId" clId="{1E4E5C1B-E219-46D0-8869-C2530E40E6B7}" dt="2021-04-25T04:17:51.222" v="9224" actId="207"/>
          <ac:spMkLst>
            <pc:docMk/>
            <pc:sldMk cId="527419260" sldId="262"/>
            <ac:spMk id="208" creationId="{E96CD49E-ABFB-4E3D-9DDF-DADB76E260D4}"/>
          </ac:spMkLst>
        </pc:spChg>
        <pc:spChg chg="add mod">
          <ac:chgData name="Alexandria Miera" userId="1af29bc8bc37ace4" providerId="LiveId" clId="{1E4E5C1B-E219-46D0-8869-C2530E40E6B7}" dt="2021-04-25T04:17:53.466" v="9225" actId="207"/>
          <ac:spMkLst>
            <pc:docMk/>
            <pc:sldMk cId="527419260" sldId="262"/>
            <ac:spMk id="209" creationId="{82091098-5D1C-410B-8FFF-B3CA974B004B}"/>
          </ac:spMkLst>
        </pc:spChg>
        <pc:spChg chg="add mod">
          <ac:chgData name="Alexandria Miera" userId="1af29bc8bc37ace4" providerId="LiveId" clId="{1E4E5C1B-E219-46D0-8869-C2530E40E6B7}" dt="2021-04-25T04:17:43.817" v="9221" actId="207"/>
          <ac:spMkLst>
            <pc:docMk/>
            <pc:sldMk cId="527419260" sldId="262"/>
            <ac:spMk id="210" creationId="{F8C15641-852E-4CFE-A116-FDDCE22CA398}"/>
          </ac:spMkLst>
        </pc:spChg>
        <pc:spChg chg="add mod">
          <ac:chgData name="Alexandria Miera" userId="1af29bc8bc37ace4" providerId="LiveId" clId="{1E4E5C1B-E219-46D0-8869-C2530E40E6B7}" dt="2021-04-25T04:17:49.156" v="9223" actId="207"/>
          <ac:spMkLst>
            <pc:docMk/>
            <pc:sldMk cId="527419260" sldId="262"/>
            <ac:spMk id="211" creationId="{0454E40A-FBA4-4DA3-A4CC-9E06BCF55C55}"/>
          </ac:spMkLst>
        </pc:spChg>
        <pc:spChg chg="mod">
          <ac:chgData name="Alexandria Miera" userId="1af29bc8bc37ace4" providerId="LiveId" clId="{1E4E5C1B-E219-46D0-8869-C2530E40E6B7}" dt="2021-04-20T18:27:18.272" v="2745" actId="14100"/>
          <ac:spMkLst>
            <pc:docMk/>
            <pc:sldMk cId="527419260" sldId="262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45.405" v="1666" actId="478"/>
          <ac:spMkLst>
            <pc:docMk/>
            <pc:sldMk cId="527419260" sldId="262"/>
            <ac:spMk id="313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27:15.591" v="2744" actId="14100"/>
          <ac:spMkLst>
            <pc:docMk/>
            <pc:sldMk cId="527419260" sldId="262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6:56.845" v="1728" actId="478"/>
          <ac:spMkLst>
            <pc:docMk/>
            <pc:sldMk cId="527419260" sldId="262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6:56.207" v="1727" actId="478"/>
          <ac:spMkLst>
            <pc:docMk/>
            <pc:sldMk cId="527419260" sldId="262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53" creationId="{00000000-0000-0000-0000-000000000000}"/>
          </ac:spMkLst>
        </pc:spChg>
        <pc:picChg chg="add mod">
          <ac:chgData name="Alexandria Miera" userId="1af29bc8bc37ace4" providerId="LiveId" clId="{1E4E5C1B-E219-46D0-8869-C2530E40E6B7}" dt="2021-04-20T18:43:27.703" v="2987" actId="166"/>
          <ac:picMkLst>
            <pc:docMk/>
            <pc:sldMk cId="527419260" sldId="262"/>
            <ac:picMk id="160" creationId="{9BEE3447-E533-41E5-9A14-287D19276394}"/>
          </ac:picMkLst>
        </pc:picChg>
        <pc:picChg chg="add mod">
          <ac:chgData name="Alexandria Miera" userId="1af29bc8bc37ace4" providerId="LiveId" clId="{1E4E5C1B-E219-46D0-8869-C2530E40E6B7}" dt="2021-04-20T18:45:17.622" v="3052"/>
          <ac:picMkLst>
            <pc:docMk/>
            <pc:sldMk cId="527419260" sldId="262"/>
            <ac:picMk id="176" creationId="{CDD4B3C4-3806-42A3-B1E0-4A997642AB42}"/>
          </ac:picMkLst>
        </pc:picChg>
        <pc:picChg chg="del">
          <ac:chgData name="Alexandria Miera" userId="1af29bc8bc37ace4" providerId="LiveId" clId="{1E4E5C1B-E219-46D0-8869-C2530E40E6B7}" dt="2021-04-20T18:03:36.823" v="1661" actId="478"/>
          <ac:picMkLst>
            <pc:docMk/>
            <pc:sldMk cId="527419260" sldId="262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7:27.259" v="1735" actId="478"/>
          <ac:picMkLst>
            <pc:docMk/>
            <pc:sldMk cId="527419260" sldId="262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7:27.259" v="1735" actId="478"/>
          <ac:picMkLst>
            <pc:docMk/>
            <pc:sldMk cId="527419260" sldId="262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3:08.243" v="1656" actId="478"/>
          <ac:picMkLst>
            <pc:docMk/>
            <pc:sldMk cId="527419260" sldId="262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3:08.243" v="1656" actId="478"/>
          <ac:picMkLst>
            <pc:docMk/>
            <pc:sldMk cId="527419260" sldId="262"/>
            <ac:picMk id="443" creationId="{00000000-0000-0000-0000-000000000000}"/>
          </ac:picMkLst>
        </pc:picChg>
        <pc:cxnChg chg="mod">
          <ac:chgData name="Alexandria Miera" userId="1af29bc8bc37ace4" providerId="LiveId" clId="{1E4E5C1B-E219-46D0-8869-C2530E40E6B7}" dt="2021-04-20T18:36:16.775" v="2887" actId="1076"/>
          <ac:cxnSpMkLst>
            <pc:docMk/>
            <pc:sldMk cId="527419260" sldId="262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36:04.155" v="2883" actId="478"/>
          <ac:cxnSpMkLst>
            <pc:docMk/>
            <pc:sldMk cId="527419260" sldId="262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8:35:59.577" v="2881" actId="478"/>
          <ac:cxnSpMkLst>
            <pc:docMk/>
            <pc:sldMk cId="527419260" sldId="262"/>
            <ac:cxnSpMk id="154" creationId="{135B0902-ED83-4027-871A-BD87C2A3C9CF}"/>
          </ac:cxnSpMkLst>
        </pc:cxnChg>
        <pc:cxnChg chg="add del mod">
          <ac:chgData name="Alexandria Miera" userId="1af29bc8bc37ace4" providerId="LiveId" clId="{1E4E5C1B-E219-46D0-8869-C2530E40E6B7}" dt="2021-04-20T18:06:53.475" v="1726" actId="478"/>
          <ac:cxnSpMkLst>
            <pc:docMk/>
            <pc:sldMk cId="527419260" sldId="262"/>
            <ac:cxnSpMk id="158" creationId="{DFD2F182-1678-4BFF-9DF9-EDC5D4153072}"/>
          </ac:cxnSpMkLst>
        </pc:cxnChg>
        <pc:cxnChg chg="add mod">
          <ac:chgData name="Alexandria Miera" userId="1af29bc8bc37ace4" providerId="LiveId" clId="{1E4E5C1B-E219-46D0-8869-C2530E40E6B7}" dt="2021-04-20T18:45:17.622" v="3052"/>
          <ac:cxnSpMkLst>
            <pc:docMk/>
            <pc:sldMk cId="527419260" sldId="262"/>
            <ac:cxnSpMk id="178" creationId="{C445F28E-DDB0-4F76-A44A-E70AE7097318}"/>
          </ac:cxnSpMkLst>
        </pc:cxnChg>
        <pc:cxnChg chg="add mod">
          <ac:chgData name="Alexandria Miera" userId="1af29bc8bc37ace4" providerId="LiveId" clId="{1E4E5C1B-E219-46D0-8869-C2530E40E6B7}" dt="2021-04-20T18:45:17.622" v="3052"/>
          <ac:cxnSpMkLst>
            <pc:docMk/>
            <pc:sldMk cId="527419260" sldId="262"/>
            <ac:cxnSpMk id="179" creationId="{AD32F323-E967-408C-9178-5EC8C3524B2D}"/>
          </ac:cxnSpMkLst>
        </pc:cxnChg>
        <pc:cxnChg chg="add del mod">
          <ac:chgData name="Alexandria Miera" userId="1af29bc8bc37ace4" providerId="LiveId" clId="{1E4E5C1B-E219-46D0-8869-C2530E40E6B7}" dt="2021-04-20T18:45:29.227" v="3054" actId="478"/>
          <ac:cxnSpMkLst>
            <pc:docMk/>
            <pc:sldMk cId="527419260" sldId="262"/>
            <ac:cxnSpMk id="181" creationId="{FB01784E-F562-4A63-9611-1B3C69703185}"/>
          </ac:cxnSpMkLst>
        </pc:cxnChg>
        <pc:cxnChg chg="add del mod">
          <ac:chgData name="Alexandria Miera" userId="1af29bc8bc37ace4" providerId="LiveId" clId="{1E4E5C1B-E219-46D0-8869-C2530E40E6B7}" dt="2021-04-20T18:53:35.797" v="3187" actId="478"/>
          <ac:cxnSpMkLst>
            <pc:docMk/>
            <pc:sldMk cId="527419260" sldId="262"/>
            <ac:cxnSpMk id="182" creationId="{8F44EE77-90E0-4F33-A858-4527683E9040}"/>
          </ac:cxnSpMkLst>
        </pc:cxnChg>
        <pc:cxnChg chg="add mod">
          <ac:chgData name="Alexandria Miera" userId="1af29bc8bc37ace4" providerId="LiveId" clId="{1E4E5C1B-E219-46D0-8869-C2530E40E6B7}" dt="2021-04-20T18:46:27.734" v="3073" actId="14100"/>
          <ac:cxnSpMkLst>
            <pc:docMk/>
            <pc:sldMk cId="527419260" sldId="262"/>
            <ac:cxnSpMk id="184" creationId="{F1285E23-923A-4BF1-84C0-B4100CBDD94E}"/>
          </ac:cxnSpMkLst>
        </pc:cxnChg>
        <pc:cxnChg chg="add del mod">
          <ac:chgData name="Alexandria Miera" userId="1af29bc8bc37ace4" providerId="LiveId" clId="{1E4E5C1B-E219-46D0-8869-C2530E40E6B7}" dt="2021-04-20T18:46:00.735" v="3064" actId="21"/>
          <ac:cxnSpMkLst>
            <pc:docMk/>
            <pc:sldMk cId="527419260" sldId="262"/>
            <ac:cxnSpMk id="188" creationId="{B160AD6F-6CE7-418E-B3BA-1380F5B81E23}"/>
          </ac:cxnSpMkLst>
        </pc:cxnChg>
        <pc:cxnChg chg="add mod">
          <ac:chgData name="Alexandria Miera" userId="1af29bc8bc37ace4" providerId="LiveId" clId="{1E4E5C1B-E219-46D0-8869-C2530E40E6B7}" dt="2021-04-20T18:46:53.701" v="3079" actId="14100"/>
          <ac:cxnSpMkLst>
            <pc:docMk/>
            <pc:sldMk cId="527419260" sldId="262"/>
            <ac:cxnSpMk id="189" creationId="{62498B15-D6CD-4477-B8C2-A8D7D4039A6A}"/>
          </ac:cxnSpMkLst>
        </pc:cxnChg>
        <pc:cxnChg chg="add mod">
          <ac:chgData name="Alexandria Miera" userId="1af29bc8bc37ace4" providerId="LiveId" clId="{1E4E5C1B-E219-46D0-8869-C2530E40E6B7}" dt="2021-04-20T18:46:44.021" v="3077" actId="14100"/>
          <ac:cxnSpMkLst>
            <pc:docMk/>
            <pc:sldMk cId="527419260" sldId="262"/>
            <ac:cxnSpMk id="194" creationId="{1E2E7510-697A-4A9A-80E3-CB66047854A2}"/>
          </ac:cxnSpMkLst>
        </pc:cxnChg>
        <pc:cxnChg chg="add mod">
          <ac:chgData name="Alexandria Miera" userId="1af29bc8bc37ace4" providerId="LiveId" clId="{1E4E5C1B-E219-46D0-8869-C2530E40E6B7}" dt="2021-04-20T18:47:08.318" v="3083" actId="14100"/>
          <ac:cxnSpMkLst>
            <pc:docMk/>
            <pc:sldMk cId="527419260" sldId="262"/>
            <ac:cxnSpMk id="198" creationId="{CCF85739-715A-430C-BA71-E5F8E5A21945}"/>
          </ac:cxnSpMkLst>
        </pc:cxnChg>
        <pc:cxnChg chg="add mod">
          <ac:chgData name="Alexandria Miera" userId="1af29bc8bc37ace4" providerId="LiveId" clId="{1E4E5C1B-E219-46D0-8869-C2530E40E6B7}" dt="2021-04-20T18:47:23.809" v="3087" actId="14100"/>
          <ac:cxnSpMkLst>
            <pc:docMk/>
            <pc:sldMk cId="527419260" sldId="262"/>
            <ac:cxnSpMk id="201" creationId="{3024EB94-5B6A-4E40-8D62-55676401E955}"/>
          </ac:cxnSpMkLst>
        </pc:cxnChg>
        <pc:cxnChg chg="add mod">
          <ac:chgData name="Alexandria Miera" userId="1af29bc8bc37ace4" providerId="LiveId" clId="{1E4E5C1B-E219-46D0-8869-C2530E40E6B7}" dt="2021-04-20T18:47:34.821" v="3093" actId="1076"/>
          <ac:cxnSpMkLst>
            <pc:docMk/>
            <pc:sldMk cId="527419260" sldId="262"/>
            <ac:cxnSpMk id="203" creationId="{971CF557-1A28-4F11-8492-9B57F92FDD2B}"/>
          </ac:cxnSpMkLst>
        </pc:cxnChg>
        <pc:cxnChg chg="del">
          <ac:chgData name="Alexandria Miera" userId="1af29bc8bc37ace4" providerId="LiveId" clId="{1E4E5C1B-E219-46D0-8869-C2530E40E6B7}" dt="2021-04-20T18:03:36.823" v="1661" actId="478"/>
          <ac:cxnSpMkLst>
            <pc:docMk/>
            <pc:sldMk cId="527419260" sldId="262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0.337" v="1657" actId="478"/>
          <ac:cxnSpMkLst>
            <pc:docMk/>
            <pc:sldMk cId="527419260" sldId="262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6:58.342" v="1730" actId="478"/>
          <ac:cxnSpMkLst>
            <pc:docMk/>
            <pc:sldMk cId="527419260" sldId="262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6:57.481" v="1729" actId="478"/>
          <ac:cxnSpMkLst>
            <pc:docMk/>
            <pc:sldMk cId="527419260" sldId="262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6.823" v="1661" actId="478"/>
          <ac:cxnSpMkLst>
            <pc:docMk/>
            <pc:sldMk cId="527419260" sldId="262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0.322" v="1663" actId="478"/>
          <ac:cxnSpMkLst>
            <pc:docMk/>
            <pc:sldMk cId="527419260" sldId="262"/>
            <ac:cxnSpMk id="366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08:24.648" v="1750" actId="478"/>
          <ac:cxnSpMkLst>
            <pc:docMk/>
            <pc:sldMk cId="527419260" sldId="262"/>
            <ac:cxnSpMk id="376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46:59.523" v="3080" actId="478"/>
          <ac:cxnSpMkLst>
            <pc:docMk/>
            <pc:sldMk cId="527419260" sldId="262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1.922" v="1658" actId="478"/>
          <ac:cxnSpMkLst>
            <pc:docMk/>
            <pc:sldMk cId="527419260" sldId="262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3.559" v="1659" actId="478"/>
          <ac:cxnSpMkLst>
            <pc:docMk/>
            <pc:sldMk cId="527419260" sldId="262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2.989" v="1664" actId="478"/>
          <ac:cxnSpMkLst>
            <pc:docMk/>
            <pc:sldMk cId="527419260" sldId="262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4.834" v="1665" actId="478"/>
          <ac:cxnSpMkLst>
            <pc:docMk/>
            <pc:sldMk cId="527419260" sldId="262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8.407" v="1662" actId="478"/>
          <ac:cxnSpMkLst>
            <pc:docMk/>
            <pc:sldMk cId="527419260" sldId="262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451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8:47:14.628" v="3084" actId="14100"/>
          <ac:cxnSpMkLst>
            <pc:docMk/>
            <pc:sldMk cId="527419260" sldId="262"/>
            <ac:cxnSpMk id="454" creationId="{00000000-0000-0000-0000-000000000000}"/>
          </ac:cxnSpMkLst>
        </pc:cxnChg>
      </pc:sldChg>
      <pc:sldChg chg="add del">
        <pc:chgData name="Alexandria Miera" userId="1af29bc8bc37ace4" providerId="LiveId" clId="{1E4E5C1B-E219-46D0-8869-C2530E40E6B7}" dt="2021-04-20T18:10:29.487" v="1874" actId="2890"/>
        <pc:sldMkLst>
          <pc:docMk/>
          <pc:sldMk cId="400291045" sldId="263"/>
        </pc:sldMkLst>
      </pc:sldChg>
      <pc:sldChg chg="addSp delSp modSp add mod ord">
        <pc:chgData name="Alexandria Miera" userId="1af29bc8bc37ace4" providerId="LiveId" clId="{1E4E5C1B-E219-46D0-8869-C2530E40E6B7}" dt="2021-04-25T04:18:25.018" v="9238" actId="207"/>
        <pc:sldMkLst>
          <pc:docMk/>
          <pc:sldMk cId="3493427035" sldId="263"/>
        </pc:sldMkLst>
        <pc:spChg chg="add mod">
          <ac:chgData name="Alexandria Miera" userId="1af29bc8bc37ace4" providerId="LiveId" clId="{1E4E5C1B-E219-46D0-8869-C2530E40E6B7}" dt="2021-04-25T04:18:08.726" v="9230" actId="113"/>
          <ac:spMkLst>
            <pc:docMk/>
            <pc:sldMk cId="3493427035" sldId="263"/>
            <ac:spMk id="61" creationId="{86501218-E2C3-465E-994B-6E62AC7FF4D6}"/>
          </ac:spMkLst>
        </pc:spChg>
        <pc:spChg chg="add mod">
          <ac:chgData name="Alexandria Miera" userId="1af29bc8bc37ace4" providerId="LiveId" clId="{1E4E5C1B-E219-46D0-8869-C2530E40E6B7}" dt="2021-04-25T04:18:12.131" v="9232" actId="113"/>
          <ac:spMkLst>
            <pc:docMk/>
            <pc:sldMk cId="3493427035" sldId="263"/>
            <ac:spMk id="62" creationId="{E7B5B2AE-0D38-4011-8418-92FE6D76D0FC}"/>
          </ac:spMkLst>
        </pc:spChg>
        <pc:spChg chg="add mod">
          <ac:chgData name="Alexandria Miera" userId="1af29bc8bc37ace4" providerId="LiveId" clId="{1E4E5C1B-E219-46D0-8869-C2530E40E6B7}" dt="2021-04-24T22:07:37.519" v="6169"/>
          <ac:spMkLst>
            <pc:docMk/>
            <pc:sldMk cId="3493427035" sldId="263"/>
            <ac:spMk id="63" creationId="{B0F05A2D-2F19-4A47-A90A-F45F6BA361B3}"/>
          </ac:spMkLst>
        </pc:spChg>
        <pc:spChg chg="add mod">
          <ac:chgData name="Alexandria Miera" userId="1af29bc8bc37ace4" providerId="LiveId" clId="{1E4E5C1B-E219-46D0-8869-C2530E40E6B7}" dt="2021-04-25T04:18:18.916" v="9236" actId="207"/>
          <ac:spMkLst>
            <pc:docMk/>
            <pc:sldMk cId="3493427035" sldId="263"/>
            <ac:spMk id="71" creationId="{D13EB515-A55E-48AE-B5DA-0D5FA9C93E7E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3" creationId="{D347CDB8-90BD-408C-AC66-D2DAE59982DC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4" creationId="{E9E172F5-6041-4958-8DF7-DFC4BE3656F5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5" creationId="{0FC35238-5251-4BE9-838A-31DC31951CF4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65" creationId="{4E11DCE5-FB23-4307-A4AE-C0AF5DFDB92C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67" creationId="{6F19300D-B207-4592-831C-C4BE58049515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68" creationId="{FB80E80E-0FA8-431C-844B-ECF3C55E9D95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70" creationId="{2CC6CC38-C0D4-4B47-9A23-558A6F183270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71" creationId="{FB1DCFE0-8A36-4546-885A-7C78B2DFFF36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75" creationId="{CB15BF85-4E89-44C3-8FC7-72D6217314CE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77" creationId="{327DB2BF-E1D9-4A47-BDA1-0E7560D2652E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78" creationId="{88B63BC2-0AD0-4BAA-B7FA-D86F736E73F2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80" creationId="{2A24D968-0057-452B-9030-26D73B39CD41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81" creationId="{AB8E4974-C82C-4EDB-A640-79D53B91B1C7}"/>
          </ac:spMkLst>
        </pc:spChg>
        <pc:spChg chg="add mod">
          <ac:chgData name="Alexandria Miera" userId="1af29bc8bc37ace4" providerId="LiveId" clId="{1E4E5C1B-E219-46D0-8869-C2530E40E6B7}" dt="2021-04-25T04:18:25.018" v="9238" actId="207"/>
          <ac:spMkLst>
            <pc:docMk/>
            <pc:sldMk cId="3493427035" sldId="263"/>
            <ac:spMk id="184" creationId="{170D87F1-FF46-401E-BEB4-7084D8C1DEA1}"/>
          </ac:spMkLst>
        </pc:spChg>
        <pc:spChg chg="add mod">
          <ac:chgData name="Alexandria Miera" userId="1af29bc8bc37ace4" providerId="LiveId" clId="{1E4E5C1B-E219-46D0-8869-C2530E40E6B7}" dt="2021-04-25T04:18:22.016" v="9237" actId="207"/>
          <ac:spMkLst>
            <pc:docMk/>
            <pc:sldMk cId="3493427035" sldId="263"/>
            <ac:spMk id="185" creationId="{989222CB-9263-4C82-8444-A26CD812FC79}"/>
          </ac:spMkLst>
        </pc:spChg>
        <pc:spChg chg="add mod">
          <ac:chgData name="Alexandria Miera" userId="1af29bc8bc37ace4" providerId="LiveId" clId="{1E4E5C1B-E219-46D0-8869-C2530E40E6B7}" dt="2021-04-25T04:18:05.495" v="9228" actId="207"/>
          <ac:spMkLst>
            <pc:docMk/>
            <pc:sldMk cId="3493427035" sldId="263"/>
            <ac:spMk id="186" creationId="{51710072-B114-425F-85E1-141BC4704990}"/>
          </ac:spMkLst>
        </pc:spChg>
        <pc:spChg chg="add mod">
          <ac:chgData name="Alexandria Miera" userId="1af29bc8bc37ace4" providerId="LiveId" clId="{1E4E5C1B-E219-46D0-8869-C2530E40E6B7}" dt="2021-04-20T18:52:05.100" v="3168" actId="20577"/>
          <ac:spMkLst>
            <pc:docMk/>
            <pc:sldMk cId="3493427035" sldId="263"/>
            <ac:spMk id="187" creationId="{8B032B06-7EA5-4E8B-9217-9F8DF049509C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88" creationId="{37098F52-29FB-4BE9-B5EE-E36ED8B2B88B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89" creationId="{AA08C6BE-ED4E-4269-8911-1B5241DF0428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0" creationId="{1B2DA946-C620-455B-B3E1-9FAA80159B04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1" creationId="{E5327D13-6CB7-47AF-834C-8C0B4FB152C6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2" creationId="{BB3312F3-3F4B-49DC-9FCC-30D2C6658F98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3" creationId="{F5AC5DED-D1B7-4FFD-A0BA-AEAA4F391980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4" creationId="{E58CB998-4A61-4E0F-8246-74EF6D636793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5" creationId="{CC0C49A1-59AA-44E4-BB01-611753BBDF02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6" creationId="{9F5C04D3-767E-446E-B0FD-1738C5A09E57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7" creationId="{AE1DFCE8-F128-4C67-99B9-1845DFD8F95C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3" creationId="{DC9D25B4-400C-43A7-9BFD-1139D657EBDD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6" creationId="{42B936DB-AF4A-451D-815C-881E81E80094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9" creationId="{47EDD27C-8076-46A7-A5A1-6F4CEB3B16EB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10" creationId="{3A4F5835-6178-4260-B3E5-5D2B4EB316F5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13" creationId="{9037D217-D3A9-4A0B-B29E-C9E5EDB9D043}"/>
          </ac:spMkLst>
        </pc:spChg>
        <pc:spChg chg="add mod">
          <ac:chgData name="Alexandria Miera" userId="1af29bc8bc37ace4" providerId="LiveId" clId="{1E4E5C1B-E219-46D0-8869-C2530E40E6B7}" dt="2021-04-25T04:18:15.569" v="9234" actId="113"/>
          <ac:spMkLst>
            <pc:docMk/>
            <pc:sldMk cId="3493427035" sldId="263"/>
            <ac:spMk id="215" creationId="{964753FD-EC2C-4C77-8368-AF406E7B32BC}"/>
          </ac:spMkLst>
        </pc:spChg>
        <pc:spChg chg="add del mod">
          <ac:chgData name="Alexandria Miera" userId="1af29bc8bc37ace4" providerId="LiveId" clId="{1E4E5C1B-E219-46D0-8869-C2530E40E6B7}" dt="2021-04-20T21:09:41.958" v="5882" actId="478"/>
          <ac:spMkLst>
            <pc:docMk/>
            <pc:sldMk cId="3493427035" sldId="263"/>
            <ac:spMk id="217" creationId="{112BDA77-32A2-45CF-BF2E-9AD1E8DA846B}"/>
          </ac:spMkLst>
        </pc:spChg>
        <pc:spChg chg="mod">
          <ac:chgData name="Alexandria Miera" userId="1af29bc8bc37ace4" providerId="LiveId" clId="{1E4E5C1B-E219-46D0-8869-C2530E40E6B7}" dt="2021-04-20T18:51:52.942" v="3161" actId="1076"/>
          <ac:spMkLst>
            <pc:docMk/>
            <pc:sldMk cId="3493427035" sldId="263"/>
            <ac:spMk id="3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43.356" v="1891" actId="478"/>
          <ac:spMkLst>
            <pc:docMk/>
            <pc:sldMk cId="3493427035" sldId="263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13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11:46.911" v="1892" actId="14100"/>
          <ac:spMkLst>
            <pc:docMk/>
            <pc:sldMk cId="3493427035" sldId="263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7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7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53" creationId="{00000000-0000-0000-0000-000000000000}"/>
          </ac:spMkLst>
        </pc:spChg>
        <pc:picChg chg="add del mod">
          <ac:chgData name="Alexandria Miera" userId="1af29bc8bc37ace4" providerId="LiveId" clId="{1E4E5C1B-E219-46D0-8869-C2530E40E6B7}" dt="2021-04-20T18:41:54.703" v="2971" actId="478"/>
          <ac:picMkLst>
            <pc:docMk/>
            <pc:sldMk cId="3493427035" sldId="263"/>
            <ac:picMk id="163" creationId="{66F0A3E2-4944-4760-960C-29279BF8CB04}"/>
          </ac:picMkLst>
        </pc:picChg>
        <pc:picChg chg="add del mod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169" creationId="{80103633-FBD1-4A95-AE5F-9473D3C2C9B7}"/>
          </ac:picMkLst>
        </pc:picChg>
        <pc:picChg chg="add del mod">
          <ac:chgData name="Alexandria Miera" userId="1af29bc8bc37ace4" providerId="LiveId" clId="{1E4E5C1B-E219-46D0-8869-C2530E40E6B7}" dt="2021-04-20T18:41:54.703" v="2971" actId="478"/>
          <ac:picMkLst>
            <pc:docMk/>
            <pc:sldMk cId="3493427035" sldId="263"/>
            <ac:picMk id="174" creationId="{6441CB69-A191-4E6F-AC2F-E635D3951CE3}"/>
          </ac:picMkLst>
        </pc:picChg>
        <pc:picChg chg="add mod">
          <ac:chgData name="Alexandria Miera" userId="1af29bc8bc37ace4" providerId="LiveId" clId="{1E4E5C1B-E219-46D0-8869-C2530E40E6B7}" dt="2021-04-20T18:11:33.024" v="1890"/>
          <ac:picMkLst>
            <pc:docMk/>
            <pc:sldMk cId="3493427035" sldId="263"/>
            <ac:picMk id="176" creationId="{8C2575CF-EED7-4247-914C-054E2B9270B2}"/>
          </ac:picMkLst>
        </pc:picChg>
        <pc:picChg chg="add mod">
          <ac:chgData name="Alexandria Miera" userId="1af29bc8bc37ace4" providerId="LiveId" clId="{1E4E5C1B-E219-46D0-8869-C2530E40E6B7}" dt="2021-04-20T18:11:33.024" v="1890"/>
          <ac:picMkLst>
            <pc:docMk/>
            <pc:sldMk cId="3493427035" sldId="263"/>
            <ac:picMk id="179" creationId="{1EA53118-0906-4407-8E65-8BF9C8B94AEA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2" creationId="{74B1CFD6-3A0E-442A-8ADA-1EB55255AEB4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4" creationId="{AF742115-CA41-47B6-B693-22744C09E41E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5" creationId="{A6713C49-BCF8-4D15-B0FD-F4D42BDCAF5D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7" creationId="{ABBF0125-3CA1-48E6-A9B6-FB6EB39731CA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8" creationId="{2A982EEC-627F-4DFF-96C3-940D9DBB048A}"/>
          </ac:picMkLst>
        </pc:picChg>
        <pc:picChg chg="del">
          <ac:chgData name="Alexandria Miera" userId="1af29bc8bc37ace4" providerId="LiveId" clId="{1E4E5C1B-E219-46D0-8869-C2530E40E6B7}" dt="2021-04-20T18:10:50.187" v="1883" actId="478"/>
          <ac:picMkLst>
            <pc:docMk/>
            <pc:sldMk cId="3493427035" sldId="263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1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4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8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443" creationId="{00000000-0000-0000-0000-000000000000}"/>
          </ac:picMkLst>
        </pc:picChg>
        <pc:cxnChg chg="add mod">
          <ac:chgData name="Alexandria Miera" userId="1af29bc8bc37ace4" providerId="LiveId" clId="{1E4E5C1B-E219-46D0-8869-C2530E40E6B7}" dt="2021-04-20T21:10:50.409" v="5898" actId="1076"/>
          <ac:cxnSpMkLst>
            <pc:docMk/>
            <pc:sldMk cId="3493427035" sldId="263"/>
            <ac:cxnSpMk id="5" creationId="{C0CD7171-B73E-4C3A-B330-16F199C407F6}"/>
          </ac:cxnSpMkLst>
        </pc:cxnChg>
        <pc:cxnChg chg="add del mod">
          <ac:chgData name="Alexandria Miera" userId="1af29bc8bc37ace4" providerId="LiveId" clId="{1E4E5C1B-E219-46D0-8869-C2530E40E6B7}" dt="2021-04-20T21:10:02.522" v="5889" actId="478"/>
          <ac:cxnSpMkLst>
            <pc:docMk/>
            <pc:sldMk cId="3493427035" sldId="263"/>
            <ac:cxnSpMk id="62" creationId="{25EA7EB4-4608-441E-9C20-663C0DD2D302}"/>
          </ac:cxnSpMkLst>
        </pc:cxnChg>
        <pc:cxnChg chg="add del mod">
          <ac:chgData name="Alexandria Miera" userId="1af29bc8bc37ace4" providerId="LiveId" clId="{1E4E5C1B-E219-46D0-8869-C2530E40E6B7}" dt="2021-04-20T21:10:47.127" v="5897" actId="478"/>
          <ac:cxnSpMkLst>
            <pc:docMk/>
            <pc:sldMk cId="3493427035" sldId="263"/>
            <ac:cxnSpMk id="67" creationId="{638DF942-966D-4C1B-B2D7-590AD1431C51}"/>
          </ac:cxnSpMkLst>
        </pc:cxnChg>
        <pc:cxnChg chg="add del mod">
          <ac:chgData name="Alexandria Miera" userId="1af29bc8bc37ace4" providerId="LiveId" clId="{1E4E5C1B-E219-46D0-8869-C2530E40E6B7}" dt="2021-04-20T21:10:56.209" v="5903"/>
          <ac:cxnSpMkLst>
            <pc:docMk/>
            <pc:sldMk cId="3493427035" sldId="263"/>
            <ac:cxnSpMk id="69" creationId="{B2A4445C-E36D-48D3-9D86-5C1881A468DD}"/>
          </ac:cxnSpMkLst>
        </pc:cxnChg>
        <pc:cxnChg chg="add del mod">
          <ac:chgData name="Alexandria Miera" userId="1af29bc8bc37ace4" providerId="LiveId" clId="{1E4E5C1B-E219-46D0-8869-C2530E40E6B7}" dt="2021-04-20T21:10:55.796" v="5902"/>
          <ac:cxnSpMkLst>
            <pc:docMk/>
            <pc:sldMk cId="3493427035" sldId="263"/>
            <ac:cxnSpMk id="70" creationId="{8F4FA2DA-71AD-4FFA-8C0D-99F8627A42B7}"/>
          </ac:cxnSpMkLst>
        </pc:cxnChg>
        <pc:cxnChg chg="del">
          <ac:chgData name="Alexandria Miera" userId="1af29bc8bc37ace4" providerId="LiveId" clId="{1E4E5C1B-E219-46D0-8869-C2530E40E6B7}" dt="2021-04-20T18:10:51.606" v="1884" actId="478"/>
          <ac:cxnSpMkLst>
            <pc:docMk/>
            <pc:sldMk cId="3493427035" sldId="263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10:47.235" v="1882" actId="478"/>
          <ac:cxnSpMkLst>
            <pc:docMk/>
            <pc:sldMk cId="3493427035" sldId="263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6" creationId="{FD62A708-BC30-435A-8F43-2089707231CB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8" creationId="{895CFD89-46FC-40A8-B268-5CEF99D4B16D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9" creationId="{B6D8E2DF-195D-48C8-875F-077E51A94F11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0" creationId="{BEA6CA4F-145A-4238-B340-E5ECD6DDF271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1" creationId="{8CE5FE5D-E09B-4A1D-B6BF-364D0FEF2028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2" creationId="{A77C67C4-6A23-443B-AC87-44EC5646FFD4}"/>
          </ac:cxnSpMkLst>
        </pc:cxnChg>
        <pc:cxnChg chg="add del mod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172" creationId="{12CD7D85-4F84-421E-AA2A-E34AD1C94BF9}"/>
          </ac:cxnSpMkLst>
        </pc:cxnChg>
        <pc:cxnChg chg="add del mod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173" creationId="{E73D674E-E6F8-4D1D-8504-BD1BB9B7F923}"/>
          </ac:cxnSpMkLst>
        </pc:cxnChg>
        <pc:cxnChg chg="add mod">
          <ac:chgData name="Alexandria Miera" userId="1af29bc8bc37ace4" providerId="LiveId" clId="{1E4E5C1B-E219-46D0-8869-C2530E40E6B7}" dt="2021-04-20T18:11:33.024" v="1890"/>
          <ac:cxnSpMkLst>
            <pc:docMk/>
            <pc:sldMk cId="3493427035" sldId="263"/>
            <ac:cxnSpMk id="182" creationId="{936CD8AF-7A69-4315-9DB4-EEC5F29F75E1}"/>
          </ac:cxnSpMkLst>
        </pc:cxnChg>
        <pc:cxnChg chg="add mod">
          <ac:chgData name="Alexandria Miera" userId="1af29bc8bc37ace4" providerId="LiveId" clId="{1E4E5C1B-E219-46D0-8869-C2530E40E6B7}" dt="2021-04-20T18:11:33.024" v="1890"/>
          <ac:cxnSpMkLst>
            <pc:docMk/>
            <pc:sldMk cId="3493427035" sldId="263"/>
            <ac:cxnSpMk id="183" creationId="{CC9CF702-99FD-49EA-AA06-631CAE23950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198" creationId="{A0DDADC2-10FF-4D03-BF45-3DDB29CA16D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199" creationId="{C295796F-3624-43FB-B8A0-068CA98FF838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00" creationId="{F17E73B4-97C1-49C2-8ACE-9247870AD90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01" creationId="{F557EF04-14CB-4CA3-8980-EBF179A4B3D2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1" creationId="{ABCB8B41-D921-4CFE-AEB2-3A6D7FCBC921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2" creationId="{FF590B41-74C7-4772-97C3-843E2978C799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4" creationId="{FCF76CA5-8622-41D9-AE63-75FBF992FA73}"/>
          </ac:cxnSpMkLst>
        </pc:cxnChg>
        <pc:cxnChg chg="add del mod">
          <ac:chgData name="Alexandria Miera" userId="1af29bc8bc37ace4" providerId="LiveId" clId="{1E4E5C1B-E219-46D0-8869-C2530E40E6B7}" dt="2021-04-20T21:10:03.761" v="5890" actId="478"/>
          <ac:cxnSpMkLst>
            <pc:docMk/>
            <pc:sldMk cId="3493427035" sldId="263"/>
            <ac:cxnSpMk id="216" creationId="{13B1E0FB-CA12-4066-AD34-6201CC2E24C5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2.511" v="1885" actId="478"/>
          <ac:cxnSpMkLst>
            <pc:docMk/>
            <pc:sldMk cId="3493427035" sldId="263"/>
            <ac:cxnSpMk id="364" creationId="{00000000-0000-0000-0000-000000000000}"/>
          </ac:cxnSpMkLst>
        </pc:cxnChg>
        <pc:cxnChg chg="ord">
          <ac:chgData name="Alexandria Miera" userId="1af29bc8bc37ace4" providerId="LiveId" clId="{1E4E5C1B-E219-46D0-8869-C2530E40E6B7}" dt="2021-04-20T18:52:36.034" v="3171" actId="166"/>
          <ac:cxnSpMkLst>
            <pc:docMk/>
            <pc:sldMk cId="3493427035" sldId="263"/>
            <ac:cxnSpMk id="365" creationId="{00000000-0000-0000-0000-000000000000}"/>
          </ac:cxnSpMkLst>
        </pc:cxnChg>
        <pc:cxnChg chg="ord">
          <ac:chgData name="Alexandria Miera" userId="1af29bc8bc37ace4" providerId="LiveId" clId="{1E4E5C1B-E219-46D0-8869-C2530E40E6B7}" dt="2021-04-20T18:52:31.979" v="3170" actId="166"/>
          <ac:cxnSpMkLst>
            <pc:docMk/>
            <pc:sldMk cId="3493427035" sldId="263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01.945" v="1887" actId="478"/>
          <ac:cxnSpMkLst>
            <pc:docMk/>
            <pc:sldMk cId="3493427035" sldId="263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9.524" v="1879" actId="478"/>
          <ac:cxnSpMkLst>
            <pc:docMk/>
            <pc:sldMk cId="3493427035" sldId="263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45.227" v="1880" actId="478"/>
          <ac:cxnSpMkLst>
            <pc:docMk/>
            <pc:sldMk cId="3493427035" sldId="263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46.421" v="1881" actId="478"/>
          <ac:cxnSpMkLst>
            <pc:docMk/>
            <pc:sldMk cId="3493427035" sldId="263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54" creationId="{00000000-0000-0000-0000-000000000000}"/>
          </ac:cxnSpMkLst>
        </pc:cxnChg>
      </pc:sldChg>
      <pc:sldChg chg="addSp delSp modSp add del mod">
        <pc:chgData name="Alexandria Miera" userId="1af29bc8bc37ace4" providerId="LiveId" clId="{1E4E5C1B-E219-46D0-8869-C2530E40E6B7}" dt="2021-04-20T18:56:25.699" v="3225" actId="2696"/>
        <pc:sldMkLst>
          <pc:docMk/>
          <pc:sldMk cId="2478194526" sldId="264"/>
        </pc:sldMkLst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3" creationId="{93395D0C-ADB0-4E30-B0AA-A5B7DA3A58F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5" creationId="{CBB967E3-03AC-4722-B34F-01A2E9FE789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6" creationId="{8E7A8069-C89D-44E4-A4FE-52A71392EA4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8" creationId="{BCE83F37-96B5-449A-A6BB-0B7422494D40}"/>
          </ac:spMkLst>
        </pc:spChg>
        <pc:spChg chg="add del mod">
          <ac:chgData name="Alexandria Miera" userId="1af29bc8bc37ace4" providerId="LiveId" clId="{1E4E5C1B-E219-46D0-8869-C2530E40E6B7}" dt="2021-04-20T18:56:18.912" v="3223" actId="478"/>
          <ac:spMkLst>
            <pc:docMk/>
            <pc:sldMk cId="2478194526" sldId="264"/>
            <ac:spMk id="159" creationId="{732B7F15-DBEF-4F3E-A14E-B8A91BB06CF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61" creationId="{82F6E010-4D7F-4C1E-BBD4-544F960E056D}"/>
          </ac:spMkLst>
        </pc:spChg>
        <pc:spChg chg="add del mod">
          <ac:chgData name="Alexandria Miera" userId="1af29bc8bc37ace4" providerId="LiveId" clId="{1E4E5C1B-E219-46D0-8869-C2530E40E6B7}" dt="2021-04-20T18:56:07.633" v="3218" actId="478"/>
          <ac:spMkLst>
            <pc:docMk/>
            <pc:sldMk cId="2478194526" sldId="264"/>
            <ac:spMk id="163" creationId="{118A8428-7E76-4719-A9C1-AD01CF7CAE97}"/>
          </ac:spMkLst>
        </pc:spChg>
        <pc:spChg chg="add del mod">
          <ac:chgData name="Alexandria Miera" userId="1af29bc8bc37ace4" providerId="LiveId" clId="{1E4E5C1B-E219-46D0-8869-C2530E40E6B7}" dt="2021-04-20T18:56:10.197" v="3219" actId="478"/>
          <ac:spMkLst>
            <pc:docMk/>
            <pc:sldMk cId="2478194526" sldId="264"/>
            <ac:spMk id="168" creationId="{E3CCCA25-C104-4A2D-AE95-02686EBBDF32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69" creationId="{7D153251-AC55-4BA9-ACB3-2980479D1D2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0" creationId="{9F4429F2-949B-428C-AB12-A13A84C022BC}"/>
          </ac:spMkLst>
        </pc:spChg>
        <pc:spChg chg="add del mod">
          <ac:chgData name="Alexandria Miera" userId="1af29bc8bc37ace4" providerId="LiveId" clId="{1E4E5C1B-E219-46D0-8869-C2530E40E6B7}" dt="2021-04-20T18:56:11.673" v="3220" actId="478"/>
          <ac:spMkLst>
            <pc:docMk/>
            <pc:sldMk cId="2478194526" sldId="264"/>
            <ac:spMk id="172" creationId="{34744C66-DBBC-4A63-AFC5-3467379634A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4" creationId="{BF208EFF-1B05-4C4C-B3F2-4CFD996AB3E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5" creationId="{C41CDEDD-F49F-4F14-B4BB-5330FFFCD5D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7" creationId="{44446889-3BCB-4E10-B696-F4AD5753CFD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8" creationId="{F4E49F9C-43F7-4945-B4E6-7304449E5A1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9" creationId="{3ED643AA-2B25-45AB-B0A9-0CA00E13DC9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1" creationId="{29FCC62C-6942-4FD3-BBD5-6A675CCB825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4" creationId="{37F13A15-6A45-4DF2-99D9-DDE71E30F30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5" creationId="{A3DFE52D-3D6B-4B5E-B930-67783C14C5C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6" creationId="{FAAB0E34-57E2-4280-8B59-2F28EB804EF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7" creationId="{CEC9F3BB-0D25-43E9-8E39-7465795FD7B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8" creationId="{13D52633-117A-4210-B8C5-853C7B3880D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9" creationId="{969E6FCA-2723-4CB2-8CAB-E0D7E373DCCA}"/>
          </ac:spMkLst>
        </pc:spChg>
        <pc:spChg chg="add del mod">
          <ac:chgData name="Alexandria Miera" userId="1af29bc8bc37ace4" providerId="LiveId" clId="{1E4E5C1B-E219-46D0-8869-C2530E40E6B7}" dt="2021-04-20T18:56:17.015" v="3222" actId="478"/>
          <ac:spMkLst>
            <pc:docMk/>
            <pc:sldMk cId="2478194526" sldId="264"/>
            <ac:spMk id="190" creationId="{BDA21230-FD76-4D38-B1C0-89E5124B912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92" creationId="{07332E22-8D46-4D8B-98E5-16E5320179C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93" creationId="{DEF1A8A8-E25E-464E-955F-3FAC93A11EF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07" creationId="{4F2EB962-925D-47A4-B7D4-5CDBE7DB9CA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09" creationId="{F59415F4-B00D-445E-B246-ECD0F33AF10E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1" creationId="{B5A6756D-819F-4D1E-9AD1-70D6A1A8849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2" creationId="{24E56405-5146-4BFE-A45F-F307AC9AAA2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3" creationId="{1080E4C3-D3EB-41E4-ABC7-6274C8053E3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4" creationId="{D27D7B98-9524-4A62-A2BB-04E5AD0F7AF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5" creationId="{9F2E1985-80CD-4EDF-867E-104667F5E20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6" creationId="{5E79A211-233D-4C7C-AAB3-46E828510E5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7" creationId="{ED6FEA2E-4989-4C94-9B1F-637B761D14F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8" creationId="{F300D407-3EDE-4516-80F4-B4C44711B45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9" creationId="{24212291-E9F2-4E8B-A9AB-3D525BA57ED1}"/>
          </ac:spMkLst>
        </pc:spChg>
        <pc:spChg chg="add del mod">
          <ac:chgData name="Alexandria Miera" userId="1af29bc8bc37ace4" providerId="LiveId" clId="{1E4E5C1B-E219-46D0-8869-C2530E40E6B7}" dt="2021-04-20T18:56:15.020" v="3221" actId="478"/>
          <ac:spMkLst>
            <pc:docMk/>
            <pc:sldMk cId="2478194526" sldId="264"/>
            <ac:spMk id="220" creationId="{A8BB0AEF-97CB-4670-9393-D490184ED5B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34" creationId="{5D20BC6F-B111-49F9-B063-CB1317A1A87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37" creationId="{304C75E2-0D32-4438-8795-1DB0680C9F8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4" creationId="{6C0D0F35-E211-46DA-B61E-89E8BDF0290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5" creationId="{AF9C1637-D585-4D51-A403-5A9D8957DB9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8" creationId="{57BCADE3-2B52-41B5-98D9-618D5C19DD1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1" creationId="{C7A06147-20F0-4BFA-A32A-3BAC2FCDABE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2" creationId="{E89B7AF3-5524-45C3-933E-CA773F8A8D8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4" creationId="{DD0422F1-5069-4A23-AF3C-AEB9D973BAA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5" creationId="{60A02D1F-6619-449E-AD52-8C89B89C3D8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9" creationId="{7CB1AE5B-A9B2-4FC8-921B-60E644AFAAC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5" creationId="{32C70598-3202-4262-9DB4-B1028C817FF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6" creationId="{414FB715-5A15-4826-9B1D-6DD6693FECD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7" creationId="{0C295AE8-F785-4EAD-BF41-795B7F3C78F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8" creationId="{5168D2F6-B57F-4665-9905-692DF1C92FA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1" creationId="{999BFA9C-7DE8-4377-8C10-82A4FB3925D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2" creationId="{7FC0472C-FB55-44B1-B8B8-3240F6D3838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3" creationId="{A9BE5503-AE2C-4BB8-A5AC-A2FE58B52A3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4" creationId="{23663995-AE97-43C1-AC77-BB50B55E70F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5" creationId="{DC8C3DC7-8F06-4B5C-AE8A-479A0FFEA2D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6" creationId="{277C00C2-62FF-4F31-B855-BD229C2F2AB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9" creationId="{21D6F369-3929-466A-8ED7-25358B39791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0" creationId="{C1132F0B-BD9D-4B57-9042-C3A9190F817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1" creationId="{15F44C90-D85A-456B-9709-3E94309F2E7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2" creationId="{DAE745D9-69D0-4B0D-BB10-FAF4B660EB2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3" creationId="{A0F7CF97-4214-444E-9072-8BA498CB054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4" creationId="{9F4AF8BF-3E68-4907-A190-4AFCB56A22E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7" creationId="{B7145422-C2FF-42E9-BFC9-AE2C2EC4872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8" creationId="{A823F328-0874-47CC-86A7-DD9A66CF9A4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9" creationId="{3C49F08F-00E7-4BA6-8226-ADEAA171F4A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0" creationId="{97E5C5DA-3C8D-4B5B-8ABB-382E5335E8F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1" creationId="{BDE952DE-0179-4A28-B0D3-57BCA4197CDE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2" creationId="{8425F70F-15AC-4B6F-87A0-22C520DEAA9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5" creationId="{9B6B7459-63FE-4502-8610-6787234829F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6" creationId="{E30DE235-B069-4497-ABB5-1937A434901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9" creationId="{124D9975-E77D-4CFD-94DE-7B6C91A8B89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0" creationId="{8B318D2E-2786-4854-A489-841342B90E6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1" creationId="{52280F6C-4D5F-4234-AE74-2A0AB065ACF7}"/>
          </ac:spMkLst>
        </pc:spChg>
        <pc:spChg chg="add del mod">
          <ac:chgData name="Alexandria Miera" userId="1af29bc8bc37ace4" providerId="LiveId" clId="{1E4E5C1B-E219-46D0-8869-C2530E40E6B7}" dt="2021-04-20T18:56:20.493" v="3224" actId="478"/>
          <ac:spMkLst>
            <pc:docMk/>
            <pc:sldMk cId="2478194526" sldId="264"/>
            <ac:spMk id="302" creationId="{38EBC8A5-3CC3-437A-B872-2720880BE6B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7" creationId="{55C6149A-4F9F-4836-AF1A-810189A12EB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8" creationId="{BA2FA38E-9FB1-41D7-8925-95279D129342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7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7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53" creationId="{00000000-0000-0000-0000-00000000000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57" creationId="{EF56B2FF-3C5E-45AF-8F36-F074D5974F0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58" creationId="{9CBF032F-ED19-48AF-8791-5EBBE6E8961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6" creationId="{0488C309-F44D-4446-B294-8E55E48D1EF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7" creationId="{347DE9A1-1F2E-4E62-9F03-DE9836A9E4B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8" creationId="{B14F20D3-F04F-4ABE-B88C-0C58D12061A5}"/>
          </ac:spMkLst>
        </pc:sp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54" creationId="{6600CEDE-C76B-41AE-95B0-E34AA1077417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157" creationId="{8845C172-3EBF-45A1-B0F5-21DD5617DF3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0" creationId="{F24083EB-572E-438A-B0AB-232D23021B1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2" creationId="{37C3B572-18B5-4B9F-9866-D517815DF369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164" creationId="{9B32E3C9-737C-4EF2-940B-D00C69B52807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7" creationId="{F9D5503E-6857-4925-BA39-F1B368A1D91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71" creationId="{85E77D91-6F0A-4B3B-8BE5-5AA2E171EC9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80" creationId="{D0F0DAFF-7DC3-4CD6-B127-015FE67787E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91" creationId="{C61046DE-9F6C-48FE-98D3-8A3FA1C1532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08" creationId="{26AC708B-C3D2-4CA0-B307-F6740848C0F7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10" creationId="{25060109-4596-44A9-8394-216F1D57DAB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2" creationId="{9204AA60-264D-4325-AF17-DACD28F772E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7" creationId="{74B434F2-15F3-4C12-841F-0910DD3165DA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8" creationId="{CF5D59DA-B4FE-43D1-BBE9-A81917BF28A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3" creationId="{EC6FB91E-4A09-4824-92C0-01B0298821D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5" creationId="{E5357600-016A-47BA-8B5B-290F3B53588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6" creationId="{7C4EC283-DA1B-4ABC-A3F9-2912995E6E41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1" creationId="{9B3E71CF-9B90-4DE7-A683-4535E0C33706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2" creationId="{78E9CD58-F4FC-410B-93A6-C162B763B01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3" creationId="{1C5BBAEC-49D6-4B47-B5B3-1B1F3D9F7BA3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0" creationId="{0543F261-BCF2-46E5-B2DB-6E9C75B4C836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3" creationId="{83943EA3-0682-43FA-A417-E44F832D21F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8" creationId="{FCFA6309-C924-4499-8863-434E9367AD0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60" creationId="{C9EAECFD-BFAC-42DA-AAC8-3700420DD69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63" creationId="{FEFD9F4A-0EFC-4D8E-9D7D-962F439CC119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98" creationId="{347C64E6-3560-4DF2-B5ED-3672A2A3CBE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306" creationId="{B77526F4-E9BF-4F1A-9372-CFDE5B305D6B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1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4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8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443" creationId="{00000000-0000-0000-0000-000000000000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56" creationId="{909EDABE-894F-47B2-8480-0721B85096A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61" creationId="{FC58746C-C151-4357-9E30-605787DC3B9E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62" creationId="{7FA2B212-C1DE-4C24-B05C-5811A9B762E1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0" creationId="{034D6BBA-DB51-4D76-BFAD-D7393D79BA2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1" creationId="{2DD354A7-58F3-46AC-B073-BF43ECD2E20B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9" creationId="{56D90B1B-E4EC-4BD5-A83B-B5A36FA17DE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80" creationId="{F8E49CE3-CDEA-4950-AD35-EABACB4C3914}"/>
          </ac:picMkLst>
        </pc:pic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52" creationId="{A0BDB01A-83BF-45FB-A8B7-7F458C1D30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65" creationId="{E698A5FC-E51E-4379-A10D-29ADD4318481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66" creationId="{313F382A-957F-4DDE-8802-1896E46D7D1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73" creationId="{B571B7A9-9619-4108-B7F3-A6F55CAD2E7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76" creationId="{3F52852B-FF10-427D-A067-55EB84F1070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82" creationId="{71A33AD0-C402-470C-903E-7806460A443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83" creationId="{C06AB0B9-E32F-4EEF-ACEB-3E7B157D086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4" creationId="{97EE63B2-F6D4-4D58-A251-2754EE0B82D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5" creationId="{44250EE7-FCD6-4AB8-8F45-E607114E540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6" creationId="{95B73B9E-588F-44A2-B0BD-64D001FE757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7" creationId="{A4CBE72C-3E1A-4CAE-A339-45B1926A593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8" creationId="{5B9F1F73-F089-4AA4-8881-116BF504B59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9" creationId="{62F843C8-8741-4D5A-95A1-C21771AA19E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0" creationId="{71721594-029C-4FA0-BB9A-00AC9A84C9B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1" creationId="{D8D3AF16-AF54-401D-84CA-158D1861BC2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2" creationId="{F8B1C33C-93F8-492B-9D2F-06437A366F8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3" creationId="{FD851E5B-F3A3-434A-850F-038ADFD6E9C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4" creationId="{D2BD1FE5-743F-4D7E-BD35-452844D843E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5" creationId="{04E08A30-1D50-4CED-A11F-9D758F8B5CC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6" creationId="{9CB24B5C-D1AF-4719-9348-7B246E81FD2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1" creationId="{71400A67-DD44-4608-B379-17EBE696298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3" creationId="{DBAA042E-F77D-474E-938B-FE17A0FAA2B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4" creationId="{D52F0B37-6B7D-4352-9B09-87619320C7B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5" creationId="{16B88498-4B37-4915-AD65-B2F236AD2F25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6" creationId="{0A09CDB7-3461-436C-8F51-C40C2DCA623C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9" creationId="{75AF9AE1-5BD5-46C7-AE5B-B38915AB834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0" creationId="{3BD07E6E-A0D3-4AAC-A850-48B03440CEDC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1" creationId="{DE392D00-21E4-4BD1-8FE9-113123771E6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2" creationId="{DEFA3D3C-3494-4B36-AA2A-EDB11266022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8" creationId="{E823E6BF-4406-4E80-9508-CB18504BB2C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9" creationId="{C85C3250-5CB5-4E2E-8DBF-75FFF22BEDA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0" creationId="{CBE3DD53-FC7C-48FA-B05A-A0DCF48B2CF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6" creationId="{4F689A7C-2021-4A1E-8D8A-147B87222E85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7" creationId="{9E2ED66F-E31A-4C02-8B97-B17FD768DD1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9" creationId="{C731559E-D185-46DB-BBBB-71F77C9FB44D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56" creationId="{5ADAA95B-9A2D-43FC-A186-39E5BF7D69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57" creationId="{9C72EA1D-96BB-4001-8B20-EA4985CBCE6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1" creationId="{46A87AD1-DBEB-48C3-9BBE-7E207014232D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2" creationId="{B353C781-C92A-401C-80DA-FF11634CB0E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4" creationId="{D88B853A-48D6-4CAE-A965-DF9BC999E04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9" creationId="{60DF5B96-C7B8-4C65-94C3-8F778D2CF90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0" creationId="{0ABFD874-3B18-4601-BF2D-7C32A658EFF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7" creationId="{6A6639A0-1A7C-4E31-B24B-4A7EFCFBD3F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8" creationId="{27870B85-A526-4F5F-827F-75672F7A96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85" creationId="{6ABAB5B6-68C2-48B6-9459-73CA7891942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86" creationId="{38B9C405-B355-4F67-8FC9-5F699820FCC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3" creationId="{22E3809A-319A-4B04-BC47-DEF90A1EBE1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4" creationId="{685E7C82-F461-4B16-B17B-40DB32B91ADB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7" creationId="{70F8DE80-6EEB-4F2F-8007-6CCDFB332F0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3" creationId="{3F56ACA0-4F41-4CDA-AEB9-713EE9E75BD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4" creationId="{5E6C086E-D514-4F2F-9C1B-67C7D274B57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5" creationId="{98F4A5BF-5EEE-4CA1-A2F4-89FFF06844E4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4" creationId="{00000000-0000-0000-0000-00000000000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55" creationId="{B814250F-5CC0-4FEB-8011-DA7F1D75257B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59" creationId="{4745561B-7364-454B-BC58-67F97CA31DB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0" creationId="{C6D7437C-61E2-4FE6-8608-69A8A6C7EAA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3" creationId="{A4FF733C-A719-41C4-979A-23768378FCC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4" creationId="{66838FCD-2E00-4BB6-BF13-217701D8EB9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5" creationId="{EC81D48B-4A92-4F3C-B427-72DD004FC4A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9" creationId="{BCE62BBF-8E99-4BD1-864F-A94879689E2F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2" creationId="{FAA85C1E-BF44-4F60-94A5-DE398D9A0CC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3" creationId="{6339AA24-C3E3-4ACA-B3E6-DE6C8DDB553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4" creationId="{4C17DADD-6A79-4A2E-95A8-DC06B19E0C1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5" creationId="{FD5A638E-EF76-4CF3-A805-483C920E345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6" creationId="{14929A84-05AB-45FE-A53A-BA94B001112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7" creationId="{D0E1717E-1B9E-44E7-A6F6-FC5D9A770ECF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8" creationId="{DC634E6B-28C0-49EE-9D12-A39E40A94F4C}"/>
          </ac:cxnSpMkLst>
        </pc:cxnChg>
      </pc:sldChg>
      <pc:sldChg chg="addSp delSp modSp add mod">
        <pc:chgData name="Alexandria Miera" userId="1af29bc8bc37ace4" providerId="LiveId" clId="{1E4E5C1B-E219-46D0-8869-C2530E40E6B7}" dt="2021-04-25T04:19:15.390" v="9259" actId="113"/>
        <pc:sldMkLst>
          <pc:docMk/>
          <pc:sldMk cId="3248478541" sldId="264"/>
        </pc:sldMkLst>
        <pc:spChg chg="add del mod">
          <ac:chgData name="Alexandria Miera" userId="1af29bc8bc37ace4" providerId="LiveId" clId="{1E4E5C1B-E219-46D0-8869-C2530E40E6B7}" dt="2021-04-20T19:35:37.040" v="4860" actId="478"/>
          <ac:spMkLst>
            <pc:docMk/>
            <pc:sldMk cId="3248478541" sldId="264"/>
            <ac:spMk id="165" creationId="{8783BC26-0EF4-4592-918B-88E6EC4ED3E4}"/>
          </ac:spMkLst>
        </pc:spChg>
        <pc:spChg chg="add mod">
          <ac:chgData name="Alexandria Miera" userId="1af29bc8bc37ace4" providerId="LiveId" clId="{1E4E5C1B-E219-46D0-8869-C2530E40E6B7}" dt="2021-04-24T22:26:59.351" v="6661" actId="313"/>
          <ac:spMkLst>
            <pc:docMk/>
            <pc:sldMk cId="3248478541" sldId="264"/>
            <ac:spMk id="167" creationId="{320BDAD1-3A93-4D2A-99F4-C125F881CA45}"/>
          </ac:spMkLst>
        </pc:spChg>
        <pc:spChg chg="add mod">
          <ac:chgData name="Alexandria Miera" userId="1af29bc8bc37ace4" providerId="LiveId" clId="{1E4E5C1B-E219-46D0-8869-C2530E40E6B7}" dt="2021-04-25T04:19:11.737" v="9257" actId="113"/>
          <ac:spMkLst>
            <pc:docMk/>
            <pc:sldMk cId="3248478541" sldId="264"/>
            <ac:spMk id="173" creationId="{C7F71641-5850-44D5-965D-1ACC8F8FAE69}"/>
          </ac:spMkLst>
        </pc:spChg>
        <pc:spChg chg="add mod">
          <ac:chgData name="Alexandria Miera" userId="1af29bc8bc37ace4" providerId="LiveId" clId="{1E4E5C1B-E219-46D0-8869-C2530E40E6B7}" dt="2021-04-25T04:19:15.390" v="9259" actId="113"/>
          <ac:spMkLst>
            <pc:docMk/>
            <pc:sldMk cId="3248478541" sldId="264"/>
            <ac:spMk id="176" creationId="{A0F706F2-397E-4992-A5AE-37D442593809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177" creationId="{49CEC3F7-1477-4269-8FF1-2AD5AD10ED33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178" creationId="{58661F95-5CBA-4D82-93B5-CDB59D1D4423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0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044" v="4943" actId="478"/>
          <ac:spMkLst>
            <pc:docMk/>
            <pc:sldMk cId="3248478541" sldId="264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27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0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1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5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5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7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7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5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8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1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09.451" v="4812" actId="478"/>
          <ac:spMkLst>
            <pc:docMk/>
            <pc:sldMk cId="3248478541" sldId="264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08.922" v="4811" actId="478"/>
          <ac:spMkLst>
            <pc:docMk/>
            <pc:sldMk cId="3248478541" sldId="264"/>
            <ac:spMk id="453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33:53.330" v="4801" actId="478"/>
          <ac:picMkLst>
            <pc:docMk/>
            <pc:sldMk cId="3248478541" sldId="264"/>
            <ac:picMk id="157" creationId="{8845C172-3EBF-45A1-B0F5-21DD5617DF3D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164" creationId="{9B32E3C9-737C-4EF2-940B-D00C69B52807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179" creationId="{E7BD4C20-559B-4733-99B3-206D298BE271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26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5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1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4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9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80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90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4:19.655" v="4813" actId="478"/>
          <ac:picMkLst>
            <pc:docMk/>
            <pc:sldMk cId="3248478541" sldId="264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4:19.655" v="4813" actId="478"/>
          <ac:picMkLst>
            <pc:docMk/>
            <pc:sldMk cId="3248478541" sldId="264"/>
            <ac:picMk id="443" creationId="{00000000-0000-0000-0000-000000000000}"/>
          </ac:picMkLst>
        </pc:pic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9:35:29.660" v="4859" actId="478"/>
          <ac:cxnSpMkLst>
            <pc:docMk/>
            <pc:sldMk cId="3248478541" sldId="264"/>
            <ac:cxnSpMk id="160" creationId="{30E92E9D-B1A1-4774-AF7A-C0A8C47C034C}"/>
          </ac:cxnSpMkLst>
        </pc:cxnChg>
        <pc:cxnChg chg="add del mod">
          <ac:chgData name="Alexandria Miera" userId="1af29bc8bc37ace4" providerId="LiveId" clId="{1E4E5C1B-E219-46D0-8869-C2530E40E6B7}" dt="2021-04-20T19:35:28.735" v="4858" actId="478"/>
          <ac:cxnSpMkLst>
            <pc:docMk/>
            <pc:sldMk cId="3248478541" sldId="264"/>
            <ac:cxnSpMk id="161" creationId="{3CE82BD6-6495-4962-944C-538113DEF289}"/>
          </ac:cxnSpMkLst>
        </pc:cxnChg>
        <pc:cxnChg chg="add del mod">
          <ac:chgData name="Alexandria Miera" userId="1af29bc8bc37ace4" providerId="LiveId" clId="{1E4E5C1B-E219-46D0-8869-C2530E40E6B7}" dt="2021-04-20T19:35:26.972" v="4856" actId="478"/>
          <ac:cxnSpMkLst>
            <pc:docMk/>
            <pc:sldMk cId="3248478541" sldId="264"/>
            <ac:cxnSpMk id="162" creationId="{83179351-B77B-4D6E-91F9-C904138844F7}"/>
          </ac:cxnSpMkLst>
        </pc:cxnChg>
        <pc:cxnChg chg="add del mod">
          <ac:chgData name="Alexandria Miera" userId="1af29bc8bc37ace4" providerId="LiveId" clId="{1E4E5C1B-E219-46D0-8869-C2530E40E6B7}" dt="2021-04-20T19:35:27.844" v="4857" actId="478"/>
          <ac:cxnSpMkLst>
            <pc:docMk/>
            <pc:sldMk cId="3248478541" sldId="264"/>
            <ac:cxnSpMk id="163" creationId="{AE1D495F-64A0-499E-BEBD-04844CBC9898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66" creationId="{313F382A-957F-4DDE-8802-1896E46D7D18}"/>
          </ac:cxnSpMkLst>
        </pc:cxnChg>
        <pc:cxnChg chg="add mod">
          <ac:chgData name="Alexandria Miera" userId="1af29bc8bc37ace4" providerId="LiveId" clId="{1E4E5C1B-E219-46D0-8869-C2530E40E6B7}" dt="2021-04-20T19:37:54.733" v="4950" actId="14100"/>
          <ac:cxnSpMkLst>
            <pc:docMk/>
            <pc:sldMk cId="3248478541" sldId="264"/>
            <ac:cxnSpMk id="168" creationId="{D6609B24-D98B-4D2A-8B9E-D2C314823B2E}"/>
          </ac:cxnSpMkLst>
        </pc:cxnChg>
        <pc:cxnChg chg="add mod">
          <ac:chgData name="Alexandria Miera" userId="1af29bc8bc37ace4" providerId="LiveId" clId="{1E4E5C1B-E219-46D0-8869-C2530E40E6B7}" dt="2021-04-20T19:37:38.193" v="4945"/>
          <ac:cxnSpMkLst>
            <pc:docMk/>
            <pc:sldMk cId="3248478541" sldId="264"/>
            <ac:cxnSpMk id="169" creationId="{E8FCA4DA-B7D7-4789-AE90-EEEFDE84E357}"/>
          </ac:cxnSpMkLst>
        </pc:cxnChg>
        <pc:cxnChg chg="add mod">
          <ac:chgData name="Alexandria Miera" userId="1af29bc8bc37ace4" providerId="LiveId" clId="{1E4E5C1B-E219-46D0-8869-C2530E40E6B7}" dt="2021-04-20T19:37:38.193" v="4945"/>
          <ac:cxnSpMkLst>
            <pc:docMk/>
            <pc:sldMk cId="3248478541" sldId="264"/>
            <ac:cxnSpMk id="170" creationId="{2A2B41F3-E681-43AA-948F-9704BB20044D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71" creationId="{4829813C-FB52-42AD-9CFE-C739B6F87B21}"/>
          </ac:cxnSpMkLst>
        </pc:cxnChg>
        <pc:cxnChg chg="add del mod">
          <ac:chgData name="Alexandria Miera" userId="1af29bc8bc37ace4" providerId="LiveId" clId="{1E4E5C1B-E219-46D0-8869-C2530E40E6B7}" dt="2021-04-20T19:37:42.749" v="4946" actId="478"/>
          <ac:cxnSpMkLst>
            <pc:docMk/>
            <pc:sldMk cId="3248478541" sldId="264"/>
            <ac:cxnSpMk id="172" creationId="{CF224F02-239D-4C98-8D57-DE6EA82A315E}"/>
          </ac:cxnSpMkLst>
        </pc:cxnChg>
        <pc:cxnChg chg="add mod">
          <ac:chgData name="Alexandria Miera" userId="1af29bc8bc37ace4" providerId="LiveId" clId="{1E4E5C1B-E219-46D0-8869-C2530E40E6B7}" dt="2021-04-20T19:38:34.750" v="4955" actId="14100"/>
          <ac:cxnSpMkLst>
            <pc:docMk/>
            <pc:sldMk cId="3248478541" sldId="264"/>
            <ac:cxnSpMk id="174" creationId="{69EE76A2-684D-43E1-90D7-C655E1489132}"/>
          </ac:cxnSpMkLst>
        </pc:cxnChg>
        <pc:cxnChg chg="del">
          <ac:chgData name="Alexandria Miera" userId="1af29bc8bc37ace4" providerId="LiveId" clId="{1E4E5C1B-E219-46D0-8869-C2530E40E6B7}" dt="2021-04-20T19:33:54.171" v="4802" actId="478"/>
          <ac:cxnSpMkLst>
            <pc:docMk/>
            <pc:sldMk cId="3248478541" sldId="264"/>
            <ac:cxnSpMk id="175" creationId="{AF09B9BB-1520-4252-9635-DC9FEED6C82A}"/>
          </ac:cxnSpMkLst>
        </pc:cxnChg>
        <pc:cxnChg chg="del">
          <ac:chgData name="Alexandria Miera" userId="1af29bc8bc37ace4" providerId="LiveId" clId="{1E4E5C1B-E219-46D0-8869-C2530E40E6B7}" dt="2021-04-20T19:33:56.377" v="4804" actId="478"/>
          <ac:cxnSpMkLst>
            <pc:docMk/>
            <pc:sldMk cId="3248478541" sldId="264"/>
            <ac:cxnSpMk id="180" creationId="{12A33420-6BF0-4D53-B393-6672B6255F3D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82" creationId="{F1460B04-1928-4A3C-BED4-7EC5E80AFC94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84" creationId="{51384470-DE5B-4D51-98BB-95936934E46B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4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5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8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9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1.510" v="4807" actId="478"/>
          <ac:cxnSpMkLst>
            <pc:docMk/>
            <pc:sldMk cId="3248478541" sldId="264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2.735" v="4808" actId="478"/>
          <ac:cxnSpMkLst>
            <pc:docMk/>
            <pc:sldMk cId="3248478541" sldId="264"/>
            <ac:cxnSpMk id="36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5.527" v="4803" actId="478"/>
          <ac:cxnSpMkLst>
            <pc:docMk/>
            <pc:sldMk cId="3248478541" sldId="264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7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6.665" v="4942" actId="478"/>
          <ac:cxnSpMkLst>
            <pc:docMk/>
            <pc:sldMk cId="3248478541" sldId="264"/>
            <ac:cxnSpMk id="37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93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2.049" v="4861" actId="478"/>
          <ac:cxnSpMkLst>
            <pc:docMk/>
            <pc:sldMk cId="3248478541" sldId="264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39.604" v="4817" actId="478"/>
          <ac:cxnSpMkLst>
            <pc:docMk/>
            <pc:sldMk cId="3248478541" sldId="264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21.588" v="4814" actId="478"/>
          <ac:cxnSpMkLst>
            <pc:docMk/>
            <pc:sldMk cId="3248478541" sldId="264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7.986" v="4810" actId="478"/>
          <ac:cxnSpMkLst>
            <pc:docMk/>
            <pc:sldMk cId="3248478541" sldId="264"/>
            <ac:cxnSpMk id="44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4:37.350" v="4816" actId="478"/>
          <ac:cxnSpMkLst>
            <pc:docMk/>
            <pc:sldMk cId="3248478541" sldId="264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47.342" v="4821" actId="478"/>
          <ac:cxnSpMkLst>
            <pc:docMk/>
            <pc:sldMk cId="3248478541" sldId="264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5.641" v="4809" actId="478"/>
          <ac:cxnSpMkLst>
            <pc:docMk/>
            <pc:sldMk cId="3248478541" sldId="264"/>
            <ac:cxnSpMk id="454" creationId="{00000000-0000-0000-0000-000000000000}"/>
          </ac:cxnSpMkLst>
        </pc:cxnChg>
      </pc:sldChg>
      <pc:sldChg chg="addSp delSp modSp add mod">
        <pc:chgData name="Alexandria Miera" userId="1af29bc8bc37ace4" providerId="LiveId" clId="{1E4E5C1B-E219-46D0-8869-C2530E40E6B7}" dt="2021-04-25T04:19:05.005" v="9255" actId="207"/>
        <pc:sldMkLst>
          <pc:docMk/>
          <pc:sldMk cId="77877582" sldId="265"/>
        </pc:sldMkLst>
        <pc:spChg chg="add del mod">
          <ac:chgData name="Alexandria Miera" userId="1af29bc8bc37ace4" providerId="LiveId" clId="{1E4E5C1B-E219-46D0-8869-C2530E40E6B7}" dt="2021-04-20T19:35:02.036" v="4825"/>
          <ac:spMkLst>
            <pc:docMk/>
            <pc:sldMk cId="77877582" sldId="265"/>
            <ac:spMk id="91" creationId="{CBFEA270-84A0-4C6C-AB9A-FA74E3510706}"/>
          </ac:spMkLst>
        </pc:spChg>
        <pc:spChg chg="mod">
          <ac:chgData name="Alexandria Miera" userId="1af29bc8bc37ace4" providerId="LiveId" clId="{1E4E5C1B-E219-46D0-8869-C2530E40E6B7}" dt="2021-04-24T22:26:56.355" v="6658" actId="313"/>
          <ac:spMkLst>
            <pc:docMk/>
            <pc:sldMk cId="77877582" sldId="265"/>
            <ac:spMk id="194" creationId="{9E9EB65A-B49D-441B-832C-E67DD6B1DA73}"/>
          </ac:spMkLst>
        </pc:spChg>
        <pc:spChg chg="mod">
          <ac:chgData name="Alexandria Miera" userId="1af29bc8bc37ace4" providerId="LiveId" clId="{1E4E5C1B-E219-46D0-8869-C2530E40E6B7}" dt="2021-04-25T04:18:57.350" v="9251" actId="113"/>
          <ac:spMkLst>
            <pc:docMk/>
            <pc:sldMk cId="77877582" sldId="265"/>
            <ac:spMk id="195" creationId="{FE777D4B-091F-46F5-9867-098BD1436AE4}"/>
          </ac:spMkLst>
        </pc:spChg>
        <pc:spChg chg="mod">
          <ac:chgData name="Alexandria Miera" userId="1af29bc8bc37ace4" providerId="LiveId" clId="{1E4E5C1B-E219-46D0-8869-C2530E40E6B7}" dt="2021-04-25T04:19:01.514" v="9253" actId="207"/>
          <ac:spMkLst>
            <pc:docMk/>
            <pc:sldMk cId="77877582" sldId="265"/>
            <ac:spMk id="196" creationId="{640FCCD7-C3F6-4209-BF9A-2083A779ABC7}"/>
          </ac:spMkLst>
        </pc:spChg>
        <pc:spChg chg="mod">
          <ac:chgData name="Alexandria Miera" userId="1af29bc8bc37ace4" providerId="LiveId" clId="{1E4E5C1B-E219-46D0-8869-C2530E40E6B7}" dt="2021-04-25T04:19:05.005" v="9255" actId="207"/>
          <ac:spMkLst>
            <pc:docMk/>
            <pc:sldMk cId="77877582" sldId="265"/>
            <ac:spMk id="197" creationId="{1FA72199-7FF4-460B-A2A7-47AF4B0942CA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198" creationId="{29D1DBBF-B4E2-4CF3-BAC9-00A68F9EA39D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199" creationId="{303DACE7-29FB-4160-8F47-01E314FE9FFA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4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33:06.133" v="4793" actId="478"/>
          <ac:picMkLst>
            <pc:docMk/>
            <pc:sldMk cId="77877582" sldId="265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06.133" v="4793" actId="478"/>
          <ac:picMkLst>
            <pc:docMk/>
            <pc:sldMk cId="77877582" sldId="265"/>
            <ac:picMk id="443" creationId="{00000000-0000-0000-0000-000000000000}"/>
          </ac:picMkLst>
        </pc:picChg>
        <pc:cxnChg chg="del">
          <ac:chgData name="Alexandria Miera" userId="1af29bc8bc37ace4" providerId="LiveId" clId="{1E4E5C1B-E219-46D0-8869-C2530E40E6B7}" dt="2021-04-20T19:33:09.401" v="4794" actId="478"/>
          <ac:cxnSpMkLst>
            <pc:docMk/>
            <pc:sldMk cId="77877582" sldId="265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42" creationId="{00000000-0000-0000-0000-000000000000}"/>
          </ac:cxnSpMkLst>
        </pc:cxnChg>
      </pc:sldChg>
      <pc:sldChg chg="add">
        <pc:chgData name="Alexandria Miera" userId="1af29bc8bc37ace4" providerId="LiveId" clId="{1E4E5C1B-E219-46D0-8869-C2530E40E6B7}" dt="2021-04-20T19:33:44.759" v="4799" actId="2890"/>
        <pc:sldMkLst>
          <pc:docMk/>
          <pc:sldMk cId="741188062" sldId="266"/>
        </pc:sldMkLst>
      </pc:sldChg>
      <pc:sldChg chg="addSp modSp add mod">
        <pc:chgData name="Alexandria Miera" userId="1af29bc8bc37ace4" providerId="LiveId" clId="{1E4E5C1B-E219-46D0-8869-C2530E40E6B7}" dt="2021-04-25T04:19:24.289" v="9263" actId="113"/>
        <pc:sldMkLst>
          <pc:docMk/>
          <pc:sldMk cId="736329564" sldId="267"/>
        </pc:sldMkLst>
        <pc:spChg chg="add mod">
          <ac:chgData name="Alexandria Miera" userId="1af29bc8bc37ace4" providerId="LiveId" clId="{1E4E5C1B-E219-46D0-8869-C2530E40E6B7}" dt="2021-04-25T04:19:21.139" v="9261" actId="207"/>
          <ac:spMkLst>
            <pc:docMk/>
            <pc:sldMk cId="736329564" sldId="267"/>
            <ac:spMk id="68" creationId="{5C1A98E2-B17D-486C-99F3-3DA96ABECB82}"/>
          </ac:spMkLst>
        </pc:spChg>
        <pc:spChg chg="mod">
          <ac:chgData name="Alexandria Miera" userId="1af29bc8bc37ace4" providerId="LiveId" clId="{1E4E5C1B-E219-46D0-8869-C2530E40E6B7}" dt="2021-04-24T22:27:01.942" v="6663" actId="313"/>
          <ac:spMkLst>
            <pc:docMk/>
            <pc:sldMk cId="736329564" sldId="267"/>
            <ac:spMk id="167" creationId="{320BDAD1-3A93-4D2A-99F4-C125F881CA45}"/>
          </ac:spMkLst>
        </pc:spChg>
        <pc:spChg chg="mod">
          <ac:chgData name="Alexandria Miera" userId="1af29bc8bc37ace4" providerId="LiveId" clId="{1E4E5C1B-E219-46D0-8869-C2530E40E6B7}" dt="2021-04-25T04:19:24.289" v="9263" actId="113"/>
          <ac:spMkLst>
            <pc:docMk/>
            <pc:sldMk cId="736329564" sldId="267"/>
            <ac:spMk id="173" creationId="{C7F71641-5850-44D5-965D-1ACC8F8FAE69}"/>
          </ac:spMkLst>
        </pc:spChg>
      </pc:sldChg>
    </pc:docChg>
  </pc:docChgLst>
  <pc:docChgLst>
    <pc:chgData name="Miera, Alexandria M." userId="S::ammiera@wpi.edu::d7e167aa-12b2-4766-b097-c78b02e42776" providerId="AD" clId="Web-{891DB761-B07A-4045-B86C-60BE392AB2E0}"/>
    <pc:docChg chg="modSld">
      <pc:chgData name="Miera, Alexandria M." userId="S::ammiera@wpi.edu::d7e167aa-12b2-4766-b097-c78b02e42776" providerId="AD" clId="Web-{891DB761-B07A-4045-B86C-60BE392AB2E0}" dt="2021-05-09T05:20:03.990" v="15" actId="14100"/>
      <pc:docMkLst>
        <pc:docMk/>
      </pc:docMkLst>
      <pc:sldChg chg="addSp delSp modSp">
        <pc:chgData name="Miera, Alexandria M." userId="S::ammiera@wpi.edu::d7e167aa-12b2-4766-b097-c78b02e42776" providerId="AD" clId="Web-{891DB761-B07A-4045-B86C-60BE392AB2E0}" dt="2021-05-09T05:20:03.990" v="15" actId="14100"/>
        <pc:sldMkLst>
          <pc:docMk/>
          <pc:sldMk cId="1141826853" sldId="271"/>
        </pc:sldMkLst>
        <pc:spChg chg="add del mod">
          <ac:chgData name="Miera, Alexandria M." userId="S::ammiera@wpi.edu::d7e167aa-12b2-4766-b097-c78b02e42776" providerId="AD" clId="Web-{891DB761-B07A-4045-B86C-60BE392AB2E0}" dt="2021-05-09T05:19:38.552" v="6"/>
          <ac:spMkLst>
            <pc:docMk/>
            <pc:sldMk cId="1141826853" sldId="271"/>
            <ac:spMk id="2" creationId="{E6634470-AFF0-409D-80E7-3D8534181A27}"/>
          </ac:spMkLst>
        </pc:spChg>
        <pc:spChg chg="mod">
          <ac:chgData name="Miera, Alexandria M." userId="S::ammiera@wpi.edu::d7e167aa-12b2-4766-b097-c78b02e42776" providerId="AD" clId="Web-{891DB761-B07A-4045-B86C-60BE392AB2E0}" dt="2021-05-09T05:20:03.990" v="15" actId="14100"/>
          <ac:spMkLst>
            <pc:docMk/>
            <pc:sldMk cId="1141826853" sldId="271"/>
            <ac:spMk id="354" creationId="{1288AFAE-B86B-43D9-9CEC-5CA4D5F94442}"/>
          </ac:spMkLst>
        </pc:spChg>
        <pc:spChg chg="mod">
          <ac:chgData name="Miera, Alexandria M." userId="S::ammiera@wpi.edu::d7e167aa-12b2-4766-b097-c78b02e42776" providerId="AD" clId="Web-{891DB761-B07A-4045-B86C-60BE392AB2E0}" dt="2021-05-09T05:19:59.787" v="14" actId="20577"/>
          <ac:spMkLst>
            <pc:docMk/>
            <pc:sldMk cId="1141826853" sldId="271"/>
            <ac:spMk id="369" creationId="{4B1E3410-D7EB-46C1-A0FD-6DFA88CD58A3}"/>
          </ac:spMkLst>
        </pc:spChg>
      </pc:sldChg>
    </pc:docChg>
  </pc:docChgLst>
  <pc:docChgLst>
    <pc:chgData name="Alexandria" userId="d7e167aa-12b2-4766-b097-c78b02e42776" providerId="ADAL" clId="{0D7633D3-4349-40B3-8A88-390A61DB25F3}"/>
    <pc:docChg chg="undo redo custSel addSld delSld modSld sldOrd">
      <pc:chgData name="Alexandria" userId="d7e167aa-12b2-4766-b097-c78b02e42776" providerId="ADAL" clId="{0D7633D3-4349-40B3-8A88-390A61DB25F3}" dt="2021-06-08T20:43:59.662" v="10089" actId="114"/>
      <pc:docMkLst>
        <pc:docMk/>
      </pc:docMkLst>
      <pc:sldChg chg="addSp delSp modSp mod">
        <pc:chgData name="Alexandria" userId="d7e167aa-12b2-4766-b097-c78b02e42776" providerId="ADAL" clId="{0D7633D3-4349-40B3-8A88-390A61DB25F3}" dt="2021-05-11T03:09:10.206" v="3034" actId="207"/>
        <pc:sldMkLst>
          <pc:docMk/>
          <pc:sldMk cId="0" sldId="257"/>
        </pc:sldMkLst>
        <pc:spChg chg="mod">
          <ac:chgData name="Alexandria" userId="d7e167aa-12b2-4766-b097-c78b02e42776" providerId="ADAL" clId="{0D7633D3-4349-40B3-8A88-390A61DB25F3}" dt="2021-05-11T03:05:48.314" v="2979" actId="208"/>
          <ac:spMkLst>
            <pc:docMk/>
            <pc:sldMk cId="0" sldId="257"/>
            <ac:spMk id="305" creationId="{A61343FB-7397-4D70-92ED-2FD3BFDAD8A9}"/>
          </ac:spMkLst>
        </pc:spChg>
        <pc:spChg chg="mod">
          <ac:chgData name="Alexandria" userId="d7e167aa-12b2-4766-b097-c78b02e42776" providerId="ADAL" clId="{0D7633D3-4349-40B3-8A88-390A61DB25F3}" dt="2021-05-11T03:02:36.307" v="2935" actId="207"/>
          <ac:spMkLst>
            <pc:docMk/>
            <pc:sldMk cId="0" sldId="257"/>
            <ac:spMk id="308" creationId="{688CE70A-53AE-4E02-9351-54738D369A49}"/>
          </ac:spMkLst>
        </pc:spChg>
        <pc:spChg chg="mod">
          <ac:chgData name="Alexandria" userId="d7e167aa-12b2-4766-b097-c78b02e42776" providerId="ADAL" clId="{0D7633D3-4349-40B3-8A88-390A61DB25F3}" dt="2021-05-11T03:09:10.206" v="3034" actId="207"/>
          <ac:spMkLst>
            <pc:docMk/>
            <pc:sldMk cId="0" sldId="257"/>
            <ac:spMk id="309" creationId="{68A4BC0E-79C6-4709-923F-6E16C516F9E5}"/>
          </ac:spMkLst>
        </pc:spChg>
        <pc:spChg chg="mod">
          <ac:chgData name="Alexandria" userId="d7e167aa-12b2-4766-b097-c78b02e42776" providerId="ADAL" clId="{0D7633D3-4349-40B3-8A88-390A61DB25F3}" dt="2021-05-11T03:02:26.244" v="2933" actId="207"/>
          <ac:spMkLst>
            <pc:docMk/>
            <pc:sldMk cId="0" sldId="257"/>
            <ac:spMk id="310" creationId="{370A3405-46E4-4286-9F5E-0EF743C834DF}"/>
          </ac:spMkLst>
        </pc:spChg>
        <pc:spChg chg="mod">
          <ac:chgData name="Alexandria" userId="d7e167aa-12b2-4766-b097-c78b02e42776" providerId="ADAL" clId="{0D7633D3-4349-40B3-8A88-390A61DB25F3}" dt="2021-05-11T03:02:54.554" v="2941" actId="1076"/>
          <ac:spMkLst>
            <pc:docMk/>
            <pc:sldMk cId="0" sldId="257"/>
            <ac:spMk id="311" creationId="{B6BF96F4-7CD9-418A-AAA2-6D0A3A106698}"/>
          </ac:spMkLst>
        </pc:spChg>
        <pc:spChg chg="mod">
          <ac:chgData name="Alexandria" userId="d7e167aa-12b2-4766-b097-c78b02e42776" providerId="ADAL" clId="{0D7633D3-4349-40B3-8A88-390A61DB25F3}" dt="2021-05-08T22:20:17.246" v="2872" actId="207"/>
          <ac:spMkLst>
            <pc:docMk/>
            <pc:sldMk cId="0" sldId="257"/>
            <ac:spMk id="322" creationId="{BA198918-5544-442C-A4B6-58EE0FB00FF5}"/>
          </ac:spMkLst>
        </pc:spChg>
        <pc:spChg chg="mod">
          <ac:chgData name="Alexandria" userId="d7e167aa-12b2-4766-b097-c78b02e42776" providerId="ADAL" clId="{0D7633D3-4349-40B3-8A88-390A61DB25F3}" dt="2021-05-11T03:02:51.038" v="2939" actId="207"/>
          <ac:spMkLst>
            <pc:docMk/>
            <pc:sldMk cId="0" sldId="257"/>
            <ac:spMk id="482" creationId="{1293E5BE-F8E5-4923-B2B8-3199784B6EE8}"/>
          </ac:spMkLst>
        </pc:spChg>
        <pc:spChg chg="mod">
          <ac:chgData name="Alexandria" userId="d7e167aa-12b2-4766-b097-c78b02e42776" providerId="ADAL" clId="{0D7633D3-4349-40B3-8A88-390A61DB25F3}" dt="2021-05-11T03:02:47.572" v="2938" actId="207"/>
          <ac:spMkLst>
            <pc:docMk/>
            <pc:sldMk cId="0" sldId="257"/>
            <ac:spMk id="483" creationId="{0664CB8B-C224-495C-AAD9-8AEC77DB658E}"/>
          </ac:spMkLst>
        </pc:spChg>
        <pc:spChg chg="mod">
          <ac:chgData name="Alexandria" userId="d7e167aa-12b2-4766-b097-c78b02e42776" providerId="ADAL" clId="{0D7633D3-4349-40B3-8A88-390A61DB25F3}" dt="2021-05-11T03:02:42.902" v="2937" actId="207"/>
          <ac:spMkLst>
            <pc:docMk/>
            <pc:sldMk cId="0" sldId="257"/>
            <ac:spMk id="484" creationId="{28A8298D-5B27-43B0-AE45-A2E9154A2EFE}"/>
          </ac:spMkLst>
        </pc:spChg>
        <pc:spChg chg="mod">
          <ac:chgData name="Alexandria" userId="d7e167aa-12b2-4766-b097-c78b02e42776" providerId="ADAL" clId="{0D7633D3-4349-40B3-8A88-390A61DB25F3}" dt="2021-05-11T03:02:39.104" v="2936" actId="207"/>
          <ac:spMkLst>
            <pc:docMk/>
            <pc:sldMk cId="0" sldId="257"/>
            <ac:spMk id="486" creationId="{D9387C44-7AFE-4D98-A62E-0A432B64F1DE}"/>
          </ac:spMkLst>
        </pc:spChg>
        <pc:spChg chg="mod">
          <ac:chgData name="Alexandria" userId="d7e167aa-12b2-4766-b097-c78b02e42776" providerId="ADAL" clId="{0D7633D3-4349-40B3-8A88-390A61DB25F3}" dt="2021-05-11T03:05:17.607" v="2969" actId="207"/>
          <ac:spMkLst>
            <pc:docMk/>
            <pc:sldMk cId="0" sldId="257"/>
            <ac:spMk id="487" creationId="{77DA854C-E170-44C3-B7AB-F22176B1664D}"/>
          </ac:spMkLst>
        </pc:spChg>
        <pc:spChg chg="mod">
          <ac:chgData name="Alexandria" userId="d7e167aa-12b2-4766-b097-c78b02e42776" providerId="ADAL" clId="{0D7633D3-4349-40B3-8A88-390A61DB25F3}" dt="2021-05-11T03:05:15.317" v="2968" actId="207"/>
          <ac:spMkLst>
            <pc:docMk/>
            <pc:sldMk cId="0" sldId="257"/>
            <ac:spMk id="488" creationId="{DEB6FAB5-4FEC-4A44-831F-9E73D633FD78}"/>
          </ac:spMkLst>
        </pc:spChg>
        <pc:picChg chg="add del mod">
          <ac:chgData name="Alexandria" userId="d7e167aa-12b2-4766-b097-c78b02e42776" providerId="ADAL" clId="{0D7633D3-4349-40B3-8A88-390A61DB25F3}" dt="2021-05-08T18:25:40.337" v="2129" actId="478"/>
          <ac:picMkLst>
            <pc:docMk/>
            <pc:sldMk cId="0" sldId="257"/>
            <ac:picMk id="3" creationId="{9BEE53CA-2D07-45D5-BE6A-2D277306DF1F}"/>
          </ac:picMkLst>
        </pc:picChg>
        <pc:picChg chg="add del mod">
          <ac:chgData name="Alexandria" userId="d7e167aa-12b2-4766-b097-c78b02e42776" providerId="ADAL" clId="{0D7633D3-4349-40B3-8A88-390A61DB25F3}" dt="2021-05-11T03:04:52.234" v="2965" actId="478"/>
          <ac:picMkLst>
            <pc:docMk/>
            <pc:sldMk cId="0" sldId="257"/>
            <ac:picMk id="3" creationId="{F68068A9-F6E9-4254-B6E4-6EB8C53F70D6}"/>
          </ac:picMkLst>
        </pc:picChg>
        <pc:picChg chg="add del">
          <ac:chgData name="Alexandria" userId="d7e167aa-12b2-4766-b097-c78b02e42776" providerId="ADAL" clId="{0D7633D3-4349-40B3-8A88-390A61DB25F3}" dt="2021-05-08T18:26:18.342" v="2132" actId="478"/>
          <ac:picMkLst>
            <pc:docMk/>
            <pc:sldMk cId="0" sldId="257"/>
            <ac:picMk id="5" creationId="{27B00266-52FC-4452-9A79-9E62D41E6D06}"/>
          </ac:picMkLst>
        </pc:picChg>
        <pc:picChg chg="add del mod">
          <ac:chgData name="Alexandria" userId="d7e167aa-12b2-4766-b097-c78b02e42776" providerId="ADAL" clId="{0D7633D3-4349-40B3-8A88-390A61DB25F3}" dt="2021-05-11T03:06:21.141" v="2991" actId="478"/>
          <ac:picMkLst>
            <pc:docMk/>
            <pc:sldMk cId="0" sldId="257"/>
            <ac:picMk id="5" creationId="{A7BD4164-EA51-4F92-A9B4-1BC7D00C8354}"/>
          </ac:picMkLst>
        </pc:picChg>
        <pc:picChg chg="add del">
          <ac:chgData name="Alexandria" userId="d7e167aa-12b2-4766-b097-c78b02e42776" providerId="ADAL" clId="{0D7633D3-4349-40B3-8A88-390A61DB25F3}" dt="2021-05-08T18:26:39.515" v="2135" actId="478"/>
          <ac:picMkLst>
            <pc:docMk/>
            <pc:sldMk cId="0" sldId="257"/>
            <ac:picMk id="7" creationId="{9163D436-6E38-4B8C-9324-5B6F97B7536A}"/>
          </ac:picMkLst>
        </pc:picChg>
        <pc:picChg chg="add del mod">
          <ac:chgData name="Alexandria" userId="d7e167aa-12b2-4766-b097-c78b02e42776" providerId="ADAL" clId="{0D7633D3-4349-40B3-8A88-390A61DB25F3}" dt="2021-05-08T18:27:14.174" v="2139" actId="478"/>
          <ac:picMkLst>
            <pc:docMk/>
            <pc:sldMk cId="0" sldId="257"/>
            <ac:picMk id="9" creationId="{D1BDAE4D-A4D6-419F-B3E6-45E610F37F55}"/>
          </ac:picMkLst>
        </pc:picChg>
        <pc:picChg chg="add del mod">
          <ac:chgData name="Alexandria" userId="d7e167aa-12b2-4766-b097-c78b02e42776" providerId="ADAL" clId="{0D7633D3-4349-40B3-8A88-390A61DB25F3}" dt="2021-05-08T18:29:18.798" v="2152" actId="478"/>
          <ac:picMkLst>
            <pc:docMk/>
            <pc:sldMk cId="0" sldId="257"/>
            <ac:picMk id="11" creationId="{7CFD743B-0CF7-4141-BD17-BA4D0B04D7C6}"/>
          </ac:picMkLst>
        </pc:picChg>
        <pc:picChg chg="add del">
          <ac:chgData name="Alexandria" userId="d7e167aa-12b2-4766-b097-c78b02e42776" providerId="ADAL" clId="{0D7633D3-4349-40B3-8A88-390A61DB25F3}" dt="2021-05-08T22:20:44.257" v="2885" actId="478"/>
          <ac:picMkLst>
            <pc:docMk/>
            <pc:sldMk cId="0" sldId="257"/>
            <ac:picMk id="13" creationId="{6BB7A75E-0109-4F8C-8BA0-5C5824F9D651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225" creationId="{1ABF8FBD-E07E-4471-9EC8-9096772DD7E3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226" creationId="{300255B9-5C0F-423D-860E-80F7512F1571}"/>
          </ac:picMkLst>
        </pc:picChg>
        <pc:picChg chg="mod">
          <ac:chgData name="Alexandria" userId="d7e167aa-12b2-4766-b097-c78b02e42776" providerId="ADAL" clId="{0D7633D3-4349-40B3-8A88-390A61DB25F3}" dt="2021-05-11T03:06:13.826" v="2988" actId="1076"/>
          <ac:picMkLst>
            <pc:docMk/>
            <pc:sldMk cId="0" sldId="257"/>
            <ac:picMk id="232" creationId="{9E8BCA10-3834-4F23-B495-905230D67B08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17" creationId="{F3ED636C-C76E-4F78-9BD8-9E13C058569A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21" creationId="{8FFAC72F-ABB8-430B-8DBB-9891C7F1262F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43" creationId="{DF351BD8-8CBE-4A66-8D65-2EDDA280AB3E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75" creationId="{9AB6AD75-E319-401D-952E-53A24AD82E57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80" creationId="{39E15742-F191-4706-87CB-0F5853385286}"/>
          </ac:picMkLst>
        </pc:picChg>
        <pc:cxnChg chg="mod">
          <ac:chgData name="Alexandria" userId="d7e167aa-12b2-4766-b097-c78b02e42776" providerId="ADAL" clId="{0D7633D3-4349-40B3-8A88-390A61DB25F3}" dt="2021-05-11T03:04:28.153" v="2962" actId="208"/>
          <ac:cxnSpMkLst>
            <pc:docMk/>
            <pc:sldMk cId="0" sldId="257"/>
            <ac:cxnSpMk id="192" creationId="{2FA1D722-1545-4CF6-9C38-4853B508129B}"/>
          </ac:cxnSpMkLst>
        </pc:cxnChg>
        <pc:cxnChg chg="mod">
          <ac:chgData name="Alexandria" userId="d7e167aa-12b2-4766-b097-c78b02e42776" providerId="ADAL" clId="{0D7633D3-4349-40B3-8A88-390A61DB25F3}" dt="2021-05-11T03:05:41.480" v="2976" actId="208"/>
          <ac:cxnSpMkLst>
            <pc:docMk/>
            <pc:sldMk cId="0" sldId="257"/>
            <ac:cxnSpMk id="196" creationId="{B1F3A65D-3B4B-45D2-96FA-0A92C3C54F9B}"/>
          </ac:cxnSpMkLst>
        </pc:cxnChg>
        <pc:cxnChg chg="mod">
          <ac:chgData name="Alexandria" userId="d7e167aa-12b2-4766-b097-c78b02e42776" providerId="ADAL" clId="{0D7633D3-4349-40B3-8A88-390A61DB25F3}" dt="2021-05-11T03:04:15.742" v="2956" actId="208"/>
          <ac:cxnSpMkLst>
            <pc:docMk/>
            <pc:sldMk cId="0" sldId="257"/>
            <ac:cxnSpMk id="205" creationId="{2E609F1E-866D-4993-82B8-C23F66E6F69E}"/>
          </ac:cxnSpMkLst>
        </pc:cxnChg>
        <pc:cxnChg chg="mod">
          <ac:chgData name="Alexandria" userId="d7e167aa-12b2-4766-b097-c78b02e42776" providerId="ADAL" clId="{0D7633D3-4349-40B3-8A88-390A61DB25F3}" dt="2021-05-08T22:20:17.246" v="2872" actId="207"/>
          <ac:cxnSpMkLst>
            <pc:docMk/>
            <pc:sldMk cId="0" sldId="257"/>
            <ac:cxnSpMk id="208" creationId="{817A83E6-B406-4F27-BA8A-D73EDCE97C24}"/>
          </ac:cxnSpMkLst>
        </pc:cxnChg>
        <pc:cxnChg chg="mod">
          <ac:chgData name="Alexandria" userId="d7e167aa-12b2-4766-b097-c78b02e42776" providerId="ADAL" clId="{0D7633D3-4349-40B3-8A88-390A61DB25F3}" dt="2021-05-11T03:06:11.907" v="2987" actId="208"/>
          <ac:cxnSpMkLst>
            <pc:docMk/>
            <pc:sldMk cId="0" sldId="257"/>
            <ac:cxnSpMk id="210" creationId="{37B9930E-9CA7-44B9-B875-88A0211175FA}"/>
          </ac:cxnSpMkLst>
        </pc:cxnChg>
        <pc:cxnChg chg="mod">
          <ac:chgData name="Alexandria" userId="d7e167aa-12b2-4766-b097-c78b02e42776" providerId="ADAL" clId="{0D7633D3-4349-40B3-8A88-390A61DB25F3}" dt="2021-05-11T03:05:59.091" v="2983" actId="208"/>
          <ac:cxnSpMkLst>
            <pc:docMk/>
            <pc:sldMk cId="0" sldId="257"/>
            <ac:cxnSpMk id="235" creationId="{4F1C3ED7-6A06-4061-B03D-3CBD8E674E48}"/>
          </ac:cxnSpMkLst>
        </pc:cxnChg>
        <pc:cxnChg chg="mod">
          <ac:chgData name="Alexandria" userId="d7e167aa-12b2-4766-b097-c78b02e42776" providerId="ADAL" clId="{0D7633D3-4349-40B3-8A88-390A61DB25F3}" dt="2021-05-11T03:05:53.177" v="2981" actId="208"/>
          <ac:cxnSpMkLst>
            <pc:docMk/>
            <pc:sldMk cId="0" sldId="257"/>
            <ac:cxnSpMk id="238" creationId="{2F6CE4DD-DB4F-46DF-BEFF-A08DDA9285DC}"/>
          </ac:cxnSpMkLst>
        </pc:cxnChg>
        <pc:cxnChg chg="mod">
          <ac:chgData name="Alexandria" userId="d7e167aa-12b2-4766-b097-c78b02e42776" providerId="ADAL" clId="{0D7633D3-4349-40B3-8A88-390A61DB25F3}" dt="2021-05-11T03:05:50.686" v="2980" actId="208"/>
          <ac:cxnSpMkLst>
            <pc:docMk/>
            <pc:sldMk cId="0" sldId="257"/>
            <ac:cxnSpMk id="241" creationId="{06EF36DB-145C-4C8F-886E-8F068F8B9ED9}"/>
          </ac:cxnSpMkLst>
        </pc:cxnChg>
        <pc:cxnChg chg="mod">
          <ac:chgData name="Alexandria" userId="d7e167aa-12b2-4766-b097-c78b02e42776" providerId="ADAL" clId="{0D7633D3-4349-40B3-8A88-390A61DB25F3}" dt="2021-05-11T03:04:22.890" v="2959" actId="208"/>
          <ac:cxnSpMkLst>
            <pc:docMk/>
            <pc:sldMk cId="0" sldId="257"/>
            <ac:cxnSpMk id="316" creationId="{D70E4989-7F20-45DB-B4DD-4514FDF7B411}"/>
          </ac:cxnSpMkLst>
        </pc:cxnChg>
        <pc:cxnChg chg="mod">
          <ac:chgData name="Alexandria" userId="d7e167aa-12b2-4766-b097-c78b02e42776" providerId="ADAL" clId="{0D7633D3-4349-40B3-8A88-390A61DB25F3}" dt="2021-05-11T03:04:19.044" v="2957" actId="208"/>
          <ac:cxnSpMkLst>
            <pc:docMk/>
            <pc:sldMk cId="0" sldId="257"/>
            <ac:cxnSpMk id="323" creationId="{4DB12827-1A41-422D-B300-D3B842B71FED}"/>
          </ac:cxnSpMkLst>
        </pc:cxnChg>
        <pc:cxnChg chg="mod">
          <ac:chgData name="Alexandria" userId="d7e167aa-12b2-4766-b097-c78b02e42776" providerId="ADAL" clId="{0D7633D3-4349-40B3-8A88-390A61DB25F3}" dt="2021-05-11T03:05:35.285" v="2973" actId="208"/>
          <ac:cxnSpMkLst>
            <pc:docMk/>
            <pc:sldMk cId="0" sldId="257"/>
            <ac:cxnSpMk id="327" creationId="{536A82AF-44C8-48A4-B328-7FC9EA819ABA}"/>
          </ac:cxnSpMkLst>
        </pc:cxnChg>
        <pc:cxnChg chg="mod">
          <ac:chgData name="Alexandria" userId="d7e167aa-12b2-4766-b097-c78b02e42776" providerId="ADAL" clId="{0D7633D3-4349-40B3-8A88-390A61DB25F3}" dt="2021-05-11T03:04:20.870" v="2958" actId="208"/>
          <ac:cxnSpMkLst>
            <pc:docMk/>
            <pc:sldMk cId="0" sldId="257"/>
            <ac:cxnSpMk id="374" creationId="{DB6D821A-340B-4082-9B12-8293F62CD661}"/>
          </ac:cxnSpMkLst>
        </pc:cxnChg>
        <pc:cxnChg chg="mod">
          <ac:chgData name="Alexandria" userId="d7e167aa-12b2-4766-b097-c78b02e42776" providerId="ADAL" clId="{0D7633D3-4349-40B3-8A88-390A61DB25F3}" dt="2021-05-08T22:20:37.854" v="2879" actId="208"/>
          <ac:cxnSpMkLst>
            <pc:docMk/>
            <pc:sldMk cId="0" sldId="257"/>
            <ac:cxnSpMk id="376" creationId="{3608C10B-3CDA-4E3A-8B35-8FBA393D088B}"/>
          </ac:cxnSpMkLst>
        </pc:cxnChg>
        <pc:cxnChg chg="mod">
          <ac:chgData name="Alexandria" userId="d7e167aa-12b2-4766-b097-c78b02e42776" providerId="ADAL" clId="{0D7633D3-4349-40B3-8A88-390A61DB25F3}" dt="2021-05-08T22:20:38.335" v="2880" actId="208"/>
          <ac:cxnSpMkLst>
            <pc:docMk/>
            <pc:sldMk cId="0" sldId="257"/>
            <ac:cxnSpMk id="377" creationId="{66FB2CBF-A842-4009-8276-0675F1B70CC7}"/>
          </ac:cxnSpMkLst>
        </pc:cxnChg>
        <pc:cxnChg chg="mod">
          <ac:chgData name="Alexandria" userId="d7e167aa-12b2-4766-b097-c78b02e42776" providerId="ADAL" clId="{0D7633D3-4349-40B3-8A88-390A61DB25F3}" dt="2021-05-08T22:20:36.727" v="2878" actId="208"/>
          <ac:cxnSpMkLst>
            <pc:docMk/>
            <pc:sldMk cId="0" sldId="257"/>
            <ac:cxnSpMk id="378" creationId="{879C8400-CD47-43E5-8824-BC88C76AD4E2}"/>
          </ac:cxnSpMkLst>
        </pc:cxnChg>
        <pc:cxnChg chg="mod">
          <ac:chgData name="Alexandria" userId="d7e167aa-12b2-4766-b097-c78b02e42776" providerId="ADAL" clId="{0D7633D3-4349-40B3-8A88-390A61DB25F3}" dt="2021-05-08T22:20:36.263" v="2877" actId="208"/>
          <ac:cxnSpMkLst>
            <pc:docMk/>
            <pc:sldMk cId="0" sldId="257"/>
            <ac:cxnSpMk id="379" creationId="{FF8E1829-7B01-4668-A150-D3A47C159856}"/>
          </ac:cxnSpMkLst>
        </pc:cxnChg>
        <pc:cxnChg chg="mod">
          <ac:chgData name="Alexandria" userId="d7e167aa-12b2-4766-b097-c78b02e42776" providerId="ADAL" clId="{0D7633D3-4349-40B3-8A88-390A61DB25F3}" dt="2021-05-11T03:06:03.758" v="2985" actId="208"/>
          <ac:cxnSpMkLst>
            <pc:docMk/>
            <pc:sldMk cId="0" sldId="257"/>
            <ac:cxnSpMk id="391" creationId="{8F9117E5-4B0B-4FBA-91DE-DABA914CC68F}"/>
          </ac:cxnSpMkLst>
        </pc:cxnChg>
        <pc:cxnChg chg="mod">
          <ac:chgData name="Alexandria" userId="d7e167aa-12b2-4766-b097-c78b02e42776" providerId="ADAL" clId="{0D7633D3-4349-40B3-8A88-390A61DB25F3}" dt="2021-05-11T03:05:56.606" v="2982" actId="208"/>
          <ac:cxnSpMkLst>
            <pc:docMk/>
            <pc:sldMk cId="0" sldId="257"/>
            <ac:cxnSpMk id="392" creationId="{5B5C1056-5CA6-44B4-A490-30F5FFDB0054}"/>
          </ac:cxnSpMkLst>
        </pc:cxnChg>
        <pc:cxnChg chg="mod">
          <ac:chgData name="Alexandria" userId="d7e167aa-12b2-4766-b097-c78b02e42776" providerId="ADAL" clId="{0D7633D3-4349-40B3-8A88-390A61DB25F3}" dt="2021-05-11T03:06:15.699" v="2989" actId="208"/>
          <ac:cxnSpMkLst>
            <pc:docMk/>
            <pc:sldMk cId="0" sldId="257"/>
            <ac:cxnSpMk id="393" creationId="{3632F27B-87BD-45EE-81BC-E1F474A6B6A9}"/>
          </ac:cxnSpMkLst>
        </pc:cxnChg>
        <pc:cxnChg chg="mod">
          <ac:chgData name="Alexandria" userId="d7e167aa-12b2-4766-b097-c78b02e42776" providerId="ADAL" clId="{0D7633D3-4349-40B3-8A88-390A61DB25F3}" dt="2021-05-11T03:04:02.516" v="2953" actId="208"/>
          <ac:cxnSpMkLst>
            <pc:docMk/>
            <pc:sldMk cId="0" sldId="257"/>
            <ac:cxnSpMk id="414" creationId="{55F8A916-30CF-49CA-865D-37D5B3BF65FC}"/>
          </ac:cxnSpMkLst>
        </pc:cxnChg>
        <pc:cxnChg chg="mod">
          <ac:chgData name="Alexandria" userId="d7e167aa-12b2-4766-b097-c78b02e42776" providerId="ADAL" clId="{0D7633D3-4349-40B3-8A88-390A61DB25F3}" dt="2021-05-11T03:04:00.016" v="2952" actId="208"/>
          <ac:cxnSpMkLst>
            <pc:docMk/>
            <pc:sldMk cId="0" sldId="257"/>
            <ac:cxnSpMk id="415" creationId="{52A6A749-ED12-448C-A5FF-2DF529922C90}"/>
          </ac:cxnSpMkLst>
        </pc:cxnChg>
        <pc:cxnChg chg="mod">
          <ac:chgData name="Alexandria" userId="d7e167aa-12b2-4766-b097-c78b02e42776" providerId="ADAL" clId="{0D7633D3-4349-40B3-8A88-390A61DB25F3}" dt="2021-05-11T03:03:51.178" v="2949" actId="208"/>
          <ac:cxnSpMkLst>
            <pc:docMk/>
            <pc:sldMk cId="0" sldId="257"/>
            <ac:cxnSpMk id="417" creationId="{69DB2FD2-79FC-4393-A7E5-9EE9C5A0BC26}"/>
          </ac:cxnSpMkLst>
        </pc:cxnChg>
        <pc:cxnChg chg="mod">
          <ac:chgData name="Alexandria" userId="d7e167aa-12b2-4766-b097-c78b02e42776" providerId="ADAL" clId="{0D7633D3-4349-40B3-8A88-390A61DB25F3}" dt="2021-05-11T03:03:57.830" v="2951" actId="208"/>
          <ac:cxnSpMkLst>
            <pc:docMk/>
            <pc:sldMk cId="0" sldId="257"/>
            <ac:cxnSpMk id="450" creationId="{293B2693-33C6-411D-BEF4-48374969E8ED}"/>
          </ac:cxnSpMkLst>
        </pc:cxnChg>
        <pc:cxnChg chg="mod">
          <ac:chgData name="Alexandria" userId="d7e167aa-12b2-4766-b097-c78b02e42776" providerId="ADAL" clId="{0D7633D3-4349-40B3-8A88-390A61DB25F3}" dt="2021-05-11T03:05:37.476" v="2974" actId="208"/>
          <ac:cxnSpMkLst>
            <pc:docMk/>
            <pc:sldMk cId="0" sldId="257"/>
            <ac:cxnSpMk id="466" creationId="{7BCA61EB-650F-4CBD-924E-08FE0F9E57FD}"/>
          </ac:cxnSpMkLst>
        </pc:cxnChg>
        <pc:cxnChg chg="mod">
          <ac:chgData name="Alexandria" userId="d7e167aa-12b2-4766-b097-c78b02e42776" providerId="ADAL" clId="{0D7633D3-4349-40B3-8A88-390A61DB25F3}" dt="2021-05-11T03:05:39.521" v="2975" actId="208"/>
          <ac:cxnSpMkLst>
            <pc:docMk/>
            <pc:sldMk cId="0" sldId="257"/>
            <ac:cxnSpMk id="467" creationId="{37E1D163-03D5-4C27-B2CF-936D1747BA94}"/>
          </ac:cxnSpMkLst>
        </pc:cxnChg>
        <pc:cxnChg chg="mod">
          <ac:chgData name="Alexandria" userId="d7e167aa-12b2-4766-b097-c78b02e42776" providerId="ADAL" clId="{0D7633D3-4349-40B3-8A88-390A61DB25F3}" dt="2021-05-11T03:05:21.448" v="2970" actId="208"/>
          <ac:cxnSpMkLst>
            <pc:docMk/>
            <pc:sldMk cId="0" sldId="257"/>
            <ac:cxnSpMk id="471" creationId="{823B3177-19C3-4C20-9143-10268E5C111D}"/>
          </ac:cxnSpMkLst>
        </pc:cxnChg>
        <pc:cxnChg chg="mod">
          <ac:chgData name="Alexandria" userId="d7e167aa-12b2-4766-b097-c78b02e42776" providerId="ADAL" clId="{0D7633D3-4349-40B3-8A88-390A61DB25F3}" dt="2021-05-11T03:05:24.492" v="2971" actId="208"/>
          <ac:cxnSpMkLst>
            <pc:docMk/>
            <pc:sldMk cId="0" sldId="257"/>
            <ac:cxnSpMk id="472" creationId="{23FF1C75-3FE9-4FE3-97E0-3B4D4F57227D}"/>
          </ac:cxnSpMkLst>
        </pc:cxnChg>
        <pc:cxnChg chg="mod">
          <ac:chgData name="Alexandria" userId="d7e167aa-12b2-4766-b097-c78b02e42776" providerId="ADAL" clId="{0D7633D3-4349-40B3-8A88-390A61DB25F3}" dt="2021-05-11T03:03:55.151" v="2950" actId="208"/>
          <ac:cxnSpMkLst>
            <pc:docMk/>
            <pc:sldMk cId="0" sldId="257"/>
            <ac:cxnSpMk id="489" creationId="{71454C8E-306F-4196-BB92-024D34A2F8BD}"/>
          </ac:cxnSpMkLst>
        </pc:cxnChg>
        <pc:cxnChg chg="mod">
          <ac:chgData name="Alexandria" userId="d7e167aa-12b2-4766-b097-c78b02e42776" providerId="ADAL" clId="{0D7633D3-4349-40B3-8A88-390A61DB25F3}" dt="2021-05-11T03:06:01.762" v="2984" actId="208"/>
          <ac:cxnSpMkLst>
            <pc:docMk/>
            <pc:sldMk cId="0" sldId="257"/>
            <ac:cxnSpMk id="490" creationId="{76D9A432-EF50-4968-B360-E145DFEDAF30}"/>
          </ac:cxnSpMkLst>
        </pc:cxnChg>
      </pc:sldChg>
      <pc:sldChg chg="addSp delSp modSp mod">
        <pc:chgData name="Alexandria" userId="d7e167aa-12b2-4766-b097-c78b02e42776" providerId="ADAL" clId="{0D7633D3-4349-40B3-8A88-390A61DB25F3}" dt="2021-05-11T03:07:14.775" v="3006" actId="478"/>
        <pc:sldMkLst>
          <pc:docMk/>
          <pc:sldMk cId="0" sldId="258"/>
        </pc:sldMkLst>
        <pc:spChg chg="mod">
          <ac:chgData name="Alexandria" userId="d7e167aa-12b2-4766-b097-c78b02e42776" providerId="ADAL" clId="{0D7633D3-4349-40B3-8A88-390A61DB25F3}" dt="2021-05-11T03:06:47.853" v="2997" actId="20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6:42.173" v="2996" actId="207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6:28.325" v="2993" actId="207"/>
          <ac:spMkLst>
            <pc:docMk/>
            <pc:sldMk cId="0" sldId="258"/>
            <ac:spMk id="314" creationId="{00000000-0000-0000-0000-000000000000}"/>
          </ac:spMkLst>
        </pc:spChg>
        <pc:picChg chg="add del mod">
          <ac:chgData name="Alexandria" userId="d7e167aa-12b2-4766-b097-c78b02e42776" providerId="ADAL" clId="{0D7633D3-4349-40B3-8A88-390A61DB25F3}" dt="2021-05-11T03:07:14.775" v="3006" actId="478"/>
          <ac:picMkLst>
            <pc:docMk/>
            <pc:sldMk cId="0" sldId="258"/>
            <ac:picMk id="3" creationId="{A296EAAE-BA7C-42C0-969E-C4EB03F51BC6}"/>
          </ac:picMkLst>
        </pc:picChg>
        <pc:picChg chg="add del mod">
          <ac:chgData name="Alexandria" userId="d7e167aa-12b2-4766-b097-c78b02e42776" providerId="ADAL" clId="{0D7633D3-4349-40B3-8A88-390A61DB25F3}" dt="2021-05-08T18:48:14.008" v="2304" actId="21"/>
          <ac:picMkLst>
            <pc:docMk/>
            <pc:sldMk cId="0" sldId="258"/>
            <ac:picMk id="3" creationId="{BE6CBD1C-6797-46CF-9E99-3AC6DE58E1F9}"/>
          </ac:picMkLst>
        </pc:picChg>
        <pc:cxnChg chg="mod">
          <ac:chgData name="Alexandria" userId="d7e167aa-12b2-4766-b097-c78b02e42776" providerId="ADAL" clId="{0D7633D3-4349-40B3-8A88-390A61DB25F3}" dt="2021-05-11T03:06:59.782" v="3001" actId="208"/>
          <ac:cxnSpMkLst>
            <pc:docMk/>
            <pc:sldMk cId="0" sldId="258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7:13.245" v="3005" actId="208"/>
          <ac:cxnSpMkLst>
            <pc:docMk/>
            <pc:sldMk cId="0" sldId="258"/>
            <ac:cxnSpMk id="177" creationId="{80527E63-ED42-44D5-9CF4-E0C484A7FB6F}"/>
          </ac:cxnSpMkLst>
        </pc:cxnChg>
        <pc:cxnChg chg="mod">
          <ac:chgData name="Alexandria" userId="d7e167aa-12b2-4766-b097-c78b02e42776" providerId="ADAL" clId="{0D7633D3-4349-40B3-8A88-390A61DB25F3}" dt="2021-05-11T03:06:52.465" v="2998" actId="208"/>
          <ac:cxnSpMkLst>
            <pc:docMk/>
            <pc:sldMk cId="0" sldId="258"/>
            <ac:cxnSpMk id="32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6:57.062" v="3000" actId="208"/>
          <ac:cxnSpMkLst>
            <pc:docMk/>
            <pc:sldMk cId="0" sldId="258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9.274" v="3004" actId="208"/>
          <ac:cxnSpMkLst>
            <pc:docMk/>
            <pc:sldMk cId="0" sldId="258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7.478" v="3003" actId="208"/>
          <ac:cxnSpMkLst>
            <pc:docMk/>
            <pc:sldMk cId="0" sldId="258"/>
            <ac:cxnSpMk id="44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5.255" v="3002" actId="208"/>
          <ac:cxnSpMkLst>
            <pc:docMk/>
            <pc:sldMk cId="0" sldId="258"/>
            <ac:cxnSpMk id="44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6:55.129" v="2999" actId="208"/>
          <ac:cxnSpMkLst>
            <pc:docMk/>
            <pc:sldMk cId="0" sldId="258"/>
            <ac:cxnSpMk id="451" creationId="{00000000-0000-0000-0000-000000000000}"/>
          </ac:cxnSpMkLst>
        </pc:cxnChg>
      </pc:sldChg>
      <pc:sldChg chg="delSp mod ord">
        <pc:chgData name="Alexandria" userId="d7e167aa-12b2-4766-b097-c78b02e42776" providerId="ADAL" clId="{0D7633D3-4349-40B3-8A88-390A61DB25F3}" dt="2021-05-08T18:45:10.974" v="2285" actId="478"/>
        <pc:sldMkLst>
          <pc:docMk/>
          <pc:sldMk cId="0" sldId="259"/>
        </pc:sldMkLst>
        <pc:picChg chg="del">
          <ac:chgData name="Alexandria" userId="d7e167aa-12b2-4766-b097-c78b02e42776" providerId="ADAL" clId="{0D7633D3-4349-40B3-8A88-390A61DB25F3}" dt="2021-05-08T18:45:10.974" v="2285" actId="478"/>
          <ac:picMkLst>
            <pc:docMk/>
            <pc:sldMk cId="0" sldId="259"/>
            <ac:picMk id="3" creationId="{8A43CCAF-FB69-4539-A218-166EC5DB562E}"/>
          </ac:picMkLst>
        </pc:picChg>
      </pc:sldChg>
      <pc:sldChg chg="addSp delSp modSp mod ord">
        <pc:chgData name="Alexandria" userId="d7e167aa-12b2-4766-b097-c78b02e42776" providerId="ADAL" clId="{0D7633D3-4349-40B3-8A88-390A61DB25F3}" dt="2021-05-11T03:14:30.242" v="3103" actId="1076"/>
        <pc:sldMkLst>
          <pc:docMk/>
          <pc:sldMk cId="3989239666" sldId="260"/>
        </pc:sldMkLst>
        <pc:spChg chg="mod">
          <ac:chgData name="Alexandria" userId="d7e167aa-12b2-4766-b097-c78b02e42776" providerId="ADAL" clId="{0D7633D3-4349-40B3-8A88-390A61DB25F3}" dt="2021-05-08T19:11:51.163" v="2498" actId="207"/>
          <ac:spMkLst>
            <pc:docMk/>
            <pc:sldMk cId="3989239666" sldId="260"/>
            <ac:spMk id="16" creationId="{7D1DBC63-7DBA-4F0B-90B8-A41840AA7C3A}"/>
          </ac:spMkLst>
        </pc:spChg>
        <pc:spChg chg="mod">
          <ac:chgData name="Alexandria" userId="d7e167aa-12b2-4766-b097-c78b02e42776" providerId="ADAL" clId="{0D7633D3-4349-40B3-8A88-390A61DB25F3}" dt="2021-05-08T19:16:46.665" v="2546" actId="207"/>
          <ac:spMkLst>
            <pc:docMk/>
            <pc:sldMk cId="3989239666" sldId="260"/>
            <ac:spMk id="23" creationId="{383C3FE6-BB43-4BE4-B8D4-06326462E838}"/>
          </ac:spMkLst>
        </pc:spChg>
        <pc:picChg chg="del">
          <ac:chgData name="Alexandria" userId="d7e167aa-12b2-4766-b097-c78b02e42776" providerId="ADAL" clId="{0D7633D3-4349-40B3-8A88-390A61DB25F3}" dt="2021-05-08T18:45:33.348" v="2286" actId="478"/>
          <ac:picMkLst>
            <pc:docMk/>
            <pc:sldMk cId="3989239666" sldId="260"/>
            <ac:picMk id="3" creationId="{2246C356-0078-4285-A8D1-6E48CB14701F}"/>
          </ac:picMkLst>
        </pc:picChg>
        <pc:picChg chg="add mod">
          <ac:chgData name="Alexandria" userId="d7e167aa-12b2-4766-b097-c78b02e42776" providerId="ADAL" clId="{0D7633D3-4349-40B3-8A88-390A61DB25F3}" dt="2021-05-11T03:14:30.242" v="3103" actId="1076"/>
          <ac:picMkLst>
            <pc:docMk/>
            <pc:sldMk cId="3989239666" sldId="260"/>
            <ac:picMk id="3" creationId="{AFAF4AA5-F8CB-438F-8D52-39326351898B}"/>
          </ac:picMkLst>
        </pc:picChg>
        <pc:picChg chg="add del mod modCrop">
          <ac:chgData name="Alexandria" userId="d7e167aa-12b2-4766-b097-c78b02e42776" providerId="ADAL" clId="{0D7633D3-4349-40B3-8A88-390A61DB25F3}" dt="2021-05-08T18:51:43.444" v="2319" actId="478"/>
          <ac:picMkLst>
            <pc:docMk/>
            <pc:sldMk cId="3989239666" sldId="260"/>
            <ac:picMk id="4" creationId="{AC6FBF0C-2D35-49E5-941B-4A2FEC516033}"/>
          </ac:picMkLst>
        </pc:picChg>
        <pc:picChg chg="add del mod">
          <ac:chgData name="Alexandria" userId="d7e167aa-12b2-4766-b097-c78b02e42776" providerId="ADAL" clId="{0D7633D3-4349-40B3-8A88-390A61DB25F3}" dt="2021-05-08T18:52:05.463" v="2322" actId="478"/>
          <ac:picMkLst>
            <pc:docMk/>
            <pc:sldMk cId="3989239666" sldId="260"/>
            <ac:picMk id="6" creationId="{F1FD77C4-D49D-4810-A8F4-20B79A2F128A}"/>
          </ac:picMkLst>
        </pc:picChg>
        <pc:picChg chg="add del mod">
          <ac:chgData name="Alexandria" userId="d7e167aa-12b2-4766-b097-c78b02e42776" providerId="ADAL" clId="{0D7633D3-4349-40B3-8A88-390A61DB25F3}" dt="2021-05-11T03:13:45.628" v="3093" actId="478"/>
          <ac:picMkLst>
            <pc:docMk/>
            <pc:sldMk cId="3989239666" sldId="260"/>
            <ac:picMk id="8" creationId="{E0B36E56-9FDF-451B-93BB-215A84575CA2}"/>
          </ac:picMkLst>
        </pc:picChg>
        <pc:picChg chg="mod">
          <ac:chgData name="Alexandria" userId="d7e167aa-12b2-4766-b097-c78b02e42776" providerId="ADAL" clId="{0D7633D3-4349-40B3-8A88-390A61DB25F3}" dt="2021-05-08T19:12:35.352" v="2501" actId="207"/>
          <ac:picMkLst>
            <pc:docMk/>
            <pc:sldMk cId="3989239666" sldId="260"/>
            <ac:picMk id="29" creationId="{779A061D-BF5D-4244-9DF6-6991BC855F7A}"/>
          </ac:picMkLst>
        </pc:picChg>
        <pc:picChg chg="mod">
          <ac:chgData name="Alexandria" userId="d7e167aa-12b2-4766-b097-c78b02e42776" providerId="ADAL" clId="{0D7633D3-4349-40B3-8A88-390A61DB25F3}" dt="2021-05-08T18:47:15.737" v="2303" actId="14100"/>
          <ac:picMkLst>
            <pc:docMk/>
            <pc:sldMk cId="3989239666" sldId="260"/>
            <ac:picMk id="2050" creationId="{C37F8298-F6B5-42F3-A857-421D7FEDC932}"/>
          </ac:picMkLst>
        </pc:picChg>
      </pc:sldChg>
      <pc:sldChg chg="modSp mod">
        <pc:chgData name="Alexandria" userId="d7e167aa-12b2-4766-b097-c78b02e42776" providerId="ADAL" clId="{0D7633D3-4349-40B3-8A88-390A61DB25F3}" dt="2021-05-11T03:09:42.718" v="3044" actId="208"/>
        <pc:sldMkLst>
          <pc:docMk/>
          <pc:sldMk cId="855682422" sldId="261"/>
        </pc:sldMkLst>
        <pc:spChg chg="mod">
          <ac:chgData name="Alexandria" userId="d7e167aa-12b2-4766-b097-c78b02e42776" providerId="ADAL" clId="{0D7633D3-4349-40B3-8A88-390A61DB25F3}" dt="2021-05-11T03:09:22.518" v="3037" actId="207"/>
          <ac:spMkLst>
            <pc:docMk/>
            <pc:sldMk cId="855682422" sldId="261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9:14.275" v="3035" actId="207"/>
          <ac:spMkLst>
            <pc:docMk/>
            <pc:sldMk cId="855682422" sldId="261"/>
            <ac:spMk id="31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9:35.822" v="3041" actId="208"/>
          <ac:cxnSpMkLst>
            <pc:docMk/>
            <pc:sldMk cId="855682422" sldId="261"/>
            <ac:cxnSpMk id="91" creationId="{EB890A8C-2A86-4471-AA0C-4A8EE8C7E76A}"/>
          </ac:cxnSpMkLst>
        </pc:cxnChg>
        <pc:cxnChg chg="mod">
          <ac:chgData name="Alexandria" userId="d7e167aa-12b2-4766-b097-c78b02e42776" providerId="ADAL" clId="{0D7633D3-4349-40B3-8A88-390A61DB25F3}" dt="2021-05-11T03:09:32.734" v="3040" actId="208"/>
          <ac:cxnSpMkLst>
            <pc:docMk/>
            <pc:sldMk cId="855682422" sldId="261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37.403" v="3042" actId="208"/>
          <ac:cxnSpMkLst>
            <pc:docMk/>
            <pc:sldMk cId="855682422" sldId="261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42.718" v="3044" actId="208"/>
          <ac:cxnSpMkLst>
            <pc:docMk/>
            <pc:sldMk cId="855682422" sldId="261"/>
            <ac:cxnSpMk id="432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30.360" v="3039" actId="208"/>
          <ac:cxnSpMkLst>
            <pc:docMk/>
            <pc:sldMk cId="855682422" sldId="261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28.192" v="3038" actId="208"/>
          <ac:cxnSpMkLst>
            <pc:docMk/>
            <pc:sldMk cId="855682422" sldId="261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40.055" v="3043" actId="208"/>
          <ac:cxnSpMkLst>
            <pc:docMk/>
            <pc:sldMk cId="855682422" sldId="261"/>
            <ac:cxnSpMk id="449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08:22.845" v="3023" actId="208"/>
        <pc:sldMkLst>
          <pc:docMk/>
          <pc:sldMk cId="527419260" sldId="262"/>
        </pc:sldMkLst>
        <pc:spChg chg="mod">
          <ac:chgData name="Alexandria" userId="d7e167aa-12b2-4766-b097-c78b02e42776" providerId="ADAL" clId="{0D7633D3-4349-40B3-8A88-390A61DB25F3}" dt="2021-05-11T03:07:36.236" v="3010" actId="207"/>
          <ac:spMkLst>
            <pc:docMk/>
            <pc:sldMk cId="527419260" sldId="262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7:32.581" v="3009" actId="207"/>
          <ac:spMkLst>
            <pc:docMk/>
            <pc:sldMk cId="527419260" sldId="262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7:44.124" v="3012" actId="2085"/>
          <ac:spMkLst>
            <pc:docMk/>
            <pc:sldMk cId="527419260" sldId="262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8:19.608" v="3022" actId="208"/>
          <ac:cxnSpMkLst>
            <pc:docMk/>
            <pc:sldMk cId="527419260" sldId="262"/>
            <ac:cxnSpMk id="151" creationId="{20690BBD-1541-4968-A76A-D77450D6E2BC}"/>
          </ac:cxnSpMkLst>
        </pc:cxnChg>
        <pc:cxnChg chg="mod">
          <ac:chgData name="Alexandria" userId="d7e167aa-12b2-4766-b097-c78b02e42776" providerId="ADAL" clId="{0D7633D3-4349-40B3-8A88-390A61DB25F3}" dt="2021-05-11T03:08:22.845" v="3023" actId="208"/>
          <ac:cxnSpMkLst>
            <pc:docMk/>
            <pc:sldMk cId="527419260" sldId="262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7:58.719" v="3014" actId="208"/>
          <ac:cxnSpMkLst>
            <pc:docMk/>
            <pc:sldMk cId="527419260" sldId="262"/>
            <ac:cxnSpMk id="184" creationId="{F1285E23-923A-4BF1-84C0-B4100CBDD94E}"/>
          </ac:cxnSpMkLst>
        </pc:cxnChg>
        <pc:cxnChg chg="mod">
          <ac:chgData name="Alexandria" userId="d7e167aa-12b2-4766-b097-c78b02e42776" providerId="ADAL" clId="{0D7633D3-4349-40B3-8A88-390A61DB25F3}" dt="2021-05-11T03:08:00.395" v="3015" actId="208"/>
          <ac:cxnSpMkLst>
            <pc:docMk/>
            <pc:sldMk cId="527419260" sldId="262"/>
            <ac:cxnSpMk id="189" creationId="{62498B15-D6CD-4477-B8C2-A8D7D4039A6A}"/>
          </ac:cxnSpMkLst>
        </pc:cxnChg>
        <pc:cxnChg chg="mod">
          <ac:chgData name="Alexandria" userId="d7e167aa-12b2-4766-b097-c78b02e42776" providerId="ADAL" clId="{0D7633D3-4349-40B3-8A88-390A61DB25F3}" dt="2021-05-11T03:08:02.779" v="3016" actId="208"/>
          <ac:cxnSpMkLst>
            <pc:docMk/>
            <pc:sldMk cId="527419260" sldId="262"/>
            <ac:cxnSpMk id="194" creationId="{1E2E7510-697A-4A9A-80E3-CB66047854A2}"/>
          </ac:cxnSpMkLst>
        </pc:cxnChg>
        <pc:cxnChg chg="mod">
          <ac:chgData name="Alexandria" userId="d7e167aa-12b2-4766-b097-c78b02e42776" providerId="ADAL" clId="{0D7633D3-4349-40B3-8A88-390A61DB25F3}" dt="2021-05-11T03:08:05.019" v="3017" actId="208"/>
          <ac:cxnSpMkLst>
            <pc:docMk/>
            <pc:sldMk cId="527419260" sldId="262"/>
            <ac:cxnSpMk id="198" creationId="{CCF85739-715A-430C-BA71-E5F8E5A21945}"/>
          </ac:cxnSpMkLst>
        </pc:cxnChg>
        <pc:cxnChg chg="mod">
          <ac:chgData name="Alexandria" userId="d7e167aa-12b2-4766-b097-c78b02e42776" providerId="ADAL" clId="{0D7633D3-4349-40B3-8A88-390A61DB25F3}" dt="2021-05-11T03:08:09.320" v="3019" actId="208"/>
          <ac:cxnSpMkLst>
            <pc:docMk/>
            <pc:sldMk cId="527419260" sldId="262"/>
            <ac:cxnSpMk id="201" creationId="{3024EB94-5B6A-4E40-8D62-55676401E955}"/>
          </ac:cxnSpMkLst>
        </pc:cxnChg>
        <pc:cxnChg chg="mod">
          <ac:chgData name="Alexandria" userId="d7e167aa-12b2-4766-b097-c78b02e42776" providerId="ADAL" clId="{0D7633D3-4349-40B3-8A88-390A61DB25F3}" dt="2021-05-11T03:08:11.539" v="3020" actId="208"/>
          <ac:cxnSpMkLst>
            <pc:docMk/>
            <pc:sldMk cId="527419260" sldId="262"/>
            <ac:cxnSpMk id="203" creationId="{971CF557-1A28-4F11-8492-9B57F92FDD2B}"/>
          </ac:cxnSpMkLst>
        </pc:cxnChg>
        <pc:cxnChg chg="mod">
          <ac:chgData name="Alexandria" userId="d7e167aa-12b2-4766-b097-c78b02e42776" providerId="ADAL" clId="{0D7633D3-4349-40B3-8A88-390A61DB25F3}" dt="2021-05-11T03:08:17.169" v="3021" actId="208"/>
          <ac:cxnSpMkLst>
            <pc:docMk/>
            <pc:sldMk cId="527419260" sldId="262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56.833" v="3013" actId="208"/>
          <ac:cxnSpMkLst>
            <pc:docMk/>
            <pc:sldMk cId="527419260" sldId="262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07.057" v="3018" actId="208"/>
          <ac:cxnSpMkLst>
            <pc:docMk/>
            <pc:sldMk cId="527419260" sldId="262"/>
            <ac:cxnSpMk id="454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08:52.987" v="3033" actId="208"/>
        <pc:sldMkLst>
          <pc:docMk/>
          <pc:sldMk cId="3493427035" sldId="263"/>
        </pc:sldMkLst>
        <pc:spChg chg="mod">
          <ac:chgData name="Alexandria" userId="d7e167aa-12b2-4766-b097-c78b02e42776" providerId="ADAL" clId="{0D7633D3-4349-40B3-8A88-390A61DB25F3}" dt="2021-05-11T03:08:33.594" v="3025" actId="207"/>
          <ac:spMkLst>
            <pc:docMk/>
            <pc:sldMk cId="3493427035" sldId="263"/>
            <ac:spMk id="188" creationId="{37098F52-29FB-4BE9-B5EE-E36ED8B2B88B}"/>
          </ac:spMkLst>
        </pc:spChg>
        <pc:spChg chg="mod">
          <ac:chgData name="Alexandria" userId="d7e167aa-12b2-4766-b097-c78b02e42776" providerId="ADAL" clId="{0D7633D3-4349-40B3-8A88-390A61DB25F3}" dt="2021-05-11T03:08:30.666" v="3024" actId="207"/>
          <ac:spMkLst>
            <pc:docMk/>
            <pc:sldMk cId="3493427035" sldId="263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8:36.488" v="3026" actId="207"/>
          <ac:spMkLst>
            <pc:docMk/>
            <pc:sldMk cId="3493427035" sldId="263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8:41.525" v="3028" actId="208"/>
          <ac:cxnSpMkLst>
            <pc:docMk/>
            <pc:sldMk cId="3493427035" sldId="263"/>
            <ac:cxnSpMk id="5" creationId="{C0CD7171-B73E-4C3A-B330-16F199C407F6}"/>
          </ac:cxnSpMkLst>
        </pc:cxnChg>
        <pc:cxnChg chg="mod">
          <ac:chgData name="Alexandria" userId="d7e167aa-12b2-4766-b097-c78b02e42776" providerId="ADAL" clId="{0D7633D3-4349-40B3-8A88-390A61DB25F3}" dt="2021-05-11T03:08:52.987" v="3033" actId="208"/>
          <ac:cxnSpMkLst>
            <pc:docMk/>
            <pc:sldMk cId="3493427035" sldId="263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8:48.714" v="3031" actId="208"/>
          <ac:cxnSpMkLst>
            <pc:docMk/>
            <pc:sldMk cId="3493427035" sldId="263"/>
            <ac:cxnSpMk id="31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46.778" v="3030" actId="208"/>
          <ac:cxnSpMkLst>
            <pc:docMk/>
            <pc:sldMk cId="3493427035" sldId="263"/>
            <ac:cxnSpMk id="36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44.856" v="3029" actId="208"/>
          <ac:cxnSpMkLst>
            <pc:docMk/>
            <pc:sldMk cId="3493427035" sldId="263"/>
            <ac:cxnSpMk id="36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50.871" v="3032" actId="208"/>
          <ac:cxnSpMkLst>
            <pc:docMk/>
            <pc:sldMk cId="3493427035" sldId="263"/>
            <ac:cxnSpMk id="450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0:38.204" v="3054" actId="208"/>
        <pc:sldMkLst>
          <pc:docMk/>
          <pc:sldMk cId="3248478541" sldId="264"/>
        </pc:sldMkLst>
        <pc:spChg chg="mod">
          <ac:chgData name="Alexandria" userId="d7e167aa-12b2-4766-b097-c78b02e42776" providerId="ADAL" clId="{0D7633D3-4349-40B3-8A88-390A61DB25F3}" dt="2021-05-11T03:10:38.204" v="3054" actId="208"/>
          <ac:spMkLst>
            <pc:docMk/>
            <pc:sldMk cId="3248478541" sldId="264"/>
            <ac:spMk id="173" creationId="{C7F71641-5850-44D5-965D-1ACC8F8FAE69}"/>
          </ac:spMkLst>
        </pc:spChg>
        <pc:spChg chg="mod">
          <ac:chgData name="Alexandria" userId="d7e167aa-12b2-4766-b097-c78b02e42776" providerId="ADAL" clId="{0D7633D3-4349-40B3-8A88-390A61DB25F3}" dt="2021-05-11T03:10:15.349" v="3050" actId="207"/>
          <ac:spMkLst>
            <pc:docMk/>
            <pc:sldMk cId="3248478541" sldId="264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13.096" v="3049" actId="207"/>
          <ac:spMkLst>
            <pc:docMk/>
            <pc:sldMk cId="3248478541" sldId="264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17.729" v="3051" actId="207"/>
          <ac:spMkLst>
            <pc:docMk/>
            <pc:sldMk cId="3248478541" sldId="264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68" creationId="{D6609B24-D98B-4D2A-8B9E-D2C314823B2E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69" creationId="{E8FCA4DA-B7D7-4789-AE90-EEEFDE84E357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70" creationId="{2A2B41F3-E681-43AA-948F-9704BB20044D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74" creationId="{69EE76A2-684D-43E1-90D7-C655E1489132}"/>
          </ac:cxnSpMkLst>
        </pc:cxnChg>
        <pc:cxnChg chg="mod">
          <ac:chgData name="Alexandria" userId="d7e167aa-12b2-4766-b097-c78b02e42776" providerId="ADAL" clId="{0D7633D3-4349-40B3-8A88-390A61DB25F3}" dt="2021-05-11T03:10:27.374" v="3053" actId="208"/>
          <ac:cxnSpMkLst>
            <pc:docMk/>
            <pc:sldMk cId="3248478541" sldId="264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25.122" v="3052" actId="208"/>
          <ac:cxnSpMkLst>
            <pc:docMk/>
            <pc:sldMk cId="3248478541" sldId="264"/>
            <ac:cxnSpMk id="378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0:07.789" v="3048" actId="208"/>
        <pc:sldMkLst>
          <pc:docMk/>
          <pc:sldMk cId="77877582" sldId="265"/>
        </pc:sldMkLst>
        <pc:spChg chg="mod">
          <ac:chgData name="Alexandria" userId="d7e167aa-12b2-4766-b097-c78b02e42776" providerId="ADAL" clId="{0D7633D3-4349-40B3-8A88-390A61DB25F3}" dt="2021-05-11T03:10:03.315" v="3047" actId="208"/>
          <ac:spMkLst>
            <pc:docMk/>
            <pc:sldMk cId="77877582" sldId="265"/>
            <ac:spMk id="195" creationId="{FE777D4B-091F-46F5-9867-098BD1436AE4}"/>
          </ac:spMkLst>
        </pc:spChg>
        <pc:spChg chg="mod">
          <ac:chgData name="Alexandria" userId="d7e167aa-12b2-4766-b097-c78b02e42776" providerId="ADAL" clId="{0D7633D3-4349-40B3-8A88-390A61DB25F3}" dt="2021-05-11T03:10:07.789" v="3048" actId="208"/>
          <ac:spMkLst>
            <pc:docMk/>
            <pc:sldMk cId="77877582" sldId="265"/>
            <ac:spMk id="196" creationId="{640FCCD7-C3F6-4209-BF9A-2083A779ABC7}"/>
          </ac:spMkLst>
        </pc:spChg>
        <pc:spChg chg="mod">
          <ac:chgData name="Alexandria" userId="d7e167aa-12b2-4766-b097-c78b02e42776" providerId="ADAL" clId="{0D7633D3-4349-40B3-8A88-390A61DB25F3}" dt="2021-05-11T03:09:54.433" v="3046" actId="207"/>
          <ac:spMkLst>
            <pc:docMk/>
            <pc:sldMk cId="77877582" sldId="265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9:51.635" v="3045" actId="207"/>
          <ac:spMkLst>
            <pc:docMk/>
            <pc:sldMk cId="77877582" sldId="265"/>
            <ac:spMk id="31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39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7.789" v="3048" actId="208"/>
          <ac:cxnSpMkLst>
            <pc:docMk/>
            <pc:sldMk cId="77877582" sldId="265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7.789" v="3048" actId="208"/>
          <ac:cxnSpMkLst>
            <pc:docMk/>
            <pc:sldMk cId="77877582" sldId="265"/>
            <ac:cxnSpMk id="449" creationId="{00000000-0000-0000-0000-000000000000}"/>
          </ac:cxnSpMkLst>
        </pc:cxnChg>
      </pc:sldChg>
      <pc:sldChg chg="addSp delSp modSp mod">
        <pc:chgData name="Alexandria" userId="d7e167aa-12b2-4766-b097-c78b02e42776" providerId="ADAL" clId="{0D7633D3-4349-40B3-8A88-390A61DB25F3}" dt="2021-05-11T03:13:16.181" v="3092" actId="207"/>
        <pc:sldMkLst>
          <pc:docMk/>
          <pc:sldMk cId="741188062" sldId="266"/>
        </pc:sldMkLst>
        <pc:spChg chg="add del mod">
          <ac:chgData name="Alexandria" userId="d7e167aa-12b2-4766-b097-c78b02e42776" providerId="ADAL" clId="{0D7633D3-4349-40B3-8A88-390A61DB25F3}" dt="2021-05-04T21:24:47.664" v="2022" actId="21"/>
          <ac:spMkLst>
            <pc:docMk/>
            <pc:sldMk cId="741188062" sldId="266"/>
            <ac:spMk id="160" creationId="{20CE4F3E-2B05-43CA-80AC-D06916F5F291}"/>
          </ac:spMkLst>
        </pc:spChg>
        <pc:spChg chg="mod">
          <ac:chgData name="Alexandria" userId="d7e167aa-12b2-4766-b097-c78b02e42776" providerId="ADAL" clId="{0D7633D3-4349-40B3-8A88-390A61DB25F3}" dt="2021-05-11T03:11:20.849" v="3062" actId="207"/>
          <ac:spMkLst>
            <pc:docMk/>
            <pc:sldMk cId="741188062" sldId="266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23.336" v="3063" actId="207"/>
          <ac:spMkLst>
            <pc:docMk/>
            <pc:sldMk cId="741188062" sldId="266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27.428" v="3064" actId="207"/>
          <ac:spMkLst>
            <pc:docMk/>
            <pc:sldMk cId="741188062" sldId="266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32.614" v="3065" actId="207"/>
          <ac:spMkLst>
            <pc:docMk/>
            <pc:sldMk cId="741188062" sldId="266"/>
            <ac:spMk id="314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3:16.181" v="3092" actId="207"/>
          <ac:spMkLst>
            <pc:docMk/>
            <pc:sldMk cId="741188062" sldId="266"/>
            <ac:spMk id="45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3:11.394" v="3091" actId="207"/>
          <ac:spMkLst>
            <pc:docMk/>
            <pc:sldMk cId="741188062" sldId="266"/>
            <ac:spMk id="45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151" creationId="{20690BBD-1541-4968-A76A-D77450D6E2BC}"/>
          </ac:cxnSpMkLst>
        </pc:cxn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152" creationId="{A0BDB01A-83BF-45FB-A8B7-7F458C1D300A}"/>
          </ac:cxnSpMkLst>
        </pc:cxnChg>
        <pc:cxnChg chg="mod">
          <ac:chgData name="Alexandria" userId="d7e167aa-12b2-4766-b097-c78b02e42776" providerId="ADAL" clId="{0D7633D3-4349-40B3-8A88-390A61DB25F3}" dt="2021-05-11T03:12:38.732" v="3080" actId="208"/>
          <ac:cxnSpMkLst>
            <pc:docMk/>
            <pc:sldMk cId="741188062" sldId="266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12:32.777" v="3078" actId="208"/>
          <ac:cxnSpMkLst>
            <pc:docMk/>
            <pc:sldMk cId="741188062" sldId="266"/>
            <ac:cxnSpMk id="171" creationId="{4829813C-FB52-42AD-9CFE-C739B6F87B21}"/>
          </ac:cxnSpMkLst>
        </pc:cxnChg>
        <pc:cxnChg chg="mod">
          <ac:chgData name="Alexandria" userId="d7e167aa-12b2-4766-b097-c78b02e42776" providerId="ADAL" clId="{0D7633D3-4349-40B3-8A88-390A61DB25F3}" dt="2021-05-11T03:12:30.739" v="3077" actId="208"/>
          <ac:cxnSpMkLst>
            <pc:docMk/>
            <pc:sldMk cId="741188062" sldId="266"/>
            <ac:cxnSpMk id="175" creationId="{AF09B9BB-1520-4252-9635-DC9FEED6C82A}"/>
          </ac:cxnSpMkLst>
        </pc:cxnChg>
        <pc:cxnChg chg="mod">
          <ac:chgData name="Alexandria" userId="d7e167aa-12b2-4766-b097-c78b02e42776" providerId="ADAL" clId="{0D7633D3-4349-40B3-8A88-390A61DB25F3}" dt="2021-05-11T03:12:22.300" v="3075" actId="208"/>
          <ac:cxnSpMkLst>
            <pc:docMk/>
            <pc:sldMk cId="741188062" sldId="266"/>
            <ac:cxnSpMk id="180" creationId="{12A33420-6BF0-4D53-B393-6672B6255F3D}"/>
          </ac:cxnSpMkLst>
        </pc:cxnChg>
        <pc:cxnChg chg="mod">
          <ac:chgData name="Alexandria" userId="d7e167aa-12b2-4766-b097-c78b02e42776" providerId="ADAL" clId="{0D7633D3-4349-40B3-8A88-390A61DB25F3}" dt="2021-05-11T03:12:41.764" v="3081" actId="208"/>
          <ac:cxnSpMkLst>
            <pc:docMk/>
            <pc:sldMk cId="741188062" sldId="266"/>
            <ac:cxnSpMk id="182" creationId="{F1460B04-1928-4A3C-BED4-7EC5E80AFC94}"/>
          </ac:cxnSpMkLst>
        </pc:cxnChg>
        <pc:cxnChg chg="mod">
          <ac:chgData name="Alexandria" userId="d7e167aa-12b2-4766-b097-c78b02e42776" providerId="ADAL" clId="{0D7633D3-4349-40B3-8A88-390A61DB25F3}" dt="2021-05-11T03:12:35.094" v="3079" actId="208"/>
          <ac:cxnSpMkLst>
            <pc:docMk/>
            <pc:sldMk cId="741188062" sldId="266"/>
            <ac:cxnSpMk id="184" creationId="{51384470-DE5B-4D51-98BB-95936934E46B}"/>
          </ac:cxnSpMkLst>
        </pc:cxn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31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9.220" v="3071" actId="208"/>
          <ac:cxnSpMkLst>
            <pc:docMk/>
            <pc:sldMk cId="741188062" sldId="266"/>
            <ac:cxnSpMk id="32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44.865" v="3082" actId="208"/>
          <ac:cxnSpMkLst>
            <pc:docMk/>
            <pc:sldMk cId="741188062" sldId="266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5.216" v="3070" actId="208"/>
          <ac:cxnSpMkLst>
            <pc:docMk/>
            <pc:sldMk cId="741188062" sldId="266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9.966" v="3068" actId="208"/>
          <ac:cxnSpMkLst>
            <pc:docMk/>
            <pc:sldMk cId="741188062" sldId="266"/>
            <ac:cxnSpMk id="36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2.842" v="3069" actId="208"/>
          <ac:cxnSpMkLst>
            <pc:docMk/>
            <pc:sldMk cId="741188062" sldId="266"/>
            <ac:cxnSpMk id="36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7.608" v="3073" actId="208"/>
          <ac:cxnSpMkLst>
            <pc:docMk/>
            <pc:sldMk cId="741188062" sldId="266"/>
            <ac:cxnSpMk id="37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9.990" v="3074" actId="208"/>
          <ac:cxnSpMkLst>
            <pc:docMk/>
            <pc:sldMk cId="741188062" sldId="266"/>
            <ac:cxnSpMk id="37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5.019" v="3072" actId="208"/>
          <ac:cxnSpMkLst>
            <pc:docMk/>
            <pc:sldMk cId="741188062" sldId="266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1.185" v="3087" actId="208"/>
          <ac:cxnSpMkLst>
            <pc:docMk/>
            <pc:sldMk cId="741188062" sldId="266"/>
            <ac:cxnSpMk id="39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9.132" v="3086" actId="208"/>
          <ac:cxnSpMkLst>
            <pc:docMk/>
            <pc:sldMk cId="741188062" sldId="266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5.680" v="3089" actId="208"/>
          <ac:cxnSpMkLst>
            <pc:docMk/>
            <pc:sldMk cId="741188062" sldId="266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7.743" v="3090" actId="208"/>
          <ac:cxnSpMkLst>
            <pc:docMk/>
            <pc:sldMk cId="741188062" sldId="266"/>
            <ac:cxnSpMk id="432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46.908" v="3083" actId="208"/>
          <ac:cxnSpMkLst>
            <pc:docMk/>
            <pc:sldMk cId="741188062" sldId="266"/>
            <ac:cxnSpMk id="44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7.173" v="3085" actId="208"/>
          <ac:cxnSpMkLst>
            <pc:docMk/>
            <pc:sldMk cId="741188062" sldId="266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4.693" v="3084" actId="208"/>
          <ac:cxnSpMkLst>
            <pc:docMk/>
            <pc:sldMk cId="741188062" sldId="266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3.174" v="3088" actId="208"/>
          <ac:cxnSpMkLst>
            <pc:docMk/>
            <pc:sldMk cId="741188062" sldId="266"/>
            <ac:cxnSpMk id="44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2.177" v="3066" actId="208"/>
          <ac:cxnSpMkLst>
            <pc:docMk/>
            <pc:sldMk cId="741188062" sldId="266"/>
            <ac:cxnSpMk id="45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2.177" v="3066" actId="208"/>
          <ac:cxnSpMkLst>
            <pc:docMk/>
            <pc:sldMk cId="741188062" sldId="266"/>
            <ac:cxnSpMk id="45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28.193" v="3076" actId="208"/>
          <ac:cxnSpMkLst>
            <pc:docMk/>
            <pc:sldMk cId="741188062" sldId="266"/>
            <ac:cxnSpMk id="454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1:07.813" v="3060" actId="208"/>
        <pc:sldMkLst>
          <pc:docMk/>
          <pc:sldMk cId="736329564" sldId="267"/>
        </pc:sldMkLst>
        <pc:spChg chg="mod">
          <ac:chgData name="Alexandria" userId="d7e167aa-12b2-4766-b097-c78b02e42776" providerId="ADAL" clId="{0D7633D3-4349-40B3-8A88-390A61DB25F3}" dt="2021-05-11T03:11:00.672" v="3058" actId="208"/>
          <ac:spMkLst>
            <pc:docMk/>
            <pc:sldMk cId="736329564" sldId="267"/>
            <ac:spMk id="68" creationId="{5C1A98E2-B17D-486C-99F3-3DA96ABECB82}"/>
          </ac:spMkLst>
        </pc:spChg>
        <pc:spChg chg="mod">
          <ac:chgData name="Alexandria" userId="d7e167aa-12b2-4766-b097-c78b02e42776" providerId="ADAL" clId="{0D7633D3-4349-40B3-8A88-390A61DB25F3}" dt="2021-05-11T03:10:53.281" v="3057" actId="207"/>
          <ac:spMkLst>
            <pc:docMk/>
            <pc:sldMk cId="736329564" sldId="267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45.220" v="3055" actId="207"/>
          <ac:spMkLst>
            <pc:docMk/>
            <pc:sldMk cId="736329564" sldId="267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51.085" v="3056" actId="207"/>
          <ac:spMkLst>
            <pc:docMk/>
            <pc:sldMk cId="736329564" sldId="267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68" creationId="{D6609B24-D98B-4D2A-8B9E-D2C314823B2E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69" creationId="{E8FCA4DA-B7D7-4789-AE90-EEEFDE84E357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70" creationId="{2A2B41F3-E681-43AA-948F-9704BB20044D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74" creationId="{69EE76A2-684D-43E1-90D7-C655E1489132}"/>
          </ac:cxnSpMkLst>
        </pc:cxnChg>
        <pc:cxnChg chg="mod">
          <ac:chgData name="Alexandria" userId="d7e167aa-12b2-4766-b097-c78b02e42776" providerId="ADAL" clId="{0D7633D3-4349-40B3-8A88-390A61DB25F3}" dt="2021-05-11T03:11:07.813" v="3060" actId="208"/>
          <ac:cxnSpMkLst>
            <pc:docMk/>
            <pc:sldMk cId="736329564" sldId="267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05.499" v="3059" actId="208"/>
          <ac:cxnSpMkLst>
            <pc:docMk/>
            <pc:sldMk cId="736329564" sldId="267"/>
            <ac:cxnSpMk id="378" creationId="{00000000-0000-0000-0000-000000000000}"/>
          </ac:cxnSpMkLst>
        </pc:cxnChg>
      </pc:sldChg>
      <pc:sldChg chg="addSp delSp modSp add del mod">
        <pc:chgData name="Alexandria" userId="d7e167aa-12b2-4766-b097-c78b02e42776" providerId="ADAL" clId="{0D7633D3-4349-40B3-8A88-390A61DB25F3}" dt="2021-05-04T17:17:47.372" v="916" actId="47"/>
        <pc:sldMkLst>
          <pc:docMk/>
          <pc:sldMk cId="2312021932" sldId="268"/>
        </pc:sldMkLst>
        <pc:spChg chg="add del mod">
          <ac:chgData name="Alexandria" userId="d7e167aa-12b2-4766-b097-c78b02e42776" providerId="ADAL" clId="{0D7633D3-4349-40B3-8A88-390A61DB25F3}" dt="2021-05-04T17:17:43.640" v="915" actId="21"/>
          <ac:spMkLst>
            <pc:docMk/>
            <pc:sldMk cId="2312021932" sldId="268"/>
            <ac:spMk id="160" creationId="{3D40D024-E456-4225-A4F2-BBD0F80E03BE}"/>
          </ac:spMkLst>
        </pc:spChg>
      </pc:sldChg>
      <pc:sldChg chg="addSp delSp modSp add del mod">
        <pc:chgData name="Alexandria" userId="d7e167aa-12b2-4766-b097-c78b02e42776" providerId="ADAL" clId="{0D7633D3-4349-40B3-8A88-390A61DB25F3}" dt="2021-05-04T17:23:53.095" v="1012" actId="47"/>
        <pc:sldMkLst>
          <pc:docMk/>
          <pc:sldMk cId="1611462960" sldId="269"/>
        </pc:sldMkLst>
        <pc:spChg chg="add del mod">
          <ac:chgData name="Alexandria" userId="d7e167aa-12b2-4766-b097-c78b02e42776" providerId="ADAL" clId="{0D7633D3-4349-40B3-8A88-390A61DB25F3}" dt="2021-05-04T17:23:48.524" v="1011" actId="21"/>
          <ac:spMkLst>
            <pc:docMk/>
            <pc:sldMk cId="1611462960" sldId="269"/>
            <ac:spMk id="204" creationId="{2242F6BC-8DB4-4FA3-98CA-3945669D50A0}"/>
          </ac:spMkLst>
        </pc:spChg>
        <pc:spChg chg="add del">
          <ac:chgData name="Alexandria" userId="d7e167aa-12b2-4766-b097-c78b02e42776" providerId="ADAL" clId="{0D7633D3-4349-40B3-8A88-390A61DB25F3}" dt="2021-05-04T17:18:22.790" v="925" actId="478"/>
          <ac:spMkLst>
            <pc:docMk/>
            <pc:sldMk cId="1611462960" sldId="269"/>
            <ac:spMk id="305" creationId="{A61343FB-7397-4D70-92ED-2FD3BFDAD8A9}"/>
          </ac:spMkLst>
        </pc:spChg>
        <pc:spChg chg="del">
          <ac:chgData name="Alexandria" userId="d7e167aa-12b2-4766-b097-c78b02e42776" providerId="ADAL" clId="{0D7633D3-4349-40B3-8A88-390A61DB25F3}" dt="2021-05-04T17:18:14.620" v="923" actId="478"/>
          <ac:spMkLst>
            <pc:docMk/>
            <pc:sldMk cId="1611462960" sldId="269"/>
            <ac:spMk id="315" creationId="{115213A7-2BC4-46E2-89C3-1DDF123ACC1A}"/>
          </ac:spMkLst>
        </pc:spChg>
        <pc:spChg chg="del mod">
          <ac:chgData name="Alexandria" userId="d7e167aa-12b2-4766-b097-c78b02e42776" providerId="ADAL" clId="{0D7633D3-4349-40B3-8A88-390A61DB25F3}" dt="2021-05-04T17:21:57.667" v="981" actId="478"/>
          <ac:spMkLst>
            <pc:docMk/>
            <pc:sldMk cId="1611462960" sldId="269"/>
            <ac:spMk id="318" creationId="{9ABC7E96-56CF-4FF9-91F3-21A244B25143}"/>
          </ac:spMkLst>
        </pc:spChg>
        <pc:spChg chg="mod">
          <ac:chgData name="Alexandria" userId="d7e167aa-12b2-4766-b097-c78b02e42776" providerId="ADAL" clId="{0D7633D3-4349-40B3-8A88-390A61DB25F3}" dt="2021-05-04T17:23:15.711" v="1006" actId="20577"/>
          <ac:spMkLst>
            <pc:docMk/>
            <pc:sldMk cId="1611462960" sldId="269"/>
            <ac:spMk id="322" creationId="{BA198918-5544-442C-A4B6-58EE0FB00FF5}"/>
          </ac:spMkLst>
        </pc:spChg>
        <pc:spChg chg="del">
          <ac:chgData name="Alexandria" userId="d7e167aa-12b2-4766-b097-c78b02e42776" providerId="ADAL" clId="{0D7633D3-4349-40B3-8A88-390A61DB25F3}" dt="2021-05-04T17:23:21.607" v="1007" actId="478"/>
          <ac:spMkLst>
            <pc:docMk/>
            <pc:sldMk cId="1611462960" sldId="269"/>
            <ac:spMk id="332" creationId="{9346E3CF-FD77-49A8-9FFC-EDDCA7124D74}"/>
          </ac:spMkLst>
        </pc:spChg>
        <pc:spChg chg="mod">
          <ac:chgData name="Alexandria" userId="d7e167aa-12b2-4766-b097-c78b02e42776" providerId="ADAL" clId="{0D7633D3-4349-40B3-8A88-390A61DB25F3}" dt="2021-05-04T17:23:02.365" v="990" actId="14100"/>
          <ac:spMkLst>
            <pc:docMk/>
            <pc:sldMk cId="1611462960" sldId="269"/>
            <ac:spMk id="373" creationId="{39FAAAA8-19DC-42AE-B2D3-F94873420900}"/>
          </ac:spMkLst>
        </pc:spChg>
        <pc:spChg chg="del">
          <ac:chgData name="Alexandria" userId="d7e167aa-12b2-4766-b097-c78b02e42776" providerId="ADAL" clId="{0D7633D3-4349-40B3-8A88-390A61DB25F3}" dt="2021-05-04T17:18:27.158" v="926" actId="478"/>
          <ac:spMkLst>
            <pc:docMk/>
            <pc:sldMk cId="1611462960" sldId="269"/>
            <ac:spMk id="465" creationId="{99DC1ECF-EA3C-4B49-96D0-7F6C97FA0070}"/>
          </ac:spMkLst>
        </pc:spChg>
        <pc:spChg chg="mod">
          <ac:chgData name="Alexandria" userId="d7e167aa-12b2-4766-b097-c78b02e42776" providerId="ADAL" clId="{0D7633D3-4349-40B3-8A88-390A61DB25F3}" dt="2021-05-04T17:17:58.003" v="920" actId="20577"/>
          <ac:spMkLst>
            <pc:docMk/>
            <pc:sldMk cId="1611462960" sldId="269"/>
            <ac:spMk id="488" creationId="{DEB6FAB5-4FEC-4A44-831F-9E73D633FD78}"/>
          </ac:spMkLst>
        </pc:spChg>
        <pc:picChg chg="del">
          <ac:chgData name="Alexandria" userId="d7e167aa-12b2-4766-b097-c78b02e42776" providerId="ADAL" clId="{0D7633D3-4349-40B3-8A88-390A61DB25F3}" dt="2021-05-04T17:21:59.638" v="983" actId="478"/>
          <ac:picMkLst>
            <pc:docMk/>
            <pc:sldMk cId="1611462960" sldId="269"/>
            <ac:picMk id="225" creationId="{1ABF8FBD-E07E-4471-9EC8-9096772DD7E3}"/>
          </ac:picMkLst>
        </pc:picChg>
        <pc:picChg chg="del">
          <ac:chgData name="Alexandria" userId="d7e167aa-12b2-4766-b097-c78b02e42776" providerId="ADAL" clId="{0D7633D3-4349-40B3-8A88-390A61DB25F3}" dt="2021-05-04T17:21:58.949" v="982" actId="478"/>
          <ac:picMkLst>
            <pc:docMk/>
            <pc:sldMk cId="1611462960" sldId="269"/>
            <ac:picMk id="226" creationId="{300255B9-5C0F-423D-860E-80F7512F1571}"/>
          </ac:picMkLst>
        </pc:picChg>
        <pc:picChg chg="del">
          <ac:chgData name="Alexandria" userId="d7e167aa-12b2-4766-b097-c78b02e42776" providerId="ADAL" clId="{0D7633D3-4349-40B3-8A88-390A61DB25F3}" dt="2021-05-04T17:22:00.581" v="984" actId="478"/>
          <ac:picMkLst>
            <pc:docMk/>
            <pc:sldMk cId="1611462960" sldId="269"/>
            <ac:picMk id="380" creationId="{39E15742-F191-4706-87CB-0F5853385286}"/>
          </ac:picMkLst>
        </pc:picChg>
        <pc:cxnChg chg="del">
          <ac:chgData name="Alexandria" userId="d7e167aa-12b2-4766-b097-c78b02e42776" providerId="ADAL" clId="{0D7633D3-4349-40B3-8A88-390A61DB25F3}" dt="2021-05-04T17:23:23.736" v="1009" actId="478"/>
          <ac:cxnSpMkLst>
            <pc:docMk/>
            <pc:sldMk cId="1611462960" sldId="269"/>
            <ac:cxnSpMk id="205" creationId="{2E609F1E-866D-4993-82B8-C23F66E6F69E}"/>
          </ac:cxnSpMkLst>
        </pc:cxnChg>
        <pc:cxnChg chg="del">
          <ac:chgData name="Alexandria" userId="d7e167aa-12b2-4766-b097-c78b02e42776" providerId="ADAL" clId="{0D7633D3-4349-40B3-8A88-390A61DB25F3}" dt="2021-05-04T17:23:22.717" v="1008" actId="478"/>
          <ac:cxnSpMkLst>
            <pc:docMk/>
            <pc:sldMk cId="1611462960" sldId="269"/>
            <ac:cxnSpMk id="208" creationId="{817A83E6-B406-4F27-BA8A-D73EDCE97C24}"/>
          </ac:cxnSpMkLst>
        </pc:cxnChg>
      </pc:sldChg>
      <pc:sldChg chg="addSp delSp modSp add del mod">
        <pc:chgData name="Alexandria" userId="d7e167aa-12b2-4766-b097-c78b02e42776" providerId="ADAL" clId="{0D7633D3-4349-40B3-8A88-390A61DB25F3}" dt="2021-05-04T18:05:24.487" v="1589" actId="47"/>
        <pc:sldMkLst>
          <pc:docMk/>
          <pc:sldMk cId="2236856763" sldId="270"/>
        </pc:sldMkLst>
        <pc:spChg chg="add del mod">
          <ac:chgData name="Alexandria" userId="d7e167aa-12b2-4766-b097-c78b02e42776" providerId="ADAL" clId="{0D7633D3-4349-40B3-8A88-390A61DB25F3}" dt="2021-05-04T17:33:44.047" v="1091" actId="21"/>
          <ac:spMkLst>
            <pc:docMk/>
            <pc:sldMk cId="2236856763" sldId="270"/>
            <ac:spMk id="160" creationId="{C7A69D26-0A5A-4C00-875F-88899BE40FE5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178" creationId="{58661F95-5CBA-4D82-93B5-CDB59D1D4423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5" creationId="{00000000-0000-0000-0000-000000000000}"/>
          </ac:spMkLst>
        </pc:spChg>
        <pc:spChg chg="del mod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1" creationId="{00000000-0000-0000-0000-000000000000}"/>
          </ac:spMkLst>
        </pc:spChg>
        <pc:spChg chg="del mod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53" creationId="{00000000-0000-0000-0000-000000000000}"/>
          </ac:spMkLst>
        </pc:sp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64" creationId="{9B32E3C9-737C-4EF2-940B-D00C69B52807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20" creationId="{00000000-0000-0000-0000-000000000000}"/>
          </ac:picMkLst>
        </pc:picChg>
        <pc:picChg chg="del mod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26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9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443" creationId="{00000000-0000-0000-0000-000000000000}"/>
          </ac:picMkLst>
        </pc:picChg>
        <pc:cxnChg chg="del">
          <ac:chgData name="Alexandria" userId="d7e167aa-12b2-4766-b097-c78b02e42776" providerId="ADAL" clId="{0D7633D3-4349-40B3-8A88-390A61DB25F3}" dt="2021-05-04T17:24:15.781" v="1017" actId="478"/>
          <ac:cxnSpMkLst>
            <pc:docMk/>
            <pc:sldMk cId="2236856763" sldId="270"/>
            <ac:cxnSpMk id="151" creationId="{20690BBD-1541-4968-A76A-D77450D6E2BC}"/>
          </ac:cxnSpMkLst>
        </pc:cxnChg>
        <pc:cxnChg chg="del">
          <ac:chgData name="Alexandria" userId="d7e167aa-12b2-4766-b097-c78b02e42776" providerId="ADAL" clId="{0D7633D3-4349-40B3-8A88-390A61DB25F3}" dt="2021-05-04T17:24:14.757" v="1016" actId="478"/>
          <ac:cxnSpMkLst>
            <pc:docMk/>
            <pc:sldMk cId="2236856763" sldId="270"/>
            <ac:cxnSpMk id="152" creationId="{A0BDB01A-83BF-45FB-A8B7-7F458C1D300A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66" creationId="{313F382A-957F-4DDE-8802-1896E46D7D18}"/>
          </ac:cxnSpMkLst>
        </pc:cxnChg>
        <pc:cxnChg chg="add del mod">
          <ac:chgData name="Alexandria" userId="d7e167aa-12b2-4766-b097-c78b02e42776" providerId="ADAL" clId="{0D7633D3-4349-40B3-8A88-390A61DB25F3}" dt="2021-05-04T17:26:25.440" v="1031" actId="478"/>
          <ac:cxnSpMkLst>
            <pc:docMk/>
            <pc:sldMk cId="2236856763" sldId="270"/>
            <ac:cxnSpMk id="168" creationId="{443631DF-F5C3-491C-88D7-7D2C58948298}"/>
          </ac:cxnSpMkLst>
        </pc:cxnChg>
        <pc:cxnChg chg="del">
          <ac:chgData name="Alexandria" userId="d7e167aa-12b2-4766-b097-c78b02e42776" providerId="ADAL" clId="{0D7633D3-4349-40B3-8A88-390A61DB25F3}" dt="2021-05-04T17:24:12.070" v="1015" actId="478"/>
          <ac:cxnSpMkLst>
            <pc:docMk/>
            <pc:sldMk cId="2236856763" sldId="270"/>
            <ac:cxnSpMk id="171" creationId="{4829813C-FB52-42AD-9CFE-C739B6F87B21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75" creationId="{AF09B9BB-1520-4252-9635-DC9FEED6C82A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2" creationId="{F1460B04-1928-4A3C-BED4-7EC5E80AFC94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4" creationId="{51384470-DE5B-4D51-98BB-95936934E46B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1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5:48.747" v="1024" actId="478"/>
          <ac:cxnSpMkLst>
            <pc:docMk/>
            <pc:sldMk cId="2236856763" sldId="270"/>
            <ac:cxnSpMk id="3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3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8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50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6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0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1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4" creationId="{00000000-0000-0000-0000-000000000000}"/>
          </ac:cxnSpMkLst>
        </pc:cxnChg>
      </pc:sldChg>
      <pc:sldChg chg="addSp delSp modSp add mod ord">
        <pc:chgData name="Alexandria" userId="d7e167aa-12b2-4766-b097-c78b02e42776" providerId="ADAL" clId="{0D7633D3-4349-40B3-8A88-390A61DB25F3}" dt="2021-05-31T23:50:03.474" v="8071" actId="27107"/>
        <pc:sldMkLst>
          <pc:docMk/>
          <pc:sldMk cId="1141826853" sldId="271"/>
        </pc:sldMkLst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48" creationId="{C90125F2-1C52-4218-8F06-E9DFAC0A520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1" creationId="{1A3EBEF4-49C8-46D1-A38C-2AA6F9189AB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2" creationId="{9E842CB8-4EEA-443B-A551-82E50CF5757F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8" creationId="{F9F18C27-3BE4-45D9-B369-402EB8A3680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9" creationId="{40078BDD-8A33-49A7-AD46-B62BB1356FA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60" creationId="{C7A69D26-0A5A-4C00-875F-88899BE40FE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61" creationId="{5CBEBD9F-76E1-4254-B5C5-F0B52074FAC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62" creationId="{F4C1ED45-B6DA-4A77-BBBE-E760FC40E15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63" creationId="{1D413F04-7D8E-4162-979C-109FF7C47C6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67" creationId="{6DC16338-063B-4FC1-A167-922C4E916AD0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169" creationId="{18882466-6C7F-4EBB-A978-3A10B3EF1C5F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2" creationId="{EE7BEF1F-30A3-4322-A36D-F2B314FC980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3" creationId="{74370005-C9F9-497B-84C0-ED40DED03D0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4" creationId="{BC889F70-8140-4B2B-981D-679F68FD3A8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78" creationId="{58661F95-5CBA-4D82-93B5-CDB59D1D4423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181" creationId="{D2AD7E12-EADF-4D09-A3C8-CD2BDBCD019C}"/>
          </ac:spMkLst>
        </pc:spChg>
        <pc:spChg chg="add del mod">
          <ac:chgData name="Alexandria" userId="d7e167aa-12b2-4766-b097-c78b02e42776" providerId="ADAL" clId="{0D7633D3-4349-40B3-8A88-390A61DB25F3}" dt="2021-05-25T17:31:39.524" v="6293" actId="478"/>
          <ac:spMkLst>
            <pc:docMk/>
            <pc:sldMk cId="1141826853" sldId="271"/>
            <ac:spMk id="182" creationId="{B8CE8D31-93EC-4601-9F07-419E49857C5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5" creationId="{A559BD6D-16B6-4578-A726-084087EC92E5}"/>
          </ac:spMkLst>
        </pc:spChg>
        <pc:spChg chg="add mod">
          <ac:chgData name="Alexandria" userId="d7e167aa-12b2-4766-b097-c78b02e42776" providerId="ADAL" clId="{0D7633D3-4349-40B3-8A88-390A61DB25F3}" dt="2021-05-25T17:32:19.433" v="6369" actId="313"/>
          <ac:spMkLst>
            <pc:docMk/>
            <pc:sldMk cId="1141826853" sldId="271"/>
            <ac:spMk id="186" creationId="{523A4B61-9AA7-462E-944C-F3967BE1A522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6" creationId="{66F2CFAF-7C4E-4A02-8CFB-0F8E238628C8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8" creationId="{87E9B649-DDBA-40F5-B39A-E2AA094FA11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9" creationId="{119F6889-917F-4FB4-80B8-5F85BD88C95E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90" creationId="{29D6F607-1BCC-4CAB-9172-2D85BB3DA66E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92" creationId="{3D091D38-BF65-4F8D-95FA-9AE1BE18B42B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5" creationId="{45109EB1-265D-4556-AA58-1266D3319C2F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6" creationId="{BB1C9891-531E-4207-AB80-40905759FC10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7" creationId="{19B22A94-0E3C-4302-825C-1F0DDC631B5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8" creationId="{658C3F0D-93BF-45D1-8A2D-23EFD79BC1A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9" creationId="{4E6D7B55-FD50-4CB0-ACFF-491E04721E58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00" creationId="{B126BB52-538B-4963-B404-FF12E55DFDF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01" creationId="{26C455D4-F79D-4820-83DB-374509D229C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03" creationId="{19155B6F-9AFC-4123-9421-EC309023F28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04" creationId="{01CA858F-0C36-4AD8-A290-A0E3DA495E7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18" creationId="{8F2DFA0E-6E57-4EF7-B87C-51C6F76DA99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20" creationId="{5C78935B-6CCB-484C-AF73-6142DFD22AA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2" creationId="{3BF11044-AA81-4D85-97CB-750671A208A3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3" creationId="{6EDB4DA8-7C16-4D36-96A9-6CF58BD6322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4" creationId="{0F2F78B4-6C05-4A1A-8B3E-34A5AAB36B51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4" creationId="{EA83E935-CD88-495B-8D90-65EB4DBBFB28}"/>
          </ac:spMkLst>
        </pc:spChg>
        <pc:spChg chg="add del mod">
          <ac:chgData name="Alexandria" userId="d7e167aa-12b2-4766-b097-c78b02e42776" providerId="ADAL" clId="{0D7633D3-4349-40B3-8A88-390A61DB25F3}" dt="2021-05-08T21:01:57.408" v="2843" actId="478"/>
          <ac:spMkLst>
            <pc:docMk/>
            <pc:sldMk cId="1141826853" sldId="271"/>
            <ac:spMk id="225" creationId="{08CEE885-CDF7-4169-BFFF-C2C0A3508FB6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5" creationId="{97FFAAA6-C026-404A-B01A-BDEEE6E7820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6" creationId="{4D5E4A2A-FE69-41FE-BC68-7A8583E22745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6" creationId="{D9806438-7F66-4A51-A2F3-E9AF1A7D55C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7" creationId="{B372B17D-D418-4FDF-92B2-60D8ED741AE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7" creationId="{C9758AE4-C6CF-4264-AD61-539AD904FC2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8" creationId="{4800C02A-FCE4-4427-A729-2F752AE4481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8" creationId="{ED283655-743F-4A00-83FB-A38960FB188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9" creationId="{377DDA68-7605-4593-B96A-07577D2B010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9" creationId="{7BEACC09-CBAD-4E11-B07A-9761C7BDF70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0" creationId="{13CB45B6-1A09-45DE-928B-71EDBB021C5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30" creationId="{9440C6B9-CA1C-45FB-9FFA-25BAD1EE3A2C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231" creationId="{5620D913-0384-4E57-BA7A-ED85DE3F70A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3" creationId="{45B5C4DD-4E05-44ED-8A4E-EC8633DD763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4" creationId="{340AA253-2704-45DB-A828-9BA4C9B6E37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5" creationId="{F94D86D3-DE10-49E7-9940-7449B6A129D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6" creationId="{A2D34D82-FDA2-4022-BCDA-03E79804E9C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7" creationId="{0AABC162-F07A-42F6-9AA8-B25CD17E55A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8" creationId="{97A4CC17-0D66-4649-BB89-A05466DEC56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1" creationId="{B30545CB-949E-45C4-9779-7B209E1A50BA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2" creationId="{11E60F2B-EBCB-4AE3-956E-3486F29715C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3" creationId="{6CD662E2-32AC-42D2-91C5-DCA24A7C6D4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4" creationId="{6E2662C5-D435-4076-A0F5-5EEE209150AA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5" creationId="{458D56AE-E5F5-4C38-AA93-3FAA8BF4CBE2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45" creationId="{9549BD89-EA99-47DC-A6D2-531EDFEEACB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6" creationId="{4F9C5513-B767-449C-8A9F-B9FB125BB130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48" creationId="{EFF0B146-95C9-4AF8-8A63-91CF2C155691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9" creationId="{E1733668-242C-4558-83CC-7BEE03F60F7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0" creationId="{06A27083-615D-4ECC-A280-289B04E54D8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1" creationId="{3C350C42-6EA9-4E8B-BB73-6477E9AA03E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2" creationId="{D1CD0FD9-409C-46D9-9CBE-CA197D7EE62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3" creationId="{8C0A942D-5999-47B0-9506-28AB7B256B8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4" creationId="{CC0F8950-D0F1-428B-B076-C77A1C1C5AB3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5" creationId="{17D44FBB-9CA3-4054-90CA-37E5B77043C7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6" creationId="{5037A084-1972-40B1-9AF1-CE15B22D3CC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7" creationId="{235CE8D9-3691-4423-8852-EEEB5B0814A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8" creationId="{4C1EF457-8D6C-4C51-A4DD-FDE75D3C059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9" creationId="{4A2BF665-36EB-4128-8390-C740B6A51FA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2" creationId="{1A2D5830-7F93-45BD-8CB4-CBF30910A29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3" creationId="{399714F6-CD91-4E67-86F1-4B79B9E3669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3" creationId="{E01334B3-AE60-4EE1-9552-8E3874EEF89F}"/>
          </ac:spMkLst>
        </pc:spChg>
        <pc:spChg chg="add mod">
          <ac:chgData name="Alexandria" userId="d7e167aa-12b2-4766-b097-c78b02e42776" providerId="ADAL" clId="{0D7633D3-4349-40B3-8A88-390A61DB25F3}" dt="2021-05-25T17:26:30.946" v="6142" actId="1076"/>
          <ac:spMkLst>
            <pc:docMk/>
            <pc:sldMk cId="1141826853" sldId="271"/>
            <ac:spMk id="264" creationId="{0F090494-B4DE-4791-8FD6-1D380AE113A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5" creationId="{39904742-A5FE-4FC4-A608-6A0130155F3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5" creationId="{B2B40A46-AD00-4B37-B1EC-E9E7549C5DA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6" creationId="{3E73D028-B046-4B22-B4E9-A7BAD0406CA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6" creationId="{F3E8E90D-111A-4EDD-A0DE-44161C92EB6B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8" creationId="{274C5CCD-2E96-429E-9B1B-78286E414B2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9" creationId="{28F47F79-FF7E-4104-875C-0369D579021C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70" creationId="{3916AE07-FAD0-436E-B3D7-705C7D9523FF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0" creationId="{ED7BCCF6-2E81-4587-9E1B-637F26C572A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3" creationId="{635247E8-FF7D-49DC-BBBB-2BB4E32DD4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5" creationId="{AE1DDC70-88FD-43F6-80F1-69A317CC4BA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6" creationId="{5A7B6661-DFB5-40CB-B659-A4715D45807D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6" creationId="{685B7447-9095-48D3-B583-C97EE7F01A6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7" creationId="{B197B77C-9286-416E-8D71-304B4EEB5AF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8" creationId="{2E734FEB-92E9-497D-90E1-A5C58C6CA0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8" creationId="{F95CAB92-6285-418D-96D2-DF0928751D3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9" creationId="{BA83800B-D3C3-4ED2-8008-B2865DE5C091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2" creationId="{716ADE15-6B64-4D44-88C8-4C8EC8FA925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2" creationId="{76D1F717-7420-47BE-9338-C8C1F7E29A0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3" creationId="{BA4E1957-7792-4C5A-9AAB-671EEC1BA1C3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3" creationId="{EA410F25-3339-4CC6-B4EC-22AE48A21DE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4" creationId="{44B44635-32BF-4672-A41F-8AA2995622E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4" creationId="{B818474C-9D2C-413B-95AC-6918D9378394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5" creationId="{F3A7046F-A28C-4434-84EE-5BBFF722212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5" creationId="{FFDBA766-51BF-4ABE-B1D5-424E0AF376B6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6" creationId="{5B5DFA1A-5B9C-488B-8AE0-FDB35FCEE5D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6" creationId="{680BC8F3-7C06-45F0-A4A3-C116ECBFCFE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7" creationId="{03724DB3-A682-4100-A494-941E5FDA8A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7" creationId="{0C31E92F-8BF3-44F2-BC4F-EABE8EC55AD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8" creationId="{67749500-C517-4685-A0E0-CBF7A6E5381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9" creationId="{73D81C76-D652-4D47-B17B-6D3476329EB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0" creationId="{AE0AF7D9-60A0-4847-A780-3FCE0979F874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1" creationId="{068ED1FE-AAA3-4139-909B-34C18F15CF71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2" creationId="{0EE920E4-5A0F-4FBD-8535-8EA1DA8FF98F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3" creationId="{8C650D2B-E184-4F9E-9D25-B0590FFA03A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4" creationId="{47D4AE59-A381-437E-9EE1-9EA7113A788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5" creationId="{FE5E7FBE-E3E0-4FD2-A693-8EAC8548BBA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8" creationId="{11A339AA-B8C8-4158-AD94-048AECA140D2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9" creationId="{169ECAA2-B087-433F-BBB5-4CC45DA9963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0" creationId="{E1A91F04-B982-4910-9406-1E3174FD63D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1" creationId="{A24D6679-F082-49C6-B389-73D945ADCBA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2" creationId="{0CCAC5B1-37D6-4AFE-8F9A-44F23234D78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3" creationId="{1852461E-0078-49CE-9CC1-B35B5776552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3" creationId="{C4C0A67A-97D4-4D3F-9882-8B8419229D0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5" creationId="{EA6AACF7-6332-44D5-9432-5CA886F833EE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6" creationId="{82D42FE5-7744-434F-824F-CB48D26C2E9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6" creationId="{DC27C099-722C-4573-B6FF-FC82069C147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7" creationId="{9C432398-D103-42EB-B979-238A5BD8226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7" creationId="{BA06F218-C297-4A57-A858-28DB0DA8A1CF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8" creationId="{E7A457D0-3FA5-4011-8F45-C0EA3C38934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09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9" creationId="{325723EB-A826-4672-8A77-025672B656D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0" creationId="{C03EF643-9DFD-4DE4-B854-A9522A68026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2" creationId="{36B1CD8F-25A0-49F1-812D-517864CFA43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3" creationId="{69317DDA-B05A-499B-9771-4C77A96C4714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4" creationId="{040385B2-DD43-411F-83B9-D0622EA710D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5" creationId="{2FD65A20-3D2F-473A-A889-3EB02CE9A01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24" creationId="{145217D3-F2EB-4DB5-8AD4-5B7E669E3FBA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27" creationId="{4B2371EE-00AB-4E55-AE43-78BBA2506E14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1" creationId="{1CC9765C-C8B0-4047-A21D-FA174F60BA6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2" creationId="{2E6C066E-D179-4057-9731-31CE41E264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5" creationId="{1EB26B89-07C9-4E57-9406-71D9B200020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8" creationId="{A289FDD3-A0FC-4021-8A54-5A71FD8682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9" creationId="{75C8753D-4D96-4D78-8FFD-CE68DAA62A4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1" creationId="{24EC557A-E591-457B-ACF4-57C77FC9157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2" creationId="{02276E58-182C-447D-BCA6-7E93D8190BA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6" creationId="{5B5EB47F-8627-46C4-9E63-7C016049590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6:26:24.645" v="6016" actId="207"/>
          <ac:spMkLst>
            <pc:docMk/>
            <pc:sldMk cId="1141826853" sldId="271"/>
            <ac:spMk id="353" creationId="{8B8C1ED8-9FEA-4503-9E2D-6296E3222B5D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6:26:20.250" v="6015" actId="207"/>
          <ac:spMkLst>
            <pc:docMk/>
            <pc:sldMk cId="1141826853" sldId="271"/>
            <ac:spMk id="354" creationId="{1288AFAE-B86B-43D9-9CEC-5CA4D5F9444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9:09:07.017" v="6601" actId="207"/>
          <ac:spMkLst>
            <pc:docMk/>
            <pc:sldMk cId="1141826853" sldId="271"/>
            <ac:spMk id="361" creationId="{56577366-6119-4D3F-960B-5AF8D314F38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5:58:39.484" v="5904" actId="207"/>
          <ac:spMkLst>
            <pc:docMk/>
            <pc:sldMk cId="1141826853" sldId="271"/>
            <ac:spMk id="362" creationId="{7ACA364E-F67A-4015-B4DB-A4B5C434336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5:58:32.774" v="5902" actId="207"/>
          <ac:spMkLst>
            <pc:docMk/>
            <pc:sldMk cId="1141826853" sldId="271"/>
            <ac:spMk id="363" creationId="{BA5B1CC0-DB54-4937-A89F-09ACC8A3A3F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4" creationId="{28855ECF-4241-4593-B7C1-CB40D874A01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5" creationId="{B4A0FB74-4EED-40A0-A9D5-67A240FC47A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6" creationId="{50037210-F2D0-4B01-A5B6-4D15A83B4E41}"/>
          </ac:spMkLst>
        </pc:spChg>
        <pc:spChg chg="add mod">
          <ac:chgData name="Alexandria" userId="d7e167aa-12b2-4766-b097-c78b02e42776" providerId="ADAL" clId="{0D7633D3-4349-40B3-8A88-390A61DB25F3}" dt="2021-05-25T15:58:43.034" v="5905" actId="207"/>
          <ac:spMkLst>
            <pc:docMk/>
            <pc:sldMk cId="1141826853" sldId="271"/>
            <ac:spMk id="367" creationId="{AFE288A3-01F9-437C-BAF0-885EA04E870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8" creationId="{2FBBAFB1-F1B0-43E2-A510-212C3ABCAF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9" creationId="{4B1E3410-D7EB-46C1-A0FD-6DFA88CD58A3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0" creationId="{61764D11-5029-4CBE-B7CA-BCB935D7F6A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7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7:26:34.754" v="6143" actId="1076"/>
          <ac:spMkLst>
            <pc:docMk/>
            <pc:sldMk cId="1141826853" sldId="271"/>
            <ac:spMk id="376" creationId="{5B8C4EA0-2BD8-492A-BB52-866E86AC2EF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7" creationId="{C1A595A0-2D6E-4CD1-AA9C-D325E52F9C92}"/>
          </ac:spMkLst>
        </pc:spChg>
        <pc:spChg chg="add mod">
          <ac:chgData name="Alexandria" userId="d7e167aa-12b2-4766-b097-c78b02e42776" providerId="ADAL" clId="{0D7633D3-4349-40B3-8A88-390A61DB25F3}" dt="2021-05-31T23:50:03.474" v="8071" actId="27107"/>
          <ac:spMkLst>
            <pc:docMk/>
            <pc:sldMk cId="1141826853" sldId="271"/>
            <ac:spMk id="378" creationId="{436B9A2A-759B-4FF3-AE01-B06695B55DD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9" creationId="{E65F20C2-76D5-416D-BC4D-A434A74169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80" creationId="{C24E51A2-C5A0-49DE-A2C3-12061F9238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20:44:57.447" v="6837" actId="20577"/>
          <ac:spMkLst>
            <pc:docMk/>
            <pc:sldMk cId="1141826853" sldId="271"/>
            <ac:spMk id="384" creationId="{24AFD97D-5E5B-43E0-BC85-A286010BD28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20:46:02.691" v="6854" actId="20577"/>
          <ac:spMkLst>
            <pc:docMk/>
            <pc:sldMk cId="1141826853" sldId="271"/>
            <ac:spMk id="385" creationId="{D8574329-3F4D-4694-ABC0-B656F6EF16CF}"/>
          </ac:spMkLst>
        </pc:spChg>
        <pc:spChg chg="add mod">
          <ac:chgData name="Alexandria" userId="d7e167aa-12b2-4766-b097-c78b02e42776" providerId="ADAL" clId="{0D7633D3-4349-40B3-8A88-390A61DB25F3}" dt="2021-05-25T20:57:00.109" v="6944" actId="1076"/>
          <ac:spMkLst>
            <pc:docMk/>
            <pc:sldMk cId="1141826853" sldId="271"/>
            <ac:spMk id="386" creationId="{2686FF4E-A2E4-479F-BD21-56D456163EF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1" creationId="{C9B8ABFE-7F43-48EC-B876-877F61ED6E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2" creationId="{38109AA1-9710-4F45-83A2-BCC4B953108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3" creationId="{A84EC1AF-35B6-4D68-80C7-C9AD2AA42D18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4" creationId="{5F6AF052-1B1C-4DBB-9278-E531843E083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5" creationId="{AD7F0323-3979-4A8E-B2F3-33604EF6E40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6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6" creationId="{2576619C-ED9F-41E3-905F-876C2F81FD0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7" creationId="{ABE811EE-BBA2-4A78-9DDA-F49C93FF86C9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8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8" creationId="{5A9CF8C4-0D69-4558-92BF-9EF4CBFF492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1" creationId="{D3B92336-8155-4111-8870-7DEB737EF16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2" creationId="{1F88A48D-6118-43C2-AAD0-D06702DB8FE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3" creationId="{79F178E3-669B-4287-A21F-339AB099CC6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4" creationId="{33DF186D-2695-42F6-B1F3-5D8CC33FBC7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5" creationId="{1EEEE78C-B621-4F12-A59F-413CBA73DCF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6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6" creationId="{FF06F994-AAC3-46ED-AB72-ACE8DED0A2D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9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9" creationId="{B85E6491-10AC-47F7-81CE-887209256BC8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0" creationId="{E20753B7-290D-4128-824C-E1F077B7863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1" creationId="{5854237E-A1E4-4010-918E-E599059E808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2" creationId="{191941A2-C27A-4EFE-BC73-C00AB62152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3" creationId="{1647089F-1122-41AD-AE2A-6A5918E8B41E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4" creationId="{D8ADCE1E-DC78-458C-B6C6-CB85C68F294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7" creationId="{C6635CF8-BEE6-445E-ABF9-32DEEA803933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8" creationId="{F9347DA0-DFA4-4A2B-A34A-5A5801BF5AB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9" creationId="{339EBFDD-EC60-4E07-83C3-0CCF174AC33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0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0" creationId="{A57EA4F2-5F55-4123-8C6D-AC5C1592804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1" creationId="{D6726989-D325-41D8-9647-3BA6DB0079C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2" creationId="{AC79128E-7042-43F0-B4FB-F2421270AE7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5" creationId="{3E54F100-B380-4F65-85CE-C9F13974936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6" creationId="{FDAD6B6F-7B5D-4D45-BFA6-FA352D1756FD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4" creationId="{00000000-0000-0000-0000-00000000000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46" creationId="{F5439E61-B002-4D94-BF8C-856EDF461A19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53" creationId="{00000000-0000-0000-0000-00000000000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5" creationId="{AC7E8C62-263D-44A9-A563-1E5367CA07B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6" creationId="{00A8E7D1-7111-4BA6-ADB0-6EBC0F8EBD5D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7" creationId="{CA21A80E-4276-42DC-BDDE-539C84C9BF1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2" creationId="{0F2E8981-029E-4667-848A-DBD847452B0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3" creationId="{9F66CB0D-4FEE-4CED-9BAE-37D5C0C6EB9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6" creationId="{A558F2F9-AADF-4244-BD41-0512E843C7BE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67" creationId="{188325BE-92C0-48BD-87E1-12798D9ADF5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74" creationId="{2FE96B1D-ADD4-494B-8AE5-3E1D42B26F2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75" creationId="{F6F01D41-FCD3-4AFB-BD33-B9514E94E00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76" creationId="{F7F972BA-12BA-4CA4-9E35-95C46A718008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87" creationId="{71AC4F91-6794-4D27-9096-2504EF917C16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88" creationId="{9ABA08E9-2348-4493-8BBC-11759A3A13B0}"/>
          </ac:spMkLst>
        </pc:spChg>
        <pc:spChg chg="add del mod">
          <ac:chgData name="Alexandria" userId="d7e167aa-12b2-4766-b097-c78b02e42776" providerId="ADAL" clId="{0D7633D3-4349-40B3-8A88-390A61DB25F3}" dt="2021-05-04T17:28:10.822" v="1048" actId="478"/>
          <ac:spMkLst>
            <pc:docMk/>
            <pc:sldMk cId="1141826853" sldId="271"/>
            <ac:spMk id="494" creationId="{32EEDE1F-5E36-45E3-88E3-50F94517FD80}"/>
          </ac:spMkLst>
        </pc:spChg>
        <pc:spChg chg="add del mod">
          <ac:chgData name="Alexandria" userId="d7e167aa-12b2-4766-b097-c78b02e42776" providerId="ADAL" clId="{0D7633D3-4349-40B3-8A88-390A61DB25F3}" dt="2021-05-04T17:28:09.451" v="1047" actId="478"/>
          <ac:spMkLst>
            <pc:docMk/>
            <pc:sldMk cId="1141826853" sldId="271"/>
            <ac:spMk id="496" creationId="{83FED7A9-08C7-4F08-93D8-E263B36D3274}"/>
          </ac:spMkLst>
        </pc:spChg>
        <pc:spChg chg="add del mod">
          <ac:chgData name="Alexandria" userId="d7e167aa-12b2-4766-b097-c78b02e42776" providerId="ADAL" clId="{0D7633D3-4349-40B3-8A88-390A61DB25F3}" dt="2021-05-04T17:28:12.358" v="1049" actId="478"/>
          <ac:spMkLst>
            <pc:docMk/>
            <pc:sldMk cId="1141826853" sldId="271"/>
            <ac:spMk id="498" creationId="{7D764753-2544-4E95-9DF3-78A8B8C9D509}"/>
          </ac:spMkLst>
        </pc:spChg>
        <pc:spChg chg="add del mod">
          <ac:chgData name="Alexandria" userId="d7e167aa-12b2-4766-b097-c78b02e42776" providerId="ADAL" clId="{0D7633D3-4349-40B3-8A88-390A61DB25F3}" dt="2021-05-04T17:28:07.062" v="1046" actId="478"/>
          <ac:spMkLst>
            <pc:docMk/>
            <pc:sldMk cId="1141826853" sldId="271"/>
            <ac:spMk id="499" creationId="{CA2E432A-C3AC-4143-9039-27C1F2DEF30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1" creationId="{0BD35990-EF82-4A45-A784-A559A3E03DA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3" creationId="{04369907-BD27-486A-B843-B0B0252CB2F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4" creationId="{E073C314-62C7-44D5-B53F-F113E9193A9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6" creationId="{E6811478-DAF8-4194-A6A0-D0D5B1AFF57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08" creationId="{11947F25-4C4D-4ABC-899F-2A3AAA17D7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09" creationId="{35590B87-7A0E-41CF-8254-CCD0BE60BB58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1" creationId="{A5F8603B-F573-4D37-A959-9FAE71C8DB5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4" creationId="{FCA7ABE5-D290-437B-82DA-6BB5C091031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5" creationId="{4608624B-D6F7-4965-A3B9-D0B4FE101DA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6" creationId="{B29B0A99-C426-464D-97C3-1C238544D5B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7" creationId="{AE8788B6-E728-48FC-9709-7B7E0780373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8" creationId="{DDDF789F-1655-450E-8783-20AEAA5089A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9" creationId="{F2CDDA59-9CBA-4141-A752-34D7698B559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20" creationId="{766B4F07-7066-4424-A49A-07AB84EE40A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21" creationId="{1DF1E600-873C-44B9-9842-7EA10DE86B7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5" creationId="{497C16F4-9237-4D14-91EB-7792799F4E5B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6" creationId="{DE4EACE0-8FE2-46B2-A8B9-8B2C68989AE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8" creationId="{C17984E2-437F-4F27-AE0E-25148205C54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9" creationId="{C3C55174-1D73-4C53-A0E4-5FEA195BCC4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0" creationId="{F0ABFC1E-E9F6-45C2-8EE0-5EB7D0F8707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1" creationId="{51D8564C-4702-4962-95AA-9F31245D967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2" creationId="{8D805652-9AD6-42F4-8F9E-C3B6A4E9BFC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3" creationId="{86F91018-C9C2-42B3-8059-3F29813F83D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4" creationId="{8C343DD3-D3F2-474C-858B-3F852FFF1091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5" creationId="{3C31C703-9502-44FB-86E8-80BFB2A7CF3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6" creationId="{D9143BFC-307E-4086-B860-87C1B011F85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7" creationId="{A465FE1D-C768-45FE-8EC1-70C53B92AA3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56" creationId="{C223D820-7DCB-4203-8DF9-1DC3CC9DE97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59" creationId="{41E6EFE9-4946-4242-8A2F-AEC08FAB61B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5" creationId="{B2486FAE-2F6E-438D-B939-FB1527B8C4E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6" creationId="{173E1A44-9A11-406A-91C7-361A2B22888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9" creationId="{15196FEF-95DF-4901-8CF6-98D8B7D698B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2" creationId="{7E6B37A4-A6FE-496A-8354-BA76734005E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3" creationId="{2296D744-0381-4408-997B-7125C3A5A05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5" creationId="{29D39C7B-5F46-4BF9-8DB0-1BE8D2AE3C7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6" creationId="{D6DE92D6-02C1-416F-A7CC-0AC67F48152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80" creationId="{6CC463AD-76B4-4F78-A476-3C36A971061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4" creationId="{716EFFC2-589C-48E5-9570-E826E323C14D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5" creationId="{247C5281-9C0A-4985-94CA-A6A03FFA5195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6" creationId="{BA3B0D91-F32D-4F00-8688-EE51878E747B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7" creationId="{23173D77-BB9A-473D-A62F-C4F4AF6D2423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0" creationId="{FAF8352A-41EB-490C-B94D-B84EED0A5B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1" creationId="{873A2F43-D4CF-4FF4-A5F3-9151BCD87E2A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2" creationId="{5715F197-3253-4940-A993-BD1CAFEEE52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3" creationId="{41426D9F-183E-4F23-9342-7D277BEBA572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4" creationId="{B3A0F536-6D60-4703-AAEC-E5C01C5B2F6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5" creationId="{CEE62F54-E77E-4B9C-9937-416E9E0D17D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8" creationId="{72ECCE64-FEE3-41FF-A64F-AE51B91CD3CC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9" creationId="{AF8EA82F-10A6-47D6-88A0-033BBE5E9C02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0" creationId="{DC69415D-387C-4C73-8660-3D1CDBAE5A4F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1" creationId="{46070E69-5D8D-41F5-A690-B39AE720D511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2" creationId="{F24C7540-18DD-4D23-A61A-BDA2CE1B63C8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3" creationId="{19019BD7-AA74-48D3-AC29-58A676A2F90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6" creationId="{AC6E85C7-C030-4189-8A1A-91F92CE77CA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7" creationId="{21F0BBED-A0C2-4C5E-A59D-75BB21C75C8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8" creationId="{B2BBB2DF-AA28-4413-9620-C51BB70B1874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9" creationId="{14DE4550-CC18-4602-BC49-71DF5C89F66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0" creationId="{AA8EA5EA-CCB2-4A9C-A4EF-317C1F428C0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1" creationId="{1742952D-26EA-4DD8-BB13-28D09E1038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4" creationId="{2169BDD6-9F67-4CFC-A4DA-610353A973BD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5" creationId="{224D97C3-4D10-4B70-99AB-65713420F18A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7" creationId="{5FDDBF6E-C05F-47AF-9EF8-93BD84FBC6F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8" creationId="{9506F4A3-83C3-4BAE-85EA-A59337B61AC4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9" creationId="{147D9A60-1C79-4E10-85A6-94C7FAFC4C11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4" creationId="{B06875AF-009B-42B7-8CCA-057F421EE72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5" creationId="{C5052C9D-F76E-4CF3-A71D-5DFFD2425E63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8" creationId="{81E95F72-FA32-4C03-A62C-B874DAB60DDA}"/>
          </ac:spMkLst>
        </pc:spChg>
        <pc:spChg chg="add del mod">
          <ac:chgData name="Alexandria" userId="d7e167aa-12b2-4766-b097-c78b02e42776" providerId="ADAL" clId="{0D7633D3-4349-40B3-8A88-390A61DB25F3}" dt="2021-05-04T17:34:22.090" v="1099" actId="478"/>
          <ac:spMkLst>
            <pc:docMk/>
            <pc:sldMk cId="1141826853" sldId="271"/>
            <ac:spMk id="635" creationId="{8BFFEA0B-64F7-4159-9AFA-25B2CA4C0DE7}"/>
          </ac:spMkLst>
        </pc:spChg>
        <pc:spChg chg="add del mod">
          <ac:chgData name="Alexandria" userId="d7e167aa-12b2-4766-b097-c78b02e42776" providerId="ADAL" clId="{0D7633D3-4349-40B3-8A88-390A61DB25F3}" dt="2021-05-04T17:34:19.867" v="1098" actId="478"/>
          <ac:spMkLst>
            <pc:docMk/>
            <pc:sldMk cId="1141826853" sldId="271"/>
            <ac:spMk id="636" creationId="{0554AE7B-7C73-473B-A683-0B984E6A16AE}"/>
          </ac:spMkLst>
        </pc:spChg>
        <pc:spChg chg="add del mod">
          <ac:chgData name="Alexandria" userId="d7e167aa-12b2-4766-b097-c78b02e42776" providerId="ADAL" clId="{0D7633D3-4349-40B3-8A88-390A61DB25F3}" dt="2021-05-04T17:31:24.943" v="1078" actId="478"/>
          <ac:spMkLst>
            <pc:docMk/>
            <pc:sldMk cId="1141826853" sldId="271"/>
            <ac:spMk id="641" creationId="{39D9E412-ECA9-485F-89E7-C70C33EF29DA}"/>
          </ac:spMkLst>
        </pc:spChg>
        <pc:spChg chg="add del mod">
          <ac:chgData name="Alexandria" userId="d7e167aa-12b2-4766-b097-c78b02e42776" providerId="ADAL" clId="{0D7633D3-4349-40B3-8A88-390A61DB25F3}" dt="2021-05-04T17:31:25.886" v="1079" actId="478"/>
          <ac:spMkLst>
            <pc:docMk/>
            <pc:sldMk cId="1141826853" sldId="271"/>
            <ac:spMk id="642" creationId="{BC3F0FCD-3435-41D4-AA81-2170D285386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48" creationId="{42BC97C4-9C47-4F0D-9ED5-A243F46CDE9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49" creationId="{0B933D2A-CFDC-4A02-9B49-5C7D12D41D7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6" creationId="{98BEF95E-129C-4CC5-B9D6-72C860D5921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7" creationId="{715F53AF-12B5-4C40-B0A2-6318EE9F33D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8" creationId="{7C06A69E-7C24-4C82-937C-840DD6E4328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9" creationId="{C70BFE79-DE6B-4F34-97BA-130FCC019AE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0" creationId="{9B739F1F-FE89-4294-A330-D172EE3B5CD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1" creationId="{D187462F-F584-4F95-A1E8-2AB4ED8A765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2" creationId="{250424F2-BFEE-4A1E-922E-711E611A2B4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3" creationId="{F7609B78-0FBC-4A1C-9567-4593E890E2D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4" creationId="{098DF570-F14A-4CD2-8719-1A7CE34A3F9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5" creationId="{1BA0BFAC-F202-4FF0-9BA1-5F49AAEB0D7A}"/>
          </ac:spMkLst>
        </pc:spChg>
        <pc:spChg chg="add del mod">
          <ac:chgData name="Alexandria" userId="d7e167aa-12b2-4766-b097-c78b02e42776" providerId="ADAL" clId="{0D7633D3-4349-40B3-8A88-390A61DB25F3}" dt="2021-05-04T21:31:52.947" v="2121" actId="21"/>
          <ac:spMkLst>
            <pc:docMk/>
            <pc:sldMk cId="1141826853" sldId="271"/>
            <ac:spMk id="667" creationId="{0D11C1D2-DAC7-419D-88D3-83E4A5232C8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8" creationId="{4F29D344-2338-4AA0-A66C-6DC109EA754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79" creationId="{A39649FB-64E3-4ECD-BDD0-8896B4F78811}"/>
          </ac:spMkLst>
        </pc:spChg>
        <pc:spChg chg="add del mod">
          <ac:chgData name="Alexandria" userId="d7e167aa-12b2-4766-b097-c78b02e42776" providerId="ADAL" clId="{0D7633D3-4349-40B3-8A88-390A61DB25F3}" dt="2021-05-04T17:55:57.134" v="1239" actId="478"/>
          <ac:spMkLst>
            <pc:docMk/>
            <pc:sldMk cId="1141826853" sldId="271"/>
            <ac:spMk id="680" creationId="{184A2D65-9554-45CC-B589-0D6E85D1D92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1" creationId="{2DE61354-7F58-4F78-8339-03EDBF5DF7D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2" creationId="{2B342ABB-7F95-4F25-A7E0-4234C3ED6F4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3" creationId="{5C7FA097-3270-4583-9C7E-F6A8D6D9F9A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4" creationId="{EE8EB395-4ED2-4E77-969C-C02120AFE357}"/>
          </ac:spMkLst>
        </pc:spChg>
        <pc:picChg chg="add del mod">
          <ac:chgData name="Alexandria" userId="d7e167aa-12b2-4766-b097-c78b02e42776" providerId="ADAL" clId="{0D7633D3-4349-40B3-8A88-390A61DB25F3}" dt="2021-05-08T18:50:28.052" v="2315" actId="478"/>
          <ac:picMkLst>
            <pc:docMk/>
            <pc:sldMk cId="1141826853" sldId="271"/>
            <ac:picMk id="3" creationId="{DA04F38E-9800-4805-A8B4-BBA31A3CF81D}"/>
          </ac:picMkLst>
        </pc:picChg>
        <pc:picChg chg="add del mod">
          <ac:chgData name="Alexandria" userId="d7e167aa-12b2-4766-b097-c78b02e42776" providerId="ADAL" clId="{0D7633D3-4349-40B3-8A88-390A61DB25F3}" dt="2021-05-08T18:54:45.995" v="2338" actId="478"/>
          <ac:picMkLst>
            <pc:docMk/>
            <pc:sldMk cId="1141826853" sldId="271"/>
            <ac:picMk id="5" creationId="{9CBBEC85-991E-4010-8A44-19887945CF30}"/>
          </ac:picMkLst>
        </pc:picChg>
        <pc:picChg chg="add del mod">
          <ac:chgData name="Alexandria" userId="d7e167aa-12b2-4766-b097-c78b02e42776" providerId="ADAL" clId="{0D7633D3-4349-40B3-8A88-390A61DB25F3}" dt="2021-05-08T19:18:30.165" v="2559" actId="478"/>
          <ac:picMkLst>
            <pc:docMk/>
            <pc:sldMk cId="1141826853" sldId="271"/>
            <ac:picMk id="49" creationId="{B678E5E3-739B-4503-B39B-9CD20744AED0}"/>
          </ac:picMkLst>
        </pc:picChg>
        <pc:picChg chg="add del mod">
          <ac:chgData name="Alexandria" userId="d7e167aa-12b2-4766-b097-c78b02e42776" providerId="ADAL" clId="{0D7633D3-4349-40B3-8A88-390A61DB25F3}" dt="2021-05-04T21:17:20.832" v="1967" actId="478"/>
          <ac:picMkLst>
            <pc:docMk/>
            <pc:sldMk cId="1141826853" sldId="271"/>
            <ac:picMk id="133" creationId="{B18AC82D-9F3C-4C75-9A1E-29CAC065AE51}"/>
          </ac:picMkLst>
        </pc:picChg>
        <pc:picChg chg="add del mod">
          <ac:chgData name="Alexandria" userId="d7e167aa-12b2-4766-b097-c78b02e42776" providerId="ADAL" clId="{0D7633D3-4349-40B3-8A88-390A61DB25F3}" dt="2021-05-08T18:54:42.625" v="2337" actId="478"/>
          <ac:picMkLst>
            <pc:docMk/>
            <pc:sldMk cId="1141826853" sldId="271"/>
            <ac:picMk id="138" creationId="{843CAF93-2DD5-48C0-80F5-2D528C0E57EF}"/>
          </ac:picMkLst>
        </pc:picChg>
        <pc:picChg chg="add del mod">
          <ac:chgData name="Alexandria" userId="d7e167aa-12b2-4766-b097-c78b02e42776" providerId="ADAL" clId="{0D7633D3-4349-40B3-8A88-390A61DB25F3}" dt="2021-05-08T19:20:33.700" v="2570" actId="478"/>
          <ac:picMkLst>
            <pc:docMk/>
            <pc:sldMk cId="1141826853" sldId="271"/>
            <ac:picMk id="146" creationId="{45321D6A-476C-4C01-93E3-774C9A708F52}"/>
          </ac:picMkLst>
        </pc:picChg>
        <pc:picChg chg="add del mod">
          <ac:chgData name="Alexandria" userId="d7e167aa-12b2-4766-b097-c78b02e42776" providerId="ADAL" clId="{0D7633D3-4349-40B3-8A88-390A61DB25F3}" dt="2021-05-08T19:20:34.404" v="2571" actId="478"/>
          <ac:picMkLst>
            <pc:docMk/>
            <pc:sldMk cId="1141826853" sldId="271"/>
            <ac:picMk id="147" creationId="{30DEF9A2-4E60-4F31-9F30-7459BB4FF38F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64" creationId="{9B32E3C9-737C-4EF2-940B-D00C69B5280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65" creationId="{EF58B8AE-8ED2-432C-A106-ABD9A33084BB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68" creationId="{22BD6F78-4062-4587-8743-B4525BB347EA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71" creationId="{7FD79ED2-A536-4835-A63C-889975ED049F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176" creationId="{F0873374-AD95-4B04-A071-BAA714853CC6}"/>
          </ac:picMkLst>
        </pc:picChg>
        <pc:picChg chg="add mod">
          <ac:chgData name="Alexandria" userId="d7e167aa-12b2-4766-b097-c78b02e42776" providerId="ADAL" clId="{0D7633D3-4349-40B3-8A88-390A61DB25F3}" dt="2021-05-25T17:36:33.179" v="6462" actId="1076"/>
          <ac:picMkLst>
            <pc:docMk/>
            <pc:sldMk cId="1141826853" sldId="271"/>
            <ac:picMk id="179" creationId="{7321BBAA-DE5B-4014-8718-AD91FB59FE52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79" creationId="{E7BD4C20-559B-4733-99B3-206D298BE271}"/>
          </ac:picMkLst>
        </pc:picChg>
        <pc:picChg chg="add mod">
          <ac:chgData name="Alexandria" userId="d7e167aa-12b2-4766-b097-c78b02e42776" providerId="ADAL" clId="{0D7633D3-4349-40B3-8A88-390A61DB25F3}" dt="2021-05-25T17:26:26.489" v="6140" actId="1076"/>
          <ac:picMkLst>
            <pc:docMk/>
            <pc:sldMk cId="1141826853" sldId="271"/>
            <ac:picMk id="180" creationId="{A0F2A775-D7EF-48C7-BDAB-201C21A7A3E8}"/>
          </ac:picMkLst>
        </pc:picChg>
        <pc:picChg chg="add mod">
          <ac:chgData name="Alexandria" userId="d7e167aa-12b2-4766-b097-c78b02e42776" providerId="ADAL" clId="{0D7633D3-4349-40B3-8A88-390A61DB25F3}" dt="2021-05-25T17:36:39.850" v="6464" actId="1076"/>
          <ac:picMkLst>
            <pc:docMk/>
            <pc:sldMk cId="1141826853" sldId="271"/>
            <ac:picMk id="189" creationId="{7D4C8AA4-AA58-46CD-8072-458D6C689C5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91" creationId="{0EBBB77D-D14C-436C-94C6-B538642F8D5D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3" creationId="{936E0353-C89E-4E57-9733-F9F6CE66FDF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4" creationId="{B0230216-9DAD-495B-808D-4E527D4ED82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5" creationId="{80869054-929A-4D8A-A38C-FE17EAAEB225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6" creationId="{E55AD1C0-01CC-4A4D-8B39-DB37A663B5F4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02" creationId="{AB72D1A7-F9D2-474F-810D-928D0F59328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4" creationId="{FC722EEB-5DD4-4996-B18E-EA60359D18A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5" creationId="{0F4F325B-544E-4E77-B177-E9227FF0B747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6" creationId="{F6A08534-71F8-4FC0-B885-155C2365BDF9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19" creationId="{8C55A0E1-A686-455A-9FE4-A3BF48DADF77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21" creationId="{9A815982-355B-4DAA-8F6B-DF773D8ABEE6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33" creationId="{A41428C9-D6ED-43E2-B6B3-D6F38FC9CA4D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238" creationId="{C85291B6-1C07-4659-A34E-2EC3B250A2F2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239" creationId="{5762EF76-16BB-44BC-99E7-24B2054A2621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4" creationId="{0D51E228-C0F6-45EA-88BE-DB0497F32BD8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6" creationId="{803BAA61-B5A5-4C13-B66E-F92A004FBF6F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7" creationId="{D52FFE49-771F-40CD-BD6E-542870446FFD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52" creationId="{F1211D78-81E0-4268-8EF0-36C9B9302849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53" creationId="{B69BC9E6-9CD1-4D13-A959-9C82B5BFEE5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54" creationId="{57403D52-FF2E-450F-B990-174744BA802A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1" creationId="{6DBCC199-2BA1-4DB8-BC92-8D3D248FC580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4" creationId="{DB11B5AB-8FA4-4908-B9D8-255EFC1E3C85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67" creationId="{8A613155-778E-4EA3-A74A-31815D6D4678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9" creationId="{2DDCE50B-2334-41BE-8558-13470E210821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71" creationId="{3A527D8D-49C5-4915-8B39-7973D92FFB21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2" creationId="{55BB1C52-4FCD-4C47-8BB8-C166E9492F3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4" creationId="{5D9CCD5A-A61B-4B30-B201-D314CB7B5F71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74" creationId="{D0A6AB99-0DF9-44B1-9AE4-6F8455655A1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7" creationId="{9A9D0619-4CAD-478B-996D-7C205411AECE}"/>
          </ac:picMkLst>
        </pc:picChg>
        <pc:picChg chg="add mod ord">
          <ac:chgData name="Alexandria" userId="d7e167aa-12b2-4766-b097-c78b02e42776" providerId="ADAL" clId="{0D7633D3-4349-40B3-8A88-390A61DB25F3}" dt="2021-05-25T20:57:07.054" v="6945" actId="166"/>
          <ac:picMkLst>
            <pc:docMk/>
            <pc:sldMk cId="1141826853" sldId="271"/>
            <ac:picMk id="279" creationId="{715E952E-0DC5-40E9-A91F-8B56C9A66378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04" creationId="{2CAF7E7E-BE46-43D3-902D-C457ED1B30EE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20" creationId="{00000000-0000-0000-0000-000000000000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321" creationId="{39F7305C-E9CA-40BE-B3B9-CBCFE14618CE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3" creationId="{4CC1C316-8B94-49B0-BF35-3638950BAB39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5" creationId="{2A9D6EA0-A059-47C3-819D-639F319DB1C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26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6" creationId="{2F28DDAB-C934-4873-B478-9A1818C4C383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9" creationId="{7E86061D-AA49-45B9-97E1-A747E0A5BAA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30" creationId="{F4B47672-CCD8-4D90-8AE5-984BB29E91C5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37" creationId="{427DE628-8F56-4450-82C7-9B2295C7C8A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40" creationId="{98FC0233-993F-4564-90EB-3DC63E142D74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45" creationId="{702FF29F-622B-4B1E-845E-3AEEF867218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2" creationId="{4DD915D1-A8C0-4266-BBBC-1AB6F9FFA0BF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53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5" creationId="{096F258C-7B74-4F2F-8C83-2C757843238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6" creationId="{74B4BF67-F542-4664-88F1-77C2A018FB1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7" creationId="{C7AF7A9F-3E67-4F0D-9CDE-E72D4EA5022F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8" creationId="{7A8CFD07-E11F-4CCE-8A18-CC460118E25A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9" creationId="{BAE972A9-6A22-40A8-9F56-8502C4D421E7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60" creationId="{0492796C-FA30-4893-88E4-7B4DB2B35948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1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1" creationId="{84BEEEF4-D267-4D71-99DA-CB512DE76EAA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2" creationId="{DD1EF971-0A5C-4FB4-BAED-13C75E39F41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3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3" creationId="{D2A4CA39-C40E-4F94-AE8F-61B122889A9B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4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4" creationId="{C0117E02-9C98-4B89-A17B-77758A64CA3C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5" creationId="{11ADED65-90D5-429C-BFF3-C843B1EADD4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90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1" creationId="{F966C205-2500-40F1-AD31-D1FDD2A05810}"/>
          </ac:picMkLst>
        </pc:picChg>
        <pc:picChg chg="add del mod">
          <ac:chgData name="Alexandria" userId="d7e167aa-12b2-4766-b097-c78b02e42776" providerId="ADAL" clId="{0D7633D3-4349-40B3-8A88-390A61DB25F3}" dt="2021-05-25T17:25:49.071" v="6131" actId="478"/>
          <ac:picMkLst>
            <pc:docMk/>
            <pc:sldMk cId="1141826853" sldId="271"/>
            <ac:picMk id="392" creationId="{362B5F8F-DF7C-47BB-968E-781CC5E4A41F}"/>
          </ac:picMkLst>
        </pc:picChg>
        <pc:picChg chg="add del mod">
          <ac:chgData name="Alexandria" userId="d7e167aa-12b2-4766-b097-c78b02e42776" providerId="ADAL" clId="{0D7633D3-4349-40B3-8A88-390A61DB25F3}" dt="2021-05-25T17:25:48.002" v="6130" actId="478"/>
          <ac:picMkLst>
            <pc:docMk/>
            <pc:sldMk cId="1141826853" sldId="271"/>
            <ac:picMk id="393" creationId="{2A49E9E2-27FD-4EB2-9B71-ECE9C777AF5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4" creationId="{D14D6001-3BA6-454E-9416-A9E92E7A1DFB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95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8" creationId="{E89D0926-C968-4DAA-8C33-B3504471F721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9" creationId="{85A5D609-BCDB-4529-A2C2-A34F5300289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400" creationId="{CE3FB590-BEBD-4C60-8C6B-C1870516ED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443" creationId="{00000000-0000-0000-0000-000000000000}"/>
          </ac:picMkLst>
        </pc:picChg>
        <pc:picChg chg="add del">
          <ac:chgData name="Alexandria" userId="d7e167aa-12b2-4766-b097-c78b02e42776" providerId="ADAL" clId="{0D7633D3-4349-40B3-8A88-390A61DB25F3}" dt="2021-05-08T19:54:38.150" v="2677" actId="478"/>
          <ac:picMkLst>
            <pc:docMk/>
            <pc:sldMk cId="1141826853" sldId="271"/>
            <ac:picMk id="453" creationId="{38B42C50-C234-43F3-8CC2-9D0B50082C0F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461" creationId="{9901B960-37C5-493F-881F-81A5E4FDC745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465" creationId="{C0CADBB2-7B33-403F-9CDF-7D4CADC26D9C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0" creationId="{FA0AAAFA-25A8-489D-844A-829E3ADBA33F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8" creationId="{B8706321-06AF-4EAD-898A-E72EFE70517B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9" creationId="{32BF7329-D270-4F7D-8254-1DB908F22F01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485" creationId="{3E1595A4-DC87-40E5-B6CA-F3D549F592FC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486" creationId="{8B5CBF68-0858-4CD4-ADD5-37D8CB97A812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89" creationId="{8A878D5A-75E3-49A1-BEA2-93B491549763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93" creationId="{626DB93C-D520-4CBA-9910-2A8C2BD70A1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495" creationId="{05064575-A894-4363-9BC2-E7F3A48397C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0" creationId="{3A1C32D0-F9A1-42B4-B8EA-7648F622E94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2" creationId="{5FBD8B3E-297A-41AD-9152-A89E55C0C54C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5" creationId="{0107F1A9-6291-41D3-8BDD-295FFD8A08F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10" creationId="{C941014B-F8CD-40B9-BC73-0C72A0ACED60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37" creationId="{4B894604-D225-4A9B-BC3E-ADFBD6C757E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5" creationId="{C7C33EAD-F701-484B-85B2-1AF3BD744C1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7" creationId="{D2411092-9705-49A6-98CF-4F7338D3E44E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8" creationId="{A9305C08-EA27-4DCE-A1C1-1F72C36F6A5E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63" creationId="{284BB4BB-5737-405A-887F-544FA1E2A2B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64" creationId="{A3692D6B-C3E1-42BF-9175-5C327A1DDB5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1" creationId="{3169F168-8767-44CC-8EF9-ED15F1C359C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4" creationId="{CA0B8055-2072-4631-AB36-808A13ADA96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9" creationId="{841D424D-C8FE-4B92-9E81-95E99439B83A}"/>
          </ac:picMkLst>
        </pc:picChg>
        <pc:picChg chg="add del mod">
          <ac:chgData name="Alexandria" userId="d7e167aa-12b2-4766-b097-c78b02e42776" providerId="ADAL" clId="{0D7633D3-4349-40B3-8A88-390A61DB25F3}" dt="2021-05-04T17:32:28.873" v="1081" actId="478"/>
          <ac:picMkLst>
            <pc:docMk/>
            <pc:sldMk cId="1141826853" sldId="271"/>
            <ac:picMk id="623" creationId="{E2F0114C-8790-494B-869F-DA277DE0E58F}"/>
          </ac:picMkLst>
        </pc:picChg>
        <pc:picChg chg="add del mod">
          <ac:chgData name="Alexandria" userId="d7e167aa-12b2-4766-b097-c78b02e42776" providerId="ADAL" clId="{0D7633D3-4349-40B3-8A88-390A61DB25F3}" dt="2021-05-04T17:32:28.873" v="1081" actId="478"/>
          <ac:picMkLst>
            <pc:docMk/>
            <pc:sldMk cId="1141826853" sldId="271"/>
            <ac:picMk id="627" creationId="{9B602063-F4AC-46BF-B95E-FC323B0B3BA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38" creationId="{FE8D7F6B-3030-4199-BA7E-78F0A05ABAA8}"/>
          </ac:picMkLst>
        </pc:picChg>
        <pc:picChg chg="add del mod">
          <ac:chgData name="Alexandria" userId="d7e167aa-12b2-4766-b097-c78b02e42776" providerId="ADAL" clId="{0D7633D3-4349-40B3-8A88-390A61DB25F3}" dt="2021-05-04T17:31:24.353" v="1077" actId="478"/>
          <ac:picMkLst>
            <pc:docMk/>
            <pc:sldMk cId="1141826853" sldId="271"/>
            <ac:picMk id="643" creationId="{1430F6D9-CEC4-4481-B755-F75B46CFDC9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0" creationId="{81D8E1D9-1A2D-47F5-9032-6958B75A0D55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1" creationId="{555B7DA4-D71B-4CE4-A4D4-7D2938FB910B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2" creationId="{BC8E8E41-045A-412E-938C-ADDD402EFDF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3" creationId="{7090275E-25C1-4AF5-9430-A36E28C4A1C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4" creationId="{85DC027D-238C-4D14-BAA3-CF4D39FDBF6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5" creationId="{505020CC-27AA-4C71-82DE-AA18D05AA430}"/>
          </ac:picMkLst>
        </pc:picChg>
        <pc:picChg chg="add del mod">
          <ac:chgData name="Alexandria" userId="d7e167aa-12b2-4766-b097-c78b02e42776" providerId="ADAL" clId="{0D7633D3-4349-40B3-8A88-390A61DB25F3}" dt="2021-05-08T19:33:27.330" v="2630" actId="478"/>
          <ac:picMkLst>
            <pc:docMk/>
            <pc:sldMk cId="1141826853" sldId="271"/>
            <ac:picMk id="666" creationId="{9B670134-7A03-4882-A5B4-F7DD7768B0DB}"/>
          </ac:picMkLst>
        </pc:picChg>
        <pc:picChg chg="add del mod">
          <ac:chgData name="Alexandria" userId="d7e167aa-12b2-4766-b097-c78b02e42776" providerId="ADAL" clId="{0D7633D3-4349-40B3-8A88-390A61DB25F3}" dt="2021-05-08T19:20:32.746" v="2569" actId="478"/>
          <ac:picMkLst>
            <pc:docMk/>
            <pc:sldMk cId="1141826853" sldId="271"/>
            <ac:picMk id="669" creationId="{EA93E9CB-9703-490A-9A7E-466E3338359D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0" creationId="{830914C2-3441-412E-ACF9-FD6EDE2A0B52}"/>
          </ac:picMkLst>
        </pc:picChg>
        <pc:picChg chg="add del mod">
          <ac:chgData name="Alexandria" userId="d7e167aa-12b2-4766-b097-c78b02e42776" providerId="ADAL" clId="{0D7633D3-4349-40B3-8A88-390A61DB25F3}" dt="2021-05-08T19:33:28.855" v="2631" actId="478"/>
          <ac:picMkLst>
            <pc:docMk/>
            <pc:sldMk cId="1141826853" sldId="271"/>
            <ac:picMk id="671" creationId="{8521EB24-9D9F-49C8-98DC-BA65BA6F907F}"/>
          </ac:picMkLst>
        </pc:picChg>
        <pc:picChg chg="add del mod">
          <ac:chgData name="Alexandria" userId="d7e167aa-12b2-4766-b097-c78b02e42776" providerId="ADAL" clId="{0D7633D3-4349-40B3-8A88-390A61DB25F3}" dt="2021-05-08T19:33:31.535" v="2632" actId="478"/>
          <ac:picMkLst>
            <pc:docMk/>
            <pc:sldMk cId="1141826853" sldId="271"/>
            <ac:picMk id="672" creationId="{33680F72-DFC8-4867-BCD0-C5EF7F35CAA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3" creationId="{E4D7D213-65CE-4E85-B1BA-6D6916FD03B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4" creationId="{DB0788E8-9231-49AF-84B9-CB9B7EC9229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5" creationId="{A0343B33-45D0-4CB5-8329-DC6D4F62F2B0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6" creationId="{0D087C60-220A-47B9-8226-6BB5E1E69571}"/>
          </ac:picMkLst>
        </pc:picChg>
        <pc:cxnChg chg="add del mod">
          <ac:chgData name="Alexandria" userId="d7e167aa-12b2-4766-b097-c78b02e42776" providerId="ADAL" clId="{0D7633D3-4349-40B3-8A88-390A61DB25F3}" dt="2021-05-04T21:16:24.884" v="1958" actId="478"/>
          <ac:cxnSpMkLst>
            <pc:docMk/>
            <pc:sldMk cId="1141826853" sldId="271"/>
            <ac:cxnSpMk id="129" creationId="{751F3DC4-DFD5-4D6A-9265-C7C5C8523D5A}"/>
          </ac:cxnSpMkLst>
        </pc:cxnChg>
        <pc:cxnChg chg="add del mod">
          <ac:chgData name="Alexandria" userId="d7e167aa-12b2-4766-b097-c78b02e42776" providerId="ADAL" clId="{0D7633D3-4349-40B3-8A88-390A61DB25F3}" dt="2021-05-08T19:32:41.325" v="2627" actId="478"/>
          <ac:cxnSpMkLst>
            <pc:docMk/>
            <pc:sldMk cId="1141826853" sldId="271"/>
            <ac:cxnSpMk id="130" creationId="{353E7C0C-4E34-4FAF-91AB-1A9F44E4A500}"/>
          </ac:cxnSpMkLst>
        </pc:cxnChg>
        <pc:cxnChg chg="add del mod">
          <ac:chgData name="Alexandria" userId="d7e167aa-12b2-4766-b097-c78b02e42776" providerId="ADAL" clId="{0D7633D3-4349-40B3-8A88-390A61DB25F3}" dt="2021-05-08T19:32:43.081" v="2629" actId="478"/>
          <ac:cxnSpMkLst>
            <pc:docMk/>
            <pc:sldMk cId="1141826853" sldId="271"/>
            <ac:cxnSpMk id="134" creationId="{68B8739D-6C15-4254-BE3C-D5227AE6695A}"/>
          </ac:cxnSpMkLst>
        </pc:cxnChg>
        <pc:cxnChg chg="add del mod">
          <ac:chgData name="Alexandria" userId="d7e167aa-12b2-4766-b097-c78b02e42776" providerId="ADAL" clId="{0D7633D3-4349-40B3-8A88-390A61DB25F3}" dt="2021-05-08T19:32:42.161" v="2628" actId="478"/>
          <ac:cxnSpMkLst>
            <pc:docMk/>
            <pc:sldMk cId="1141826853" sldId="271"/>
            <ac:cxnSpMk id="137" creationId="{BDDF6269-BB3B-4ECC-9DC3-8D556A4A156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40" creationId="{B1BF701F-7F54-4015-B3EC-11D7B30A9775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66" creationId="{313F382A-957F-4DDE-8802-1896E46D7D18}"/>
          </ac:cxnSpMkLst>
        </pc:cxnChg>
        <pc:cxnChg chg="add del mod">
          <ac:chgData name="Alexandria" userId="d7e167aa-12b2-4766-b097-c78b02e42776" providerId="ADAL" clId="{0D7633D3-4349-40B3-8A88-390A61DB25F3}" dt="2021-05-08T19:13:19.233" v="2509" actId="478"/>
          <ac:cxnSpMkLst>
            <pc:docMk/>
            <pc:sldMk cId="1141826853" sldId="271"/>
            <ac:cxnSpMk id="166" creationId="{A09EDDCC-44BB-4D46-BF2B-AA6F5A17070A}"/>
          </ac:cxnSpMkLst>
        </pc:cxnChg>
        <pc:cxnChg chg="add del mod">
          <ac:chgData name="Alexandria" userId="d7e167aa-12b2-4766-b097-c78b02e42776" providerId="ADAL" clId="{0D7633D3-4349-40B3-8A88-390A61DB25F3}" dt="2021-05-08T19:10:03.392" v="2475" actId="478"/>
          <ac:cxnSpMkLst>
            <pc:docMk/>
            <pc:sldMk cId="1141826853" sldId="271"/>
            <ac:cxnSpMk id="169" creationId="{BED43BE7-24B7-40B2-9451-C8E9874E295F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70" creationId="{213CEA12-8F7A-4532-A5A9-74D7B068B5A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72" creationId="{FD7394F3-B854-4367-B44B-BFDEEBA79D5A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75" creationId="{AF09B9BB-1520-4252-9635-DC9FEED6C82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78" creationId="{37285217-854B-49C0-B890-0876649CB44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2" creationId="{F1460B04-1928-4A3C-BED4-7EC5E80AFC9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83" creationId="{4B85B50C-1575-4962-AFAE-C72913159513}"/>
          </ac:cxnSpMkLst>
        </pc:cxnChg>
        <pc:cxnChg chg="add mod">
          <ac:chgData name="Alexandria" userId="d7e167aa-12b2-4766-b097-c78b02e42776" providerId="ADAL" clId="{0D7633D3-4349-40B3-8A88-390A61DB25F3}" dt="2021-05-25T17:36:30.722" v="6461" actId="1076"/>
          <ac:cxnSpMkLst>
            <pc:docMk/>
            <pc:sldMk cId="1141826853" sldId="271"/>
            <ac:cxnSpMk id="183" creationId="{6D486D0E-0F37-4F93-9D3A-0475B94803A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4" creationId="{51384470-DE5B-4D51-98BB-95936934E46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85" creationId="{5E9D8B23-87A7-4BDA-BF78-0B8E068994F5}"/>
          </ac:cxnSpMkLst>
        </pc:cxnChg>
        <pc:cxnChg chg="add del mod">
          <ac:chgData name="Alexandria" userId="d7e167aa-12b2-4766-b097-c78b02e42776" providerId="ADAL" clId="{0D7633D3-4349-40B3-8A88-390A61DB25F3}" dt="2021-05-25T17:31:52.179" v="6298" actId="478"/>
          <ac:cxnSpMkLst>
            <pc:docMk/>
            <pc:sldMk cId="1141826853" sldId="271"/>
            <ac:cxnSpMk id="185" creationId="{D1D5C996-8C44-4065-8B40-EA58FD0C1D3B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187" creationId="{49ED3F2F-2C79-4213-96B0-3DFD4AB3EB0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88" creationId="{7DBA9BEE-876D-4C57-B57A-34707E601762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93" creationId="{2978CF71-EBA7-41F3-AE34-5469EBD1939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94" creationId="{BC125CC3-F04E-493F-87FE-56A429C92CC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01" creationId="{0FBBFB64-878F-48E1-AC91-C906C746E7F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5" creationId="{F4FCC3AD-C722-4D6B-A1F0-A7116E131AC3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06" creationId="{07B71BFC-DDC1-4CB2-8541-B61B8B830330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6" creationId="{5D34256C-5B78-4977-817F-C6C14A3F452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7" creationId="{2F91F6CF-5072-4D23-B7DF-25BE6AD0AED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8" creationId="{CCCEFDEF-8356-43DB-BCD7-912C0B38450A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9" creationId="{01D2DA47-55C5-4B63-BE40-A3EBA3B73CF3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10" creationId="{12089A76-BCFA-4EEF-B440-E9ECE6D9CF16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11" creationId="{0F3872EE-D93F-4507-B26E-C6F2A1592FF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12" creationId="{19A5FC53-F09E-480E-A922-3EA5F8780759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2" creationId="{A819ED5D-56BE-49AD-B36F-778F2FA5B848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3" creationId="{8C2BAF8E-1667-42BE-AED9-D47B6B31AC06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4" creationId="{5444C224-2546-4D10-BAFC-A1630BF7C210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5" creationId="{89D6E93A-81FE-4362-86EC-6E0CF5E84199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6" creationId="{C0F26D73-3F73-467D-A900-74BA1AAA448F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7" creationId="{9596FEE6-5FBD-460A-82D4-2EFF52EEB94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1" creationId="{DB3478E2-DE10-4C1C-9B9B-CDBB0348503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2" creationId="{50013970-E7E7-4412-B3D4-0A7F3F4CE1DE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32" creationId="{B5DB1281-AA0A-469A-AD3F-5ED3BA2330BF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4" creationId="{6DF3609C-1724-4658-B37B-779DE0AC7577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5" creationId="{F000C9FD-7BB4-402B-AC13-D070D807F8C9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6" creationId="{0799C367-05D6-4598-9C22-5B195507823E}"/>
          </ac:cxnSpMkLst>
        </pc:cxnChg>
        <pc:cxnChg chg="add del mod">
          <ac:chgData name="Alexandria" userId="d7e167aa-12b2-4766-b097-c78b02e42776" providerId="ADAL" clId="{0D7633D3-4349-40B3-8A88-390A61DB25F3}" dt="2021-05-04T17:27:39.927" v="1040" actId="478"/>
          <ac:cxnSpMkLst>
            <pc:docMk/>
            <pc:sldMk cId="1141826853" sldId="271"/>
            <ac:cxnSpMk id="237" creationId="{2C4CA0CC-58F1-490C-839D-EF8AA8E7000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9" creationId="{B60FBD2C-E8C2-493F-B5A1-D92F681EE2B5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0" creationId="{4D5A4E95-7A6B-4A80-9321-C5D2162F788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0" creationId="{88E9E50E-F7EA-4099-9404-51F7CC638EF6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1" creationId="{291181F0-660C-4874-8501-A36B5823EA6F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2" creationId="{084DFBEC-276C-4D1B-A495-6A4C3DB34742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3" creationId="{E3EBB924-CA70-410E-B133-85B5B85D55B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7" creationId="{1AB82544-8962-407F-9789-F118B7D3C7E9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8" creationId="{BD503DF5-2E64-4C83-A981-F35998C30A9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49" creationId="{91946393-3663-4BB5-81A6-900BCE4D9615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0" creationId="{7CA4335F-9F4C-4618-A8E5-9B492F7E052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1" creationId="{3E2C4639-90A0-4BF8-9967-A557C67C616D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5" creationId="{07D0A6F1-08F4-4DE7-AB92-C91E1F714C9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6" creationId="{1867C37C-CE40-48A5-8F55-598401BB40D8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7" creationId="{879FCAE2-E579-4C17-AF7B-986872F1C83C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8" creationId="{3DE76DC2-6AB3-41BC-AF17-4CBF1EC190A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9" creationId="{8D86E837-8D56-4DAD-9B22-C4CE08636033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60" creationId="{5A857EB0-3C0E-4170-B2A5-CABFCAF6459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60" creationId="{8B4EC37F-8771-4C68-A7D0-B3968FB98C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61" creationId="{D580E2BB-CE4A-493D-9E71-735862605021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67" creationId="{F0EAACB2-5622-41AC-8435-EA986CFA2C7A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68" creationId="{C2A34396-7FC1-4057-82D0-B2C041575141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71" creationId="{0D8FC465-F3D9-41D9-A332-71E2DA7AC70C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2" creationId="{5B4B3E04-0545-4729-A6F4-19C43F77D6E8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3" creationId="{421AD6C0-EC03-48DC-991D-B30E643BB07B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5" creationId="{91F7D19C-6E09-456C-B7C9-04B2A9EF426F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80" creationId="{8856BE2C-C065-4BAB-89E1-A3463BE23D62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0" creationId="{C0C88F02-8FE7-46C1-8F2C-5D1D9A1D7B08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1" creationId="{A19AFCCA-D05C-48D8-B1A9-5EF7FCD9CAC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81" creationId="{CA69FAE2-23C3-49BB-A0B0-AF0FD0085E14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8" creationId="{570E5F47-9438-4AC0-B28A-46B89004067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9" creationId="{19090011-1C0D-4D00-A6F3-5C54C5404EA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0" creationId="{BC1B3B4F-5796-43F2-A589-8C69BB5476DA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1" creationId="{C2FA04D7-13F1-4DA0-9870-FDDCACC987B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2" creationId="{B2B615F0-3CE9-4130-9E9A-8E6ACCD227D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3" creationId="{98237E2A-B805-446F-88EE-2A56D764F8F5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4" creationId="{ED2F423F-0A02-4116-8887-5A6FEAF1E42C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5" creationId="{F2FADBB0-DFEB-4308-9289-3801F506ABC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96" creationId="{771AE806-6A39-4280-B155-E3B76988CBD1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6" creationId="{D220D1BE-32B4-4F96-97DD-06CADE372C7E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97" creationId="{6012F3B4-E349-445E-890B-7B3D53456FC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7" creationId="{8B573406-95F7-4A10-BAD1-0E54092C15F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8" creationId="{4633D7A7-1106-41B2-93F3-80CEA7E5273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9" creationId="{E17ECC6B-EC1F-4046-96F8-74AFB0E3F072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0" creationId="{C6DF05BC-A3F9-4E58-B33B-2874168C0DD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1" creationId="{02303188-DB83-446C-96A0-039C8D2E46E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2" creationId="{E1546C87-8C1C-4CF3-AFC5-AEEA760B656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4" creationId="{3CE47FCC-78AF-4DFD-89C1-3D6EABD66393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5" creationId="{45EF27C4-968D-48C2-ADFD-6E025C5BE90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8" creationId="{137843B1-BBE8-49EC-999D-E73F086D480B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10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7:26:21.316" v="6138" actId="14100"/>
          <ac:cxnSpMkLst>
            <pc:docMk/>
            <pc:sldMk cId="1141826853" sldId="271"/>
            <ac:cxnSpMk id="316" creationId="{E15938CA-9A8D-48FC-AB93-BD33201F2C47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7" creationId="{10DB466F-5F4A-4C90-A66B-52256676640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8" creationId="{1880453E-A74E-47AE-A427-DD64C94FEB2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9" creationId="{8E343C35-5AD5-4335-93B2-385A7E1AA33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0" creationId="{7C150D94-BEE7-482C-9247-F2288B01E7F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1" creationId="{3290878B-C0F2-4B24-8B0B-BC28EF9B09E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2" creationId="{2578BDD2-7A3D-4776-B38E-4BF13668C76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8" creationId="{8F929218-480D-4F58-B3AD-53DBC74E4FA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9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3" creationId="{DD66FF94-4A3A-44FD-B198-34078A0883C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4" creationId="{77445353-4AB1-4A66-BBEC-336ED2111BC2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6" creationId="{30515CC3-03B9-49B6-BFE9-CDC1ED29672A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3" creationId="{31B32283-D066-42C2-B1BB-E7E487E21BA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4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4" creationId="{DDAB90BD-ECB1-4843-9882-C8AF67E98876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7" creationId="{936ECB26-CDF6-4379-BFB6-8EE7D8B63CB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8" creationId="{90BD8EB1-B68B-4201-864E-C3F34E2E8BC9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9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9" creationId="{56164C85-AA40-4E51-AB90-CDEEA08062B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50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50" creationId="{37F4AAE2-54D6-4DE1-85CD-4E350B8D7DDE}"/>
          </ac:cxnSpMkLst>
        </pc:cxnChg>
        <pc:cxnChg chg="add del mod">
          <ac:chgData name="Alexandria" userId="d7e167aa-12b2-4766-b097-c78b02e42776" providerId="ADAL" clId="{0D7633D3-4349-40B3-8A88-390A61DB25F3}" dt="2021-05-25T17:25:54.256" v="6132" actId="478"/>
          <ac:cxnSpMkLst>
            <pc:docMk/>
            <pc:sldMk cId="1141826853" sldId="271"/>
            <ac:cxnSpMk id="351" creationId="{23392B9E-7135-4EBE-871C-B2CD2C67E128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1" creationId="{AC1F02B1-D87F-4E54-8F0B-4094E28029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2" creationId="{35F24E3C-A220-4D45-9387-4A965CE39D63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3" creationId="{E03EAB1D-A11C-40A2-A21B-46DEE04BB816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6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7" creationId="{BF49C7CC-72A0-49C2-820C-4F61296A60B3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8" creationId="{1BF13FE8-1483-4389-8CF7-BA04CC9EFE57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9" creationId="{41F08965-DB33-4C2D-BBC2-D5E26F9CC07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0" creationId="{0E503E92-5110-4EC8-9AF4-45472A09C1F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4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5" creationId="{DB13C136-EDA1-4315-892F-249870B0F6F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6" creationId="{A4F6D114-ACBE-47D0-A993-B36095E889D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7" creationId="{92729D96-8074-4C60-B02C-3C0065A604A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05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09" creationId="{B5539149-89FC-4AC0-AB3B-D3F2FA51562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0" creationId="{B9BAEF5C-8344-4A4F-A38C-45F8D361170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1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7" creationId="{21C8ED08-0780-47E0-BAD7-9EF48109B13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8" creationId="{1B4F3E41-E98F-43E6-89A8-EDD71913266F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1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25" creationId="{58AC8156-DA1C-4167-B8C8-52A354B6920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26" creationId="{42882BBD-9BBB-4263-8D6B-8F9F93DDE314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2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3" creationId="{B561CA7E-40E5-422D-9BCD-CD820EBAC7E3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4" creationId="{1ACEC766-5AC8-43C4-B531-9575B65B224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7" creationId="{6907C478-1D78-4F04-B908-1DAE3339E01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8" creationId="{06C14052-317A-4D8A-B279-52BBF08C51B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4" creationId="{00000000-0000-0000-0000-00000000000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58" creationId="{1311B94B-3CD2-4FEF-A769-208FE831568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59" creationId="{4CECDB50-994C-452D-A0B9-BF211813874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0" creationId="{BDB27676-3BB1-4713-A689-4AF45374F112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4" creationId="{D0D52781-7A5A-486B-B576-9DCF6AF2059F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8" creationId="{928F2E94-67EE-405D-9FAD-8BAA4BF2F60B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69" creationId="{4A865790-6963-4CC3-BC73-51693E5CEEA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1" creationId="{F1DAF95D-B2DB-43E0-83A6-BBE0F88253CE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2" creationId="{BB882CEE-0AB2-4DAB-990B-471883254567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73" creationId="{E43BF902-A0D0-4B66-B882-062EEE1361A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7" creationId="{5977A538-08BB-4E25-86D7-A4CE5B75040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0" creationId="{8167F8CA-022F-4B48-BC49-2A7B88E61B07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1" creationId="{CA103FEE-D854-4FEE-BF10-FE307867BF30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2" creationId="{FF512FC9-0D7E-4E00-ACAE-1E10F9CEAB1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3" creationId="{297EC50D-65DD-4F4B-AE88-11D19048D6FF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484" creationId="{17BBE806-848E-4A29-AEFF-609DCC97510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0" creationId="{A19A5689-61DB-4217-90D1-200D9FA7C55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1" creationId="{44FC240C-575A-49B4-A512-2837D734BE4B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2" creationId="{7F96F61B-94FC-4785-A2CA-CAC3496521C1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497" creationId="{E2D8ED4D-D666-4E34-9191-9F038BF22DB9}"/>
          </ac:cxnSpMkLst>
        </pc:cxnChg>
        <pc:cxnChg chg="add del mod">
          <ac:chgData name="Alexandria" userId="d7e167aa-12b2-4766-b097-c78b02e42776" providerId="ADAL" clId="{0D7633D3-4349-40B3-8A88-390A61DB25F3}" dt="2021-05-04T17:31:38.008" v="1080" actId="478"/>
          <ac:cxnSpMkLst>
            <pc:docMk/>
            <pc:sldMk cId="1141826853" sldId="271"/>
            <ac:cxnSpMk id="507" creationId="{95F504FC-289E-4AF0-9018-37E5584CBE82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12" creationId="{BA160ED6-D470-4711-BDE5-7F472A5E8DD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13" creationId="{748E336D-B001-41AC-8ED7-40056413E3F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2" creationId="{1A0D9888-96F8-4503-B253-1AB03A3103F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3" creationId="{E8E00DFF-F773-4F63-A5CD-09D73219F031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4" creationId="{695975A2-1AA3-4AFD-A7C3-C7D857FBCCD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5" creationId="{5A5B98F3-FF90-452F-B132-EC08CD37AB2C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6" creationId="{F84429BA-2699-4FE0-8A3E-03A6C7815B7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7" creationId="{2AC1E8FE-A803-44B9-9D51-8CCACA1439A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8" creationId="{A5EA18EA-78BD-4722-9608-A9D1CEF549A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9" creationId="{5E65B03E-F2F9-4770-9EDB-61F94D36319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0" creationId="{E6533F5B-6DF2-4513-AB62-BD4050EDFDD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1" creationId="{3E2A8993-B88E-42E7-A480-75531BA2E8D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2" creationId="{C7A4F038-1A8E-40FC-B1F0-19D17D7C558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3" creationId="{F403420A-558A-4011-81F0-8E070C18054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4" creationId="{857F7F32-40E6-4317-BFF1-6E8EB429AED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48" creationId="{64DEC74A-CD40-4F05-8BED-E8970DD9BC62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49" creationId="{11487D32-6586-42D4-B7BB-C8B0C35AAE47}"/>
          </ac:cxnSpMkLst>
        </pc:cxnChg>
        <pc:cxnChg chg="add del mod">
          <ac:chgData name="Alexandria" userId="d7e167aa-12b2-4766-b097-c78b02e42776" providerId="ADAL" clId="{0D7633D3-4349-40B3-8A88-390A61DB25F3}" dt="2021-05-08T21:09:32.270" v="2864" actId="478"/>
          <ac:cxnSpMkLst>
            <pc:docMk/>
            <pc:sldMk cId="1141826853" sldId="271"/>
            <ac:cxnSpMk id="550" creationId="{A04C3B0A-6690-46C9-AF0F-285AB58BD53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1" creationId="{80BD429D-C34A-4646-9CAE-11FBD669546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2" creationId="{6707B54B-B150-409F-9EB2-ACD5ADB7F7A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3" creationId="{E7BE19D9-825D-4B33-B55C-ED2F4EAC629C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4" creationId="{252F01AE-AA71-44CB-A582-9839DA3A39DE}"/>
          </ac:cxnSpMkLst>
        </pc:cxnChg>
        <pc:cxnChg chg="add del mod">
          <ac:chgData name="Alexandria" userId="d7e167aa-12b2-4766-b097-c78b02e42776" providerId="ADAL" clId="{0D7633D3-4349-40B3-8A88-390A61DB25F3}" dt="2021-05-04T17:31:02.488" v="1071" actId="478"/>
          <ac:cxnSpMkLst>
            <pc:docMk/>
            <pc:sldMk cId="1141826853" sldId="271"/>
            <ac:cxnSpMk id="560" creationId="{933DD29E-5038-495F-9C74-71D47BD4636E}"/>
          </ac:cxnSpMkLst>
        </pc:cxnChg>
        <pc:cxnChg chg="add del mod">
          <ac:chgData name="Alexandria" userId="d7e167aa-12b2-4766-b097-c78b02e42776" providerId="ADAL" clId="{0D7633D3-4349-40B3-8A88-390A61DB25F3}" dt="2021-05-04T17:31:01.569" v="1070" actId="478"/>
          <ac:cxnSpMkLst>
            <pc:docMk/>
            <pc:sldMk cId="1141826853" sldId="271"/>
            <ac:cxnSpMk id="561" creationId="{0CD116FC-6204-449B-9C29-9FBE4615D0C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2" creationId="{E894CF02-442B-4EF0-857E-9C33BFE81D2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7" creationId="{4C61B52D-3FF2-4889-82A1-465DB1D525E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8" creationId="{B8184C4B-6D67-487B-8CAC-9F0473093FC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0" creationId="{61BBCF70-F35A-40B8-9A1A-7BFBA936445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7" creationId="{E944FB89-17A6-4ED3-BDE3-56CA388BB114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8" creationId="{232610AD-28B2-4587-ACB4-BF0710A1DD60}"/>
          </ac:cxnSpMkLst>
        </pc:cxnChg>
        <pc:cxnChg chg="add del mod">
          <ac:chgData name="Alexandria" userId="d7e167aa-12b2-4766-b097-c78b02e42776" providerId="ADAL" clId="{0D7633D3-4349-40B3-8A88-390A61DB25F3}" dt="2021-05-04T17:34:30.008" v="1101" actId="478"/>
          <ac:cxnSpMkLst>
            <pc:docMk/>
            <pc:sldMk cId="1141826853" sldId="271"/>
            <ac:cxnSpMk id="581" creationId="{6B0C282C-AFBC-4ACD-B4F6-8A43C8F41B1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82" creationId="{57EE2A27-B099-452B-8BC7-CBEBA74D8A8F}"/>
          </ac:cxnSpMkLst>
        </pc:cxnChg>
        <pc:cxnChg chg="add del mod">
          <ac:chgData name="Alexandria" userId="d7e167aa-12b2-4766-b097-c78b02e42776" providerId="ADAL" clId="{0D7633D3-4349-40B3-8A88-390A61DB25F3}" dt="2021-05-04T17:32:30.399" v="1082" actId="478"/>
          <ac:cxnSpMkLst>
            <pc:docMk/>
            <pc:sldMk cId="1141826853" sldId="271"/>
            <ac:cxnSpMk id="583" creationId="{C9E30BF8-9928-43F3-8A1B-CABCBA1E48C5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88" creationId="{830CB29E-5E45-43BB-ABEA-80503346465F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89" creationId="{3B362697-09C3-497F-BDFB-F7651CB35804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96" creationId="{4E29F5C0-5C73-438C-9F1D-A10AEEE324AB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97" creationId="{1CABE65C-984F-4814-A37B-C978B2CBFB33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04" creationId="{98DDFDAB-2944-4B2C-AC9A-EBFF21F4FF6A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05" creationId="{6C3C2A3D-D9D8-4B00-8D4F-C6AA04F840B6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2" creationId="{06EA5704-4C8D-49F1-B7F7-684FCF4DF32F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3" creationId="{BE55BCCA-1FFB-4F8F-B168-7327585B27DD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6" creationId="{C8C9DCEC-AD5E-417E-B788-CB223082128D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0" creationId="{BD6BA4A4-3801-4490-9DCE-72957ECF6B2C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1" creationId="{A0BC97A7-7CB4-4B1B-9EE3-AFE157A74FB1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2" creationId="{E39CD84A-7787-4DFD-85A7-E356CF477D4E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6" creationId="{01EB9953-194C-4118-802D-DF55FD85D04D}"/>
          </ac:cxnSpMkLst>
        </pc:cxnChg>
        <pc:cxnChg chg="add del mod">
          <ac:chgData name="Alexandria" userId="d7e167aa-12b2-4766-b097-c78b02e42776" providerId="ADAL" clId="{0D7633D3-4349-40B3-8A88-390A61DB25F3}" dt="2021-05-04T17:30:36.425" v="1067" actId="478"/>
          <ac:cxnSpMkLst>
            <pc:docMk/>
            <pc:sldMk cId="1141826853" sldId="271"/>
            <ac:cxnSpMk id="629" creationId="{E043BBED-0799-4CAC-B509-80461E6C4B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0" creationId="{D0D3E033-A9BB-4300-9A30-B1EB8FB27D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1" creationId="{2FFDDC22-B2A4-49A6-911F-72F0FD788BE3}"/>
          </ac:cxnSpMkLst>
        </pc:cxnChg>
        <pc:cxnChg chg="add del mod">
          <ac:chgData name="Alexandria" userId="d7e167aa-12b2-4766-b097-c78b02e42776" providerId="ADAL" clId="{0D7633D3-4349-40B3-8A88-390A61DB25F3}" dt="2021-05-04T17:32:31.063" v="1083" actId="478"/>
          <ac:cxnSpMkLst>
            <pc:docMk/>
            <pc:sldMk cId="1141826853" sldId="271"/>
            <ac:cxnSpMk id="632" creationId="{23F95010-8278-4706-9888-57EC9D9F894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3" creationId="{4D4390F6-EA08-4C35-A0DF-8192B731BA9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4" creationId="{4161C03C-E7D2-4DA8-A6D2-5A43D45ABA7D}"/>
          </ac:cxnSpMkLst>
        </pc:cxnChg>
        <pc:cxnChg chg="add del mod">
          <ac:chgData name="Alexandria" userId="d7e167aa-12b2-4766-b097-c78b02e42776" providerId="ADAL" clId="{0D7633D3-4349-40B3-8A88-390A61DB25F3}" dt="2021-05-04T17:31:03.469" v="1072" actId="478"/>
          <ac:cxnSpMkLst>
            <pc:docMk/>
            <pc:sldMk cId="1141826853" sldId="271"/>
            <ac:cxnSpMk id="637" creationId="{A3FE39A0-0C96-434E-99C2-992974FE3DF7}"/>
          </ac:cxnSpMkLst>
        </pc:cxnChg>
        <pc:cxnChg chg="add del mod">
          <ac:chgData name="Alexandria" userId="d7e167aa-12b2-4766-b097-c78b02e42776" providerId="ADAL" clId="{0D7633D3-4349-40B3-8A88-390A61DB25F3}" dt="2021-05-04T18:11:09.299" v="1627" actId="478"/>
          <ac:cxnSpMkLst>
            <pc:docMk/>
            <pc:sldMk cId="1141826853" sldId="271"/>
            <ac:cxnSpMk id="639" creationId="{BDB04217-A4AF-441E-A780-7135915B1995}"/>
          </ac:cxnSpMkLst>
        </pc:cxnChg>
        <pc:cxnChg chg="add del mod">
          <ac:chgData name="Alexandria" userId="d7e167aa-12b2-4766-b097-c78b02e42776" providerId="ADAL" clId="{0D7633D3-4349-40B3-8A88-390A61DB25F3}" dt="2021-05-04T17:30:35.101" v="1066" actId="478"/>
          <ac:cxnSpMkLst>
            <pc:docMk/>
            <pc:sldMk cId="1141826853" sldId="271"/>
            <ac:cxnSpMk id="640" creationId="{6A698B3E-3ADF-423F-9312-3434DC57C402}"/>
          </ac:cxnSpMkLst>
        </pc:cxnChg>
        <pc:cxnChg chg="add del mod">
          <ac:chgData name="Alexandria" userId="d7e167aa-12b2-4766-b097-c78b02e42776" providerId="ADAL" clId="{0D7633D3-4349-40B3-8A88-390A61DB25F3}" dt="2021-05-04T17:31:22.379" v="1076" actId="478"/>
          <ac:cxnSpMkLst>
            <pc:docMk/>
            <pc:sldMk cId="1141826853" sldId="271"/>
            <ac:cxnSpMk id="644" creationId="{887CB483-2BAC-40FE-AFC4-5047678FFAF3}"/>
          </ac:cxnSpMkLst>
        </pc:cxnChg>
        <pc:cxnChg chg="add del mod">
          <ac:chgData name="Alexandria" userId="d7e167aa-12b2-4766-b097-c78b02e42776" providerId="ADAL" clId="{0D7633D3-4349-40B3-8A88-390A61DB25F3}" dt="2021-05-04T17:29:18.305" v="1058" actId="478"/>
          <ac:cxnSpMkLst>
            <pc:docMk/>
            <pc:sldMk cId="1141826853" sldId="271"/>
            <ac:cxnSpMk id="645" creationId="{BD4DD8F6-2240-43A9-9091-20E9BB1E0887}"/>
          </ac:cxnSpMkLst>
        </pc:cxnChg>
        <pc:cxnChg chg="add del mod">
          <ac:chgData name="Alexandria" userId="d7e167aa-12b2-4766-b097-c78b02e42776" providerId="ADAL" clId="{0D7633D3-4349-40B3-8A88-390A61DB25F3}" dt="2021-05-04T17:29:19.104" v="1059" actId="478"/>
          <ac:cxnSpMkLst>
            <pc:docMk/>
            <pc:sldMk cId="1141826853" sldId="271"/>
            <ac:cxnSpMk id="646" creationId="{C56A81D6-408F-41AD-AE87-481CAD0482FD}"/>
          </ac:cxnSpMkLst>
        </pc:cxnChg>
        <pc:cxnChg chg="add del mod">
          <ac:chgData name="Alexandria" userId="d7e167aa-12b2-4766-b097-c78b02e42776" providerId="ADAL" clId="{0D7633D3-4349-40B3-8A88-390A61DB25F3}" dt="2021-05-08T19:10:05.340" v="2476" actId="478"/>
          <ac:cxnSpMkLst>
            <pc:docMk/>
            <pc:sldMk cId="1141826853" sldId="271"/>
            <ac:cxnSpMk id="647" creationId="{A23AA65C-0896-4A59-862A-60BDEC59A9AD}"/>
          </ac:cxnSpMkLst>
        </pc:cxnChg>
        <pc:cxnChg chg="add del mod">
          <ac:chgData name="Alexandria" userId="d7e167aa-12b2-4766-b097-c78b02e42776" providerId="ADAL" clId="{0D7633D3-4349-40B3-8A88-390A61DB25F3}" dt="2021-05-04T17:39:04.663" v="1143" actId="478"/>
          <ac:cxnSpMkLst>
            <pc:docMk/>
            <pc:sldMk cId="1141826853" sldId="271"/>
            <ac:cxnSpMk id="677" creationId="{B537D69F-D86A-475D-A74B-CDF8485605F9}"/>
          </ac:cxnSpMkLst>
        </pc:cxnChg>
        <pc:cxnChg chg="add del mod">
          <ac:chgData name="Alexandria" userId="d7e167aa-12b2-4766-b097-c78b02e42776" providerId="ADAL" clId="{0D7633D3-4349-40B3-8A88-390A61DB25F3}" dt="2021-05-08T19:13:17.299" v="2508" actId="478"/>
          <ac:cxnSpMkLst>
            <pc:docMk/>
            <pc:sldMk cId="1141826853" sldId="271"/>
            <ac:cxnSpMk id="678" creationId="{C73ABAEC-70C3-4D4B-926D-F17800C4DBA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85" creationId="{FF601889-551C-41FF-A482-A398F8E6C92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86" creationId="{B91D0BC7-0DE0-4EDA-87D6-406D0015CDFF}"/>
          </ac:cxnSpMkLst>
        </pc:cxnChg>
      </pc:sldChg>
      <pc:sldChg chg="addSp delSp modSp add mod ord setBg chgLayout">
        <pc:chgData name="Alexandria" userId="d7e167aa-12b2-4766-b097-c78b02e42776" providerId="ADAL" clId="{0D7633D3-4349-40B3-8A88-390A61DB25F3}" dt="2021-05-31T23:58:41.835" v="8228" actId="1076"/>
        <pc:sldMkLst>
          <pc:docMk/>
          <pc:sldMk cId="3900900894" sldId="272"/>
        </pc:sldMkLst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2" creationId="{E3B969DB-F061-461C-9489-EC591148F77A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7" creationId="{DDF97E7E-C2EF-4D6F-88A5-8617C2FD806F}"/>
          </ac:spMkLst>
        </pc:spChg>
        <pc:spChg chg="add del">
          <ac:chgData name="Alexandria" userId="d7e167aa-12b2-4766-b097-c78b02e42776" providerId="ADAL" clId="{0D7633D3-4349-40B3-8A88-390A61DB25F3}" dt="2021-05-25T14:28:21.997" v="4699" actId="478"/>
          <ac:spMkLst>
            <pc:docMk/>
            <pc:sldMk cId="3900900894" sldId="272"/>
            <ac:spMk id="29" creationId="{3E81A499-FE6A-49C4-AF8F-10CC36CEED80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30" creationId="{27908EDD-55B9-4915-9A5B-06EC59ADA98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3" creationId="{5CA42122-82E2-4EF6-89C7-3DE1C8275E0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4" creationId="{7DDDECF5-22C4-4EE7-8C6E-61B355C753E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5" creationId="{78F2A7B2-2C53-4F1F-B200-D5D95139EE7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6" creationId="{E2CB7E39-1027-4C83-A905-6422AD60B51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7" creationId="{724CC82E-D7A1-449D-BEBD-065D974A9E8E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8" creationId="{0149FFFD-B844-45B2-BD31-93C84ED95A7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9" creationId="{1CFF7C59-FA3B-4C76-864F-6F4EBF5B89F5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0" creationId="{F7DC4D33-52A6-45BD-A1AA-E84CCCF5ECB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1" creationId="{840C82E1-FABA-4360-A7A0-3AA838E77EF9}"/>
          </ac:spMkLst>
        </pc:spChg>
        <pc:spChg chg="add del mod">
          <ac:chgData name="Alexandria" userId="d7e167aa-12b2-4766-b097-c78b02e42776" providerId="ADAL" clId="{0D7633D3-4349-40B3-8A88-390A61DB25F3}" dt="2021-05-31T23:26:42.245" v="7615" actId="478"/>
          <ac:spMkLst>
            <pc:docMk/>
            <pc:sldMk cId="3900900894" sldId="272"/>
            <ac:spMk id="64" creationId="{6CAF6513-93AA-4F05-96E3-493DCC044661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65" creationId="{3776E39C-14CA-4532-B26F-8ABB6568C301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66" creationId="{218FFEE1-4D9D-4C79-AD13-48691EB4C22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7" creationId="{A89C44C1-9456-4050-B628-5CD841076379}"/>
          </ac:spMkLst>
        </pc:spChg>
        <pc:spChg chg="add mod">
          <ac:chgData name="Alexandria" userId="d7e167aa-12b2-4766-b097-c78b02e42776" providerId="ADAL" clId="{0D7633D3-4349-40B3-8A88-390A61DB25F3}" dt="2021-05-31T23:41:59.206" v="7806" actId="1076"/>
          <ac:spMkLst>
            <pc:docMk/>
            <pc:sldMk cId="3900900894" sldId="272"/>
            <ac:spMk id="67" creationId="{C5B36BBF-459E-4B7D-B544-443E388889EE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68" creationId="{5C1A98E2-B17D-486C-99F3-3DA96ABECB8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9" creationId="{9ADBB01E-8FF4-4617-9A5E-E1E9FAE3F8D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3" creationId="{E51B0BFA-E4A5-4EF9-A191-5F18B722BFEC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4" creationId="{CE36ECAD-A114-4A14-B04B-E90C595F076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5" creationId="{7E7DE539-C957-49DE-AE05-86B1B3E6FCE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6" creationId="{93DF7A55-7DCA-4D75-AE7D-6BE0C238916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7" creationId="{001AE262-ED07-4BA0-A729-216B9E6987C9}"/>
          </ac:spMkLst>
        </pc:spChg>
        <pc:spChg chg="add del mod">
          <ac:chgData name="Alexandria" userId="d7e167aa-12b2-4766-b097-c78b02e42776" providerId="ADAL" clId="{0D7633D3-4349-40B3-8A88-390A61DB25F3}" dt="2021-05-04T18:39:34.282" v="1723" actId="478"/>
          <ac:spMkLst>
            <pc:docMk/>
            <pc:sldMk cId="3900900894" sldId="272"/>
            <ac:spMk id="78" creationId="{60670160-4326-404C-BE95-7125ADB8E39D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9" creationId="{3ABA96EB-798D-4AA1-AC8F-A0825A2FA5B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2" creationId="{53655D4B-4033-4636-A0FC-E5EB2E045C0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3" creationId="{76C377DB-0814-416E-ABD2-1AD08DA6F2B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4" creationId="{C33AFA14-55C4-4AEF-A1B1-3C61D0C2794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5" creationId="{DB1FC277-AA95-4D98-AB68-B6DCC0C3B93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6" creationId="{20B99E43-EDDE-48C2-AF58-3E94E865F6D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7" creationId="{C61DBC28-9E37-45D2-A7AC-9D8C14B5F2B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8" creationId="{106A93E2-B29B-4F1C-ADC7-55150E53A84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9" creationId="{B54CFB30-ED88-4CCA-B9A9-18B5338392EC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1" creationId="{25452D0A-08D3-4D88-AADF-8EAC2CF6374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2" creationId="{55E05FA8-2D81-4330-A4E3-2EF217C29AF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3" creationId="{BEBAD94F-F2EE-4889-B2EC-7BB4C80AAF45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4" creationId="{8BDF80BF-2413-4AFB-8DA5-D1B4B3B7E60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2" creationId="{464F60F6-F7C0-487B-8C18-BCEEA3A7085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3" creationId="{1BE5BDD5-E799-4339-9FEC-FFF942815E7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4" creationId="{9714C077-53FB-4D94-A5EC-7E3678AF454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5" creationId="{C090AD11-709B-4BDE-B5C7-306A4B0DD2FF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6" creationId="{1CB57C50-FB59-4FBA-8990-50773E830CA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7" creationId="{59AEA507-82F3-441C-86D8-8FD37B9381A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8" creationId="{B4FFF905-C93F-4205-B632-CE6847E7FE1F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0" creationId="{67899199-CC0C-4CAB-BC8C-A27A6F2FE207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0" creationId="{859EA276-067B-4314-A702-F3FB96A2F7B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1" creationId="{A4C3EBA3-1A32-4945-82AD-AEC791F2C1C2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1" creationId="{CD5D13C3-1C01-4CA5-99D8-70E2F113E234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2" creationId="{0DD5E269-1D65-492B-BAB4-34D971AC6C29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2" creationId="{E09FE2A0-102A-4B43-8311-4723A8351D79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3" creationId="{46019F7C-5568-469F-A33A-7980D02822E2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3" creationId="{C783AB54-239A-4015-90A3-99A58675C5F6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4" creationId="{D254424E-1D95-466C-A7D0-F9515C6D0210}"/>
          </ac:spMkLst>
        </pc:spChg>
        <pc:spChg chg="add del mod ord">
          <ac:chgData name="Alexandria" userId="d7e167aa-12b2-4766-b097-c78b02e42776" providerId="ADAL" clId="{0D7633D3-4349-40B3-8A88-390A61DB25F3}" dt="2021-05-31T23:07:54.167" v="7444" actId="478"/>
          <ac:spMkLst>
            <pc:docMk/>
            <pc:sldMk cId="3900900894" sldId="272"/>
            <ac:spMk id="115" creationId="{8F645A44-06B0-44A9-B6A9-27E30C6C00CA}"/>
          </ac:spMkLst>
        </pc:spChg>
        <pc:spChg chg="add del mod">
          <ac:chgData name="Alexandria" userId="d7e167aa-12b2-4766-b097-c78b02e42776" providerId="ADAL" clId="{0D7633D3-4349-40B3-8A88-390A61DB25F3}" dt="2021-05-31T23:47:50.631" v="7893" actId="478"/>
          <ac:spMkLst>
            <pc:docMk/>
            <pc:sldMk cId="3900900894" sldId="272"/>
            <ac:spMk id="116" creationId="{7982518C-FA4B-4CAE-BB5B-B5F939FFDBBF}"/>
          </ac:spMkLst>
        </pc:spChg>
        <pc:spChg chg="add mod">
          <ac:chgData name="Alexandria" userId="d7e167aa-12b2-4766-b097-c78b02e42776" providerId="ADAL" clId="{0D7633D3-4349-40B3-8A88-390A61DB25F3}" dt="2021-05-31T23:49:27.936" v="8068" actId="1076"/>
          <ac:spMkLst>
            <pc:docMk/>
            <pc:sldMk cId="3900900894" sldId="272"/>
            <ac:spMk id="117" creationId="{077CA069-D057-4DF5-8CDA-F56E3027309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8" creationId="{96A7BB0C-6733-4ED1-842A-B0C60519F1DA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21" creationId="{B601CE69-8C9F-4186-8A89-19C0CB10CA32}"/>
          </ac:spMkLst>
        </pc:spChg>
        <pc:spChg chg="add del mod">
          <ac:chgData name="Alexandria" userId="d7e167aa-12b2-4766-b097-c78b02e42776" providerId="ADAL" clId="{0D7633D3-4349-40B3-8A88-390A61DB25F3}" dt="2021-05-25T16:19:03.731" v="5944" actId="478"/>
          <ac:spMkLst>
            <pc:docMk/>
            <pc:sldMk cId="3900900894" sldId="272"/>
            <ac:spMk id="121" creationId="{CEC55BFA-3B95-4DFC-9371-10658527341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25" creationId="{48D5B329-BFCF-4373-8D81-4D0B2EB24E9F}"/>
          </ac:spMkLst>
        </pc:spChg>
        <pc:spChg chg="add mod">
          <ac:chgData name="Alexandria" userId="d7e167aa-12b2-4766-b097-c78b02e42776" providerId="ADAL" clId="{0D7633D3-4349-40B3-8A88-390A61DB25F3}" dt="2021-05-31T23:41:51.543" v="7804" actId="20577"/>
          <ac:spMkLst>
            <pc:docMk/>
            <pc:sldMk cId="3900900894" sldId="272"/>
            <ac:spMk id="127" creationId="{418F992E-7B13-4D19-AF98-74FB248520D8}"/>
          </ac:spMkLst>
        </pc:spChg>
        <pc:spChg chg="add del mod">
          <ac:chgData name="Alexandria" userId="d7e167aa-12b2-4766-b097-c78b02e42776" providerId="ADAL" clId="{0D7633D3-4349-40B3-8A88-390A61DB25F3}" dt="2021-05-04T19:33:59.269" v="1945" actId="478"/>
          <ac:spMkLst>
            <pc:docMk/>
            <pc:sldMk cId="3900900894" sldId="272"/>
            <ac:spMk id="127" creationId="{79287307-36BE-4C6C-AA8C-3DD3BF02CE4B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28" creationId="{8B2A1248-9CC0-4365-A4A3-C63987F6A8C7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29" creationId="{EB67ED8F-9C29-406D-89AD-0A77AF5E0AB4}"/>
          </ac:spMkLst>
        </pc:spChg>
        <pc:spChg chg="add del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30" creationId="{B22885F4-9050-4F6B-B01D-DC262BC86DFB}"/>
          </ac:spMkLst>
        </pc:spChg>
        <pc:spChg chg="add del mod">
          <ac:chgData name="Alexandria" userId="d7e167aa-12b2-4766-b097-c78b02e42776" providerId="ADAL" clId="{0D7633D3-4349-40B3-8A88-390A61DB25F3}" dt="2021-05-31T23:05:39.568" v="7398" actId="478"/>
          <ac:spMkLst>
            <pc:docMk/>
            <pc:sldMk cId="3900900894" sldId="272"/>
            <ac:spMk id="131" creationId="{0FDCABF2-20B5-4168-9FD2-F5E5D4F20823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32" creationId="{49CED977-FB42-481E-925B-A88488B84EA2}"/>
          </ac:spMkLst>
        </pc:spChg>
        <pc:spChg chg="add del mod">
          <ac:chgData name="Alexandria" userId="d7e167aa-12b2-4766-b097-c78b02e42776" providerId="ADAL" clId="{0D7633D3-4349-40B3-8A88-390A61DB25F3}" dt="2021-05-25T15:19:12.321" v="5126" actId="478"/>
          <ac:spMkLst>
            <pc:docMk/>
            <pc:sldMk cId="3900900894" sldId="272"/>
            <ac:spMk id="150" creationId="{7C4CA2F0-E8D4-4693-9AC9-B6A58B8A6E9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58" creationId="{06DD2D96-6521-4C5B-8D8B-F46EB010FCD5}"/>
          </ac:spMkLst>
        </pc:spChg>
        <pc:spChg chg="add del mod">
          <ac:chgData name="Alexandria" userId="d7e167aa-12b2-4766-b097-c78b02e42776" providerId="ADAL" clId="{0D7633D3-4349-40B3-8A88-390A61DB25F3}" dt="2021-05-25T15:21:47.816" v="5161"/>
          <ac:spMkLst>
            <pc:docMk/>
            <pc:sldMk cId="3900900894" sldId="272"/>
            <ac:spMk id="166" creationId="{5A077A68-6A13-486F-8888-391ADA4AF919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67" creationId="{320BDAD1-3A93-4D2A-99F4-C125F881CA45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3" creationId="{C7F71641-5850-44D5-965D-1ACC8F8FAE69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8" creationId="{58661F95-5CBA-4D82-93B5-CDB59D1D442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7" creationId="{D5145E15-5E54-432A-BF7D-5752DAD903D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8" creationId="{E7F9B128-02DD-473B-8FD1-62140FC6168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9" creationId="{54029AA7-56D6-4879-8C05-B5D2961A9A3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00" creationId="{6FF0BC7B-D0B6-4B2B-B509-8C61D03444E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01" creationId="{9158B19F-C461-46F9-BDAF-47E5087850E4}"/>
          </ac:spMkLst>
        </pc:spChg>
        <pc:spChg chg="add del mod ord">
          <ac:chgData name="Alexandria" userId="d7e167aa-12b2-4766-b097-c78b02e42776" providerId="ADAL" clId="{0D7633D3-4349-40B3-8A88-390A61DB25F3}" dt="2021-05-25T16:08:58.346" v="5914" actId="6264"/>
          <ac:spMkLst>
            <pc:docMk/>
            <pc:sldMk cId="3900900894" sldId="272"/>
            <ac:spMk id="202" creationId="{46C3DB61-E351-43DF-9F2A-14215CAC68B7}"/>
          </ac:spMkLst>
        </pc:spChg>
        <pc:spChg chg="add del mod ord">
          <ac:chgData name="Alexandria" userId="d7e167aa-12b2-4766-b097-c78b02e42776" providerId="ADAL" clId="{0D7633D3-4349-40B3-8A88-390A61DB25F3}" dt="2021-05-25T16:08:58.346" v="5914" actId="6264"/>
          <ac:spMkLst>
            <pc:docMk/>
            <pc:sldMk cId="3900900894" sldId="272"/>
            <ac:spMk id="203" creationId="{91177D06-71C6-41CF-A39A-749CB3B81347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6" creationId="{34F52587-B8F1-45C8-A224-1E6867DE1124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217" creationId="{F5C18518-E230-4D4A-8660-9B4FB840A8A3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8" creationId="{D8299621-2EC3-4F8F-9A77-03FF5CAED425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9" creationId="{E9295BB2-C1C0-4F7C-8837-E8D6A6C97132}"/>
          </ac:spMkLst>
        </pc:spChg>
        <pc:spChg chg="add del mod ord">
          <ac:chgData name="Alexandria" userId="d7e167aa-12b2-4766-b097-c78b02e42776" providerId="ADAL" clId="{0D7633D3-4349-40B3-8A88-390A61DB25F3}" dt="2021-05-31T23:29:01.464" v="7633" actId="478"/>
          <ac:spMkLst>
            <pc:docMk/>
            <pc:sldMk cId="3900900894" sldId="272"/>
            <ac:spMk id="220" creationId="{07A101E9-2601-4492-B4EB-4C5C027FDAF4}"/>
          </ac:spMkLst>
        </pc:spChg>
        <pc:spChg chg="add del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1" creationId="{CAF3A460-23E5-4CF1-98CE-604F0A66E162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2" creationId="{5F399860-348E-4A70-8E29-4EBCDC465DEA}"/>
          </ac:spMkLst>
        </pc:spChg>
        <pc:spChg chg="add del mod">
          <ac:chgData name="Alexandria" userId="d7e167aa-12b2-4766-b097-c78b02e42776" providerId="ADAL" clId="{0D7633D3-4349-40B3-8A88-390A61DB25F3}" dt="2021-05-25T15:38:58.746" v="5740"/>
          <ac:spMkLst>
            <pc:docMk/>
            <pc:sldMk cId="3900900894" sldId="272"/>
            <ac:spMk id="223" creationId="{DD8FDE27-EBC8-4DBC-8B1C-0921C5670F07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4" creationId="{F9398728-C9AC-4212-BCDD-4E10DD0A2164}"/>
          </ac:spMkLst>
        </pc:spChg>
        <pc:spChg chg="add del mod ord">
          <ac:chgData name="Alexandria" userId="d7e167aa-12b2-4766-b097-c78b02e42776" providerId="ADAL" clId="{0D7633D3-4349-40B3-8A88-390A61DB25F3}" dt="2021-05-25T19:09:55.998" v="6609"/>
          <ac:spMkLst>
            <pc:docMk/>
            <pc:sldMk cId="3900900894" sldId="272"/>
            <ac:spMk id="290" creationId="{638F4AA8-EBFA-4425-8172-11478FA04614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1" creationId="{875579C7-356C-4506-B42D-1F746AD1E2B5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2" creationId="{8E37952F-56EA-4216-9B90-29FAEB4B795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3" creationId="{8EAFD053-7E83-4715-9BEB-86AC1616CDB7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6" creationId="{00000000-0000-0000-0000-000000000000}"/>
          </ac:spMkLst>
        </pc:spChg>
        <pc:picChg chg="add del mod">
          <ac:chgData name="Alexandria" userId="d7e167aa-12b2-4766-b097-c78b02e42776" providerId="ADAL" clId="{0D7633D3-4349-40B3-8A88-390A61DB25F3}" dt="2021-05-25T13:53:33.608" v="3970" actId="478"/>
          <ac:picMkLst>
            <pc:docMk/>
            <pc:sldMk cId="3900900894" sldId="272"/>
            <ac:picMk id="4" creationId="{74B76874-5641-4613-B761-88EB57FC7DEA}"/>
          </ac:picMkLst>
        </pc:picChg>
        <pc:picChg chg="add del mod">
          <ac:chgData name="Alexandria" userId="d7e167aa-12b2-4766-b097-c78b02e42776" providerId="ADAL" clId="{0D7633D3-4349-40B3-8A88-390A61DB25F3}" dt="2021-05-25T13:55:26.305" v="3992" actId="478"/>
          <ac:picMkLst>
            <pc:docMk/>
            <pc:sldMk cId="3900900894" sldId="272"/>
            <ac:picMk id="6" creationId="{2C9A53B1-B704-4C43-B3DA-F0065A973A7B}"/>
          </ac:picMkLst>
        </pc:picChg>
        <pc:picChg chg="add del mod">
          <ac:chgData name="Alexandria" userId="d7e167aa-12b2-4766-b097-c78b02e42776" providerId="ADAL" clId="{0D7633D3-4349-40B3-8A88-390A61DB25F3}" dt="2021-05-25T14:23:45.134" v="4664" actId="478"/>
          <ac:picMkLst>
            <pc:docMk/>
            <pc:sldMk cId="3900900894" sldId="272"/>
            <ac:picMk id="23" creationId="{CC7CCE22-EC66-48AC-8B91-FCE452046667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66" creationId="{FF1208C2-AF67-44F3-B590-2F2FBE7A0FD4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68" creationId="{7EBAAFD3-B71A-4886-B0ED-D3CCCC3B2B95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0" creationId="{CD36901D-31F7-493D-ADC1-100103B6E178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1" creationId="{EAB77F77-D188-4864-A2D9-651821AE3A3F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2" creationId="{2622788C-F29D-48FC-BAFD-CBA783BBC6A9}"/>
          </ac:picMkLst>
        </pc:picChg>
        <pc:picChg chg="add del mod">
          <ac:chgData name="Alexandria" userId="d7e167aa-12b2-4766-b097-c78b02e42776" providerId="ADAL" clId="{0D7633D3-4349-40B3-8A88-390A61DB25F3}" dt="2021-05-04T18:13:40.979" v="1654"/>
          <ac:picMkLst>
            <pc:docMk/>
            <pc:sldMk cId="3900900894" sldId="272"/>
            <ac:picMk id="73" creationId="{2855A02A-AF44-47ED-919D-35361991E428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8" creationId="{4E5E5A4E-0BA9-461B-91CB-9F57677408CC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80" creationId="{2E74C63A-B83B-4669-B6CF-F47F5F94F06F}"/>
          </ac:picMkLst>
        </pc:picChg>
        <pc:picChg chg="add del mod">
          <ac:chgData name="Alexandria" userId="d7e167aa-12b2-4766-b097-c78b02e42776" providerId="ADAL" clId="{0D7633D3-4349-40B3-8A88-390A61DB25F3}" dt="2021-05-04T18:55:53.736" v="1796" actId="478"/>
          <ac:picMkLst>
            <pc:docMk/>
            <pc:sldMk cId="3900900894" sldId="272"/>
            <ac:picMk id="84" creationId="{5F5CDA46-4345-40F4-A003-5D4A098FFB45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90" creationId="{B579ACA1-CD3C-4FC9-BF2A-C9118859C6BD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109" creationId="{7B529925-09A8-458B-84EE-AC86D63D6F5E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95" creationId="{00000000-0000-0000-0000-000000000000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1026" creationId="{B938EFF9-7289-462F-950A-A38986DBFD8C}"/>
          </ac:picMkLst>
        </pc:picChg>
        <pc:picChg chg="add del">
          <ac:chgData name="Alexandria" userId="d7e167aa-12b2-4766-b097-c78b02e42776" providerId="ADAL" clId="{0D7633D3-4349-40B3-8A88-390A61DB25F3}" dt="2021-05-25T15:25:45.427" v="5235" actId="478"/>
          <ac:picMkLst>
            <pc:docMk/>
            <pc:sldMk cId="3900900894" sldId="272"/>
            <ac:picMk id="1071" creationId="{43191E13-E536-4B69-8C30-FDA6A6EC7427}"/>
          </ac:picMkLst>
        </pc:picChg>
        <pc:cxnChg chg="add del mod">
          <ac:chgData name="Alexandria" userId="d7e167aa-12b2-4766-b097-c78b02e42776" providerId="ADAL" clId="{0D7633D3-4349-40B3-8A88-390A61DB25F3}" dt="2021-05-25T15:12:11.061" v="5033" actId="478"/>
          <ac:cxnSpMkLst>
            <pc:docMk/>
            <pc:sldMk cId="3900900894" sldId="272"/>
            <ac:cxnSpMk id="9" creationId="{D3AA5B4C-994E-432B-8B48-013B5FEBC2B0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2" creationId="{19AE9BE5-72DC-4CB6-8298-9B487C5A5C32}"/>
          </ac:cxnSpMkLst>
        </pc:cxnChg>
        <pc:cxnChg chg="add del mod">
          <ac:chgData name="Alexandria" userId="d7e167aa-12b2-4766-b097-c78b02e42776" providerId="ADAL" clId="{0D7633D3-4349-40B3-8A88-390A61DB25F3}" dt="2021-05-25T15:19:29.234" v="5131" actId="478"/>
          <ac:cxnSpMkLst>
            <pc:docMk/>
            <pc:sldMk cId="3900900894" sldId="272"/>
            <ac:cxnSpMk id="38" creationId="{016DB955-8783-49F1-A602-1F4847F014C6}"/>
          </ac:cxnSpMkLst>
        </pc:cxnChg>
        <pc:cxnChg chg="add mod">
          <ac:chgData name="Alexandria" userId="d7e167aa-12b2-4766-b097-c78b02e42776" providerId="ADAL" clId="{0D7633D3-4349-40B3-8A88-390A61DB25F3}" dt="2021-05-31T23:42:47.758" v="7814" actId="693"/>
          <ac:cxnSpMkLst>
            <pc:docMk/>
            <pc:sldMk cId="3900900894" sldId="272"/>
            <ac:cxnSpMk id="53" creationId="{299ABFB0-2D7E-4B3A-AC88-4CA2512649AF}"/>
          </ac:cxnSpMkLst>
        </pc:cxnChg>
        <pc:cxnChg chg="add del mod">
          <ac:chgData name="Alexandria" userId="d7e167aa-12b2-4766-b097-c78b02e42776" providerId="ADAL" clId="{0D7633D3-4349-40B3-8A88-390A61DB25F3}" dt="2021-05-31T23:06:54.316" v="7430" actId="478"/>
          <ac:cxnSpMkLst>
            <pc:docMk/>
            <pc:sldMk cId="3900900894" sldId="272"/>
            <ac:cxnSpMk id="56" creationId="{FBAEFECB-0E7D-401B-BBD0-E2817BC824EC}"/>
          </ac:cxnSpMkLst>
        </pc:cxnChg>
        <pc:cxnChg chg="add del mod">
          <ac:chgData name="Alexandria" userId="d7e167aa-12b2-4766-b097-c78b02e42776" providerId="ADAL" clId="{0D7633D3-4349-40B3-8A88-390A61DB25F3}" dt="2021-05-31T23:07:25.578" v="7440" actId="478"/>
          <ac:cxnSpMkLst>
            <pc:docMk/>
            <pc:sldMk cId="3900900894" sldId="272"/>
            <ac:cxnSpMk id="60" creationId="{5A02B750-4F90-464D-9CD0-F6EA355F9F47}"/>
          </ac:cxnSpMkLst>
        </pc:cxnChg>
        <pc:cxnChg chg="add mod">
          <ac:chgData name="Alexandria" userId="d7e167aa-12b2-4766-b097-c78b02e42776" providerId="ADAL" clId="{0D7633D3-4349-40B3-8A88-390A61DB25F3}" dt="2021-05-31T23:47:08.028" v="7880" actId="1076"/>
          <ac:cxnSpMkLst>
            <pc:docMk/>
            <pc:sldMk cId="3900900894" sldId="272"/>
            <ac:cxnSpMk id="62" creationId="{8495E7A7-BCE3-427B-85A1-1321071A7E25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2" creationId="{9B2B99D6-5882-4030-B2E7-0DBD63CDF088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3" creationId="{542F2F38-FB33-432B-9319-9C0369956A2C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4" creationId="{C209B6B5-D647-4575-869C-DD9AD378AE58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5" creationId="{30BA3DC2-20C3-4DB0-B465-9FAE378B084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1" creationId="{AD5AE281-EA54-41E1-BE39-65B0973E3430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4" creationId="{6215C8B1-FFFE-4C8A-A85B-E827948D624B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7" creationId="{3D21FA52-4557-4BAE-8989-2D494FED000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1" creationId="{E7E11669-295F-459F-83CC-F2D4F68AA311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81" creationId="{FCCCEA5B-51F3-4C60-949F-CB226AC183C6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4" creationId="{E6EE5609-21E1-40D5-877A-75DD428F4AA4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9" creationId="{A7FB2DCF-331D-42F6-A0D0-56E4F4B2CA09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1" creationId="{F017E541-8F2C-42AD-842E-43699D6B5312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3" creationId="{4DA1475E-36F1-4727-B691-A88EE34B012E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5" creationId="{50C71F40-28CD-4030-9319-983836AFC5B3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5" creationId="{AAD38783-C994-417C-ABB9-8E4738DA09D5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6" creationId="{118AA684-E195-44D2-A9AD-2E0D9F3A184E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7" creationId="{D6CEEF6C-E5ED-435D-B79D-C899BD0BE5E2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8" creationId="{3A02B9C6-377B-437F-985C-BE0A57318AB5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8" creationId="{AA766F9D-FE92-4D56-AAFA-6EB7DCE9C03A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9" creationId="{AD6182CA-68DF-460E-A9CE-3A5BD30459DD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00" creationId="{48ED4F46-4F3F-484F-9436-B50A54707F47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1" creationId="{70514BAC-205B-44F4-BCAC-80692AC0CBCD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01" creationId="{8197184A-25CF-46D0-B384-037C7D9D15A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3" creationId="{DF0BEB8B-D6B2-4085-A0B3-196669602808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7" creationId="{7FDE057E-A146-4248-9F5D-606DD562DDA3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9" creationId="{7B35E806-F377-4759-8894-963CC9391BBD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4" creationId="{14E0F230-4DAE-41BD-ACDB-7EAFB24E8DC8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5" creationId="{29154CD8-92A6-455C-A8F0-9BFC02B9D9DA}"/>
          </ac:cxnSpMkLst>
        </pc:cxnChg>
        <pc:cxnChg chg="add del mod">
          <ac:chgData name="Alexandria" userId="d7e167aa-12b2-4766-b097-c78b02e42776" providerId="ADAL" clId="{0D7633D3-4349-40B3-8A88-390A61DB25F3}" dt="2021-05-25T15:12:11.959" v="5034" actId="478"/>
          <ac:cxnSpMkLst>
            <pc:docMk/>
            <pc:sldMk cId="3900900894" sldId="272"/>
            <ac:cxnSpMk id="116" creationId="{4FC49C5B-0690-42DD-8514-CFF4954C9194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6" creationId="{F7F8D81B-ADF0-4C4F-88BC-075DAC6BB5BA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7" creationId="{098DB246-CEA0-440A-AFE4-9EA0933EE298}"/>
          </ac:cxnSpMkLst>
        </pc:cxnChg>
        <pc:cxnChg chg="add del mod">
          <ac:chgData name="Alexandria" userId="d7e167aa-12b2-4766-b097-c78b02e42776" providerId="ADAL" clId="{0D7633D3-4349-40B3-8A88-390A61DB25F3}" dt="2021-05-25T15:12:12.743" v="5035" actId="478"/>
          <ac:cxnSpMkLst>
            <pc:docMk/>
            <pc:sldMk cId="3900900894" sldId="272"/>
            <ac:cxnSpMk id="117" creationId="{FAA89C77-361B-44F7-85A6-5D805EFE6641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8" creationId="{DA6B9E6E-44E8-4308-8DDD-365A17A14844}"/>
          </ac:cxnSpMkLst>
        </pc:cxnChg>
        <pc:cxnChg chg="add del mod">
          <ac:chgData name="Alexandria" userId="d7e167aa-12b2-4766-b097-c78b02e42776" providerId="ADAL" clId="{0D7633D3-4349-40B3-8A88-390A61DB25F3}" dt="2021-05-25T15:12:15.364" v="5038" actId="478"/>
          <ac:cxnSpMkLst>
            <pc:docMk/>
            <pc:sldMk cId="3900900894" sldId="272"/>
            <ac:cxnSpMk id="118" creationId="{FE3BE20E-008F-4597-B02A-22542BF66FA3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9" creationId="{8DBC9B59-6D3A-4AE2-94BA-DF980A0CE3A5}"/>
          </ac:cxnSpMkLst>
        </pc:cxnChg>
        <pc:cxnChg chg="add del mod">
          <ac:chgData name="Alexandria" userId="d7e167aa-12b2-4766-b097-c78b02e42776" providerId="ADAL" clId="{0D7633D3-4349-40B3-8A88-390A61DB25F3}" dt="2021-05-25T15:12:13.762" v="5036" actId="478"/>
          <ac:cxnSpMkLst>
            <pc:docMk/>
            <pc:sldMk cId="3900900894" sldId="272"/>
            <ac:cxnSpMk id="119" creationId="{9ADD12DE-4125-44E5-8A1E-A1D9641FDC18}"/>
          </ac:cxnSpMkLst>
        </pc:cxnChg>
        <pc:cxnChg chg="add del mod">
          <ac:chgData name="Alexandria" userId="d7e167aa-12b2-4766-b097-c78b02e42776" providerId="ADAL" clId="{0D7633D3-4349-40B3-8A88-390A61DB25F3}" dt="2021-05-25T15:12:14.894" v="5037" actId="478"/>
          <ac:cxnSpMkLst>
            <pc:docMk/>
            <pc:sldMk cId="3900900894" sldId="272"/>
            <ac:cxnSpMk id="120" creationId="{72239BD2-79EF-4993-A65C-824138714884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20" creationId="{AA28625F-9FEC-4329-891B-0B8D8518A22F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22" creationId="{44A90F0C-A6AE-4559-A230-B93DF7ADD59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2" creationId="{7B138559-7706-43A9-BC26-FE4E0165B54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3" creationId="{75F4BED1-A269-4D18-96F8-C5BACA47E9C9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4" creationId="{765974B1-2FE7-4CCC-96E2-6FD3B80406C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6" creationId="{AD001736-F689-4B9F-B279-FC9B74EFB98F}"/>
          </ac:cxnSpMkLst>
        </pc:cxnChg>
        <pc:cxnChg chg="add del mod ord">
          <ac:chgData name="Alexandria" userId="d7e167aa-12b2-4766-b097-c78b02e42776" providerId="ADAL" clId="{0D7633D3-4349-40B3-8A88-390A61DB25F3}" dt="2021-05-25T15:19:30.684" v="5133" actId="478"/>
          <ac:cxnSpMkLst>
            <pc:docMk/>
            <pc:sldMk cId="3900900894" sldId="272"/>
            <ac:cxnSpMk id="133" creationId="{1DDB7484-BDD9-47A4-AF9F-F2087F016018}"/>
          </ac:cxnSpMkLst>
        </pc:cxnChg>
        <pc:cxnChg chg="add del mod">
          <ac:chgData name="Alexandria" userId="d7e167aa-12b2-4766-b097-c78b02e42776" providerId="ADAL" clId="{0D7633D3-4349-40B3-8A88-390A61DB25F3}" dt="2021-05-25T15:19:28.513" v="5130" actId="478"/>
          <ac:cxnSpMkLst>
            <pc:docMk/>
            <pc:sldMk cId="3900900894" sldId="272"/>
            <ac:cxnSpMk id="134" creationId="{C088A921-51F5-4F6A-98FC-11507066F7A8}"/>
          </ac:cxnSpMkLst>
        </pc:cxnChg>
        <pc:cxnChg chg="add del mod">
          <ac:chgData name="Alexandria" userId="d7e167aa-12b2-4766-b097-c78b02e42776" providerId="ADAL" clId="{0D7633D3-4349-40B3-8A88-390A61DB25F3}" dt="2021-05-25T15:19:29.934" v="5132" actId="478"/>
          <ac:cxnSpMkLst>
            <pc:docMk/>
            <pc:sldMk cId="3900900894" sldId="272"/>
            <ac:cxnSpMk id="135" creationId="{F5ECCA09-EB65-42D7-837A-204AD10B8E8B}"/>
          </ac:cxnSpMkLst>
        </pc:cxnChg>
        <pc:cxnChg chg="add del mod ord">
          <ac:chgData name="Alexandria" userId="d7e167aa-12b2-4766-b097-c78b02e42776" providerId="ADAL" clId="{0D7633D3-4349-40B3-8A88-390A61DB25F3}" dt="2021-05-25T15:19:32.724" v="5134" actId="478"/>
          <ac:cxnSpMkLst>
            <pc:docMk/>
            <pc:sldMk cId="3900900894" sldId="272"/>
            <ac:cxnSpMk id="143" creationId="{5CBCBE4A-DD7D-497E-92CC-F79CCE1356EF}"/>
          </ac:cxnSpMkLst>
        </pc:cxnChg>
        <pc:cxnChg chg="add del mod ord">
          <ac:chgData name="Alexandria" userId="d7e167aa-12b2-4766-b097-c78b02e42776" providerId="ADAL" clId="{0D7633D3-4349-40B3-8A88-390A61DB25F3}" dt="2021-05-25T15:19:33.341" v="5135" actId="478"/>
          <ac:cxnSpMkLst>
            <pc:docMk/>
            <pc:sldMk cId="3900900894" sldId="272"/>
            <ac:cxnSpMk id="146" creationId="{DD4F95CB-1C9F-4EE5-9D9A-0BA503FAC166}"/>
          </ac:cxnSpMkLst>
        </pc:cxnChg>
        <pc:cxnChg chg="add del mod">
          <ac:chgData name="Alexandria" userId="d7e167aa-12b2-4766-b097-c78b02e42776" providerId="ADAL" clId="{0D7633D3-4349-40B3-8A88-390A61DB25F3}" dt="2021-05-31T23:08:07.990" v="7447" actId="478"/>
          <ac:cxnSpMkLst>
            <pc:docMk/>
            <pc:sldMk cId="3900900894" sldId="272"/>
            <ac:cxnSpMk id="167" creationId="{6270A761-BCD7-4152-881F-49AD9B184E7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68" creationId="{D6609B24-D98B-4D2A-8B9E-D2C314823B2E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69" creationId="{E8FCA4DA-B7D7-4789-AE90-EEEFDE84E357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70" creationId="{2A2B41F3-E681-43AA-948F-9704BB20044D}"/>
          </ac:cxnSpMkLst>
        </pc:cxnChg>
        <pc:cxnChg chg="add del mod">
          <ac:chgData name="Alexandria" userId="d7e167aa-12b2-4766-b097-c78b02e42776" providerId="ADAL" clId="{0D7633D3-4349-40B3-8A88-390A61DB25F3}" dt="2021-05-31T23:08:09.841" v="7450" actId="478"/>
          <ac:cxnSpMkLst>
            <pc:docMk/>
            <pc:sldMk cId="3900900894" sldId="272"/>
            <ac:cxnSpMk id="173" creationId="{C79B54DF-DDFB-40AC-B33E-72C99E94D9F6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74" creationId="{69EE76A2-684D-43E1-90D7-C655E1489132}"/>
          </ac:cxnSpMkLst>
        </pc:cxnChg>
        <pc:cxnChg chg="add del mod">
          <ac:chgData name="Alexandria" userId="d7e167aa-12b2-4766-b097-c78b02e42776" providerId="ADAL" clId="{0D7633D3-4349-40B3-8A88-390A61DB25F3}" dt="2021-05-31T23:08:09.201" v="7449" actId="478"/>
          <ac:cxnSpMkLst>
            <pc:docMk/>
            <pc:sldMk cId="3900900894" sldId="272"/>
            <ac:cxnSpMk id="177" creationId="{7FB34762-B4AF-4B3F-9B26-EB07D1EFEC5A}"/>
          </ac:cxnSpMkLst>
        </pc:cxnChg>
        <pc:cxnChg chg="add del mod">
          <ac:chgData name="Alexandria" userId="d7e167aa-12b2-4766-b097-c78b02e42776" providerId="ADAL" clId="{0D7633D3-4349-40B3-8A88-390A61DB25F3}" dt="2021-05-31T23:08:07.300" v="7446" actId="478"/>
          <ac:cxnSpMkLst>
            <pc:docMk/>
            <pc:sldMk cId="3900900894" sldId="272"/>
            <ac:cxnSpMk id="180" creationId="{1921A986-A367-4EA6-A615-600A6C141EF7}"/>
          </ac:cxnSpMkLst>
        </pc:cxnChg>
        <pc:cxnChg chg="add del mod">
          <ac:chgData name="Alexandria" userId="d7e167aa-12b2-4766-b097-c78b02e42776" providerId="ADAL" clId="{0D7633D3-4349-40B3-8A88-390A61DB25F3}" dt="2021-05-31T23:08:10.631" v="7451" actId="478"/>
          <ac:cxnSpMkLst>
            <pc:docMk/>
            <pc:sldMk cId="3900900894" sldId="272"/>
            <ac:cxnSpMk id="183" creationId="{64BAF8AB-6F99-439C-B86F-218E0DDBA465}"/>
          </ac:cxnSpMkLst>
        </pc:cxnChg>
        <pc:cxnChg chg="add del mod">
          <ac:chgData name="Alexandria" userId="d7e167aa-12b2-4766-b097-c78b02e42776" providerId="ADAL" clId="{0D7633D3-4349-40B3-8A88-390A61DB25F3}" dt="2021-05-31T23:08:12.071" v="7453" actId="478"/>
          <ac:cxnSpMkLst>
            <pc:docMk/>
            <pc:sldMk cId="3900900894" sldId="272"/>
            <ac:cxnSpMk id="189" creationId="{1C0F9D5B-3643-4754-94A2-9BFEE0B10E84}"/>
          </ac:cxnSpMkLst>
        </pc:cxnChg>
        <pc:cxnChg chg="add del mod">
          <ac:chgData name="Alexandria" userId="d7e167aa-12b2-4766-b097-c78b02e42776" providerId="ADAL" clId="{0D7633D3-4349-40B3-8A88-390A61DB25F3}" dt="2021-05-31T23:08:20.122" v="7463" actId="478"/>
          <ac:cxnSpMkLst>
            <pc:docMk/>
            <pc:sldMk cId="3900900894" sldId="272"/>
            <ac:cxnSpMk id="192" creationId="{C8BBB97E-FA73-4E4A-A27D-8526B9E77459}"/>
          </ac:cxnSpMkLst>
        </pc:cxnChg>
        <pc:cxnChg chg="add del mod">
          <ac:chgData name="Alexandria" userId="d7e167aa-12b2-4766-b097-c78b02e42776" providerId="ADAL" clId="{0D7633D3-4349-40B3-8A88-390A61DB25F3}" dt="2021-05-25T15:41:15.852" v="5767" actId="478"/>
          <ac:cxnSpMkLst>
            <pc:docMk/>
            <pc:sldMk cId="3900900894" sldId="272"/>
            <ac:cxnSpMk id="225" creationId="{0A06A7E9-7A7B-4891-8CDD-E2A286A887D5}"/>
          </ac:cxnSpMkLst>
        </pc:cxnChg>
        <pc:cxnChg chg="add del mod">
          <ac:chgData name="Alexandria" userId="d7e167aa-12b2-4766-b097-c78b02e42776" providerId="ADAL" clId="{0D7633D3-4349-40B3-8A88-390A61DB25F3}" dt="2021-05-31T23:08:14.442" v="7456" actId="478"/>
          <ac:cxnSpMkLst>
            <pc:docMk/>
            <pc:sldMk cId="3900900894" sldId="272"/>
            <ac:cxnSpMk id="228" creationId="{6007A20F-5E48-46FE-A3DB-67FF5D8C15BD}"/>
          </ac:cxnSpMkLst>
        </pc:cxnChg>
        <pc:cxnChg chg="add del mod">
          <ac:chgData name="Alexandria" userId="d7e167aa-12b2-4766-b097-c78b02e42776" providerId="ADAL" clId="{0D7633D3-4349-40B3-8A88-390A61DB25F3}" dt="2021-05-31T23:08:13.502" v="7455" actId="478"/>
          <ac:cxnSpMkLst>
            <pc:docMk/>
            <pc:sldMk cId="3900900894" sldId="272"/>
            <ac:cxnSpMk id="231" creationId="{D1142E01-72F6-4321-AE62-79749A043CDB}"/>
          </ac:cxnSpMkLst>
        </pc:cxnChg>
        <pc:cxnChg chg="add del mod">
          <ac:chgData name="Alexandria" userId="d7e167aa-12b2-4766-b097-c78b02e42776" providerId="ADAL" clId="{0D7633D3-4349-40B3-8A88-390A61DB25F3}" dt="2021-05-31T23:08:13.011" v="7454" actId="478"/>
          <ac:cxnSpMkLst>
            <pc:docMk/>
            <pc:sldMk cId="3900900894" sldId="272"/>
            <ac:cxnSpMk id="235" creationId="{4F8021C4-B1FA-4DB8-A668-1A74935091A9}"/>
          </ac:cxnSpMkLst>
        </pc:cxnChg>
        <pc:cxnChg chg="add del mod">
          <ac:chgData name="Alexandria" userId="d7e167aa-12b2-4766-b097-c78b02e42776" providerId="ADAL" clId="{0D7633D3-4349-40B3-8A88-390A61DB25F3}" dt="2021-05-31T23:08:15.192" v="7457" actId="478"/>
          <ac:cxnSpMkLst>
            <pc:docMk/>
            <pc:sldMk cId="3900900894" sldId="272"/>
            <ac:cxnSpMk id="239" creationId="{8D4EF571-F08A-4DA0-89AD-83471A3375E3}"/>
          </ac:cxnSpMkLst>
        </pc:cxnChg>
        <pc:cxnChg chg="add del mod">
          <ac:chgData name="Alexandria" userId="d7e167aa-12b2-4766-b097-c78b02e42776" providerId="ADAL" clId="{0D7633D3-4349-40B3-8A88-390A61DB25F3}" dt="2021-05-31T23:08:19.212" v="7462" actId="478"/>
          <ac:cxnSpMkLst>
            <pc:docMk/>
            <pc:sldMk cId="3900900894" sldId="272"/>
            <ac:cxnSpMk id="242" creationId="{4926D9A7-DEEB-472A-83CC-7B2C9505C8D8}"/>
          </ac:cxnSpMkLst>
        </pc:cxnChg>
        <pc:cxnChg chg="add del mod">
          <ac:chgData name="Alexandria" userId="d7e167aa-12b2-4766-b097-c78b02e42776" providerId="ADAL" clId="{0D7633D3-4349-40B3-8A88-390A61DB25F3}" dt="2021-05-31T23:08:16.022" v="7458" actId="478"/>
          <ac:cxnSpMkLst>
            <pc:docMk/>
            <pc:sldMk cId="3900900894" sldId="272"/>
            <ac:cxnSpMk id="245" creationId="{7981D40E-B716-4C38-A109-5FB580479167}"/>
          </ac:cxnSpMkLst>
        </pc:cxnChg>
        <pc:cxnChg chg="add del mod">
          <ac:chgData name="Alexandria" userId="d7e167aa-12b2-4766-b097-c78b02e42776" providerId="ADAL" clId="{0D7633D3-4349-40B3-8A88-390A61DB25F3}" dt="2021-05-31T23:08:17.482" v="7460" actId="478"/>
          <ac:cxnSpMkLst>
            <pc:docMk/>
            <pc:sldMk cId="3900900894" sldId="272"/>
            <ac:cxnSpMk id="249" creationId="{B88B9D76-96CF-4C54-BDB2-A1859045D2BE}"/>
          </ac:cxnSpMkLst>
        </pc:cxnChg>
        <pc:cxnChg chg="add del mod">
          <ac:chgData name="Alexandria" userId="d7e167aa-12b2-4766-b097-c78b02e42776" providerId="ADAL" clId="{0D7633D3-4349-40B3-8A88-390A61DB25F3}" dt="2021-05-31T23:08:18.752" v="7461" actId="478"/>
          <ac:cxnSpMkLst>
            <pc:docMk/>
            <pc:sldMk cId="3900900894" sldId="272"/>
            <ac:cxnSpMk id="250" creationId="{CFA4D756-887F-4C9B-B71F-9D1FAFF13DBC}"/>
          </ac:cxnSpMkLst>
        </pc:cxnChg>
        <pc:cxnChg chg="add del mod">
          <ac:chgData name="Alexandria" userId="d7e167aa-12b2-4766-b097-c78b02e42776" providerId="ADAL" clId="{0D7633D3-4349-40B3-8A88-390A61DB25F3}" dt="2021-05-31T23:08:16.942" v="7459" actId="478"/>
          <ac:cxnSpMkLst>
            <pc:docMk/>
            <pc:sldMk cId="3900900894" sldId="272"/>
            <ac:cxnSpMk id="258" creationId="{C41AA4C1-498A-4FDC-951A-219559BF84FC}"/>
          </ac:cxnSpMkLst>
        </pc:cxnChg>
        <pc:cxnChg chg="add del mod">
          <ac:chgData name="Alexandria" userId="d7e167aa-12b2-4766-b097-c78b02e42776" providerId="ADAL" clId="{0D7633D3-4349-40B3-8A88-390A61DB25F3}" dt="2021-05-25T19:02:30.638" v="6520" actId="478"/>
          <ac:cxnSpMkLst>
            <pc:docMk/>
            <pc:sldMk cId="3900900894" sldId="272"/>
            <ac:cxnSpMk id="288" creationId="{A65AD9ED-2F4C-4673-864C-75F0F08FE7A2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94" creationId="{00000000-0000-0000-0000-000000000000}"/>
          </ac:cxnSpMkLst>
        </pc:cxnChg>
        <pc:cxnChg chg="add del mod">
          <ac:chgData name="Alexandria" userId="d7e167aa-12b2-4766-b097-c78b02e42776" providerId="ADAL" clId="{0D7633D3-4349-40B3-8A88-390A61DB25F3}" dt="2021-05-31T23:08:08.550" v="7448" actId="478"/>
          <ac:cxnSpMkLst>
            <pc:docMk/>
            <pc:sldMk cId="3900900894" sldId="272"/>
            <ac:cxnSpMk id="1043" creationId="{9D564695-E1DF-42DC-AD74-CB93A4ED81E0}"/>
          </ac:cxnSpMkLst>
        </pc:cxnChg>
        <pc:cxnChg chg="add del mod">
          <ac:chgData name="Alexandria" userId="d7e167aa-12b2-4766-b097-c78b02e42776" providerId="ADAL" clId="{0D7633D3-4349-40B3-8A88-390A61DB25F3}" dt="2021-05-31T23:08:11.331" v="7452" actId="478"/>
          <ac:cxnSpMkLst>
            <pc:docMk/>
            <pc:sldMk cId="3900900894" sldId="272"/>
            <ac:cxnSpMk id="1047" creationId="{273CFB2F-7C02-42B2-876D-9C832C2915DD}"/>
          </ac:cxnSpMkLst>
        </pc:cxnChg>
      </pc:sldChg>
      <pc:sldChg chg="addSp delSp modSp add mod">
        <pc:chgData name="Alexandria" userId="d7e167aa-12b2-4766-b097-c78b02e42776" providerId="ADAL" clId="{0D7633D3-4349-40B3-8A88-390A61DB25F3}" dt="2021-05-04T18:07:22.968" v="1606"/>
        <pc:sldMkLst>
          <pc:docMk/>
          <pc:sldMk cId="2312524739" sldId="273"/>
        </pc:sldMkLst>
        <pc:spChg chg="add del mod">
          <ac:chgData name="Alexandria" userId="d7e167aa-12b2-4766-b097-c78b02e42776" providerId="ADAL" clId="{0D7633D3-4349-40B3-8A88-390A61DB25F3}" dt="2021-05-04T18:07:22.968" v="1606"/>
          <ac:spMkLst>
            <pc:docMk/>
            <pc:sldMk cId="2312524739" sldId="273"/>
            <ac:spMk id="160" creationId="{4E99EC8E-B6E8-4021-817E-FCAECD99B9B8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178" creationId="{58661F95-5CBA-4D82-93B5-CDB59D1D4423}"/>
          </ac:spMkLst>
        </pc:spChg>
        <pc:spChg chg="del">
          <ac:chgData name="Alexandria" userId="d7e167aa-12b2-4766-b097-c78b02e42776" providerId="ADAL" clId="{0D7633D3-4349-40B3-8A88-390A61DB25F3}" dt="2021-05-04T18:06:51.477" v="1599" actId="478"/>
          <ac:spMkLst>
            <pc:docMk/>
            <pc:sldMk cId="2312524739" sldId="273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04T18:07:18.740" v="1604" actId="207"/>
          <ac:spMkLst>
            <pc:docMk/>
            <pc:sldMk cId="2312524739" sldId="273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4.148" v="1600" actId="478"/>
          <ac:spMkLst>
            <pc:docMk/>
            <pc:sldMk cId="2312524739" sldId="273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53" creationId="{00000000-0000-0000-0000-000000000000}"/>
          </ac:spMkLst>
        </pc:spChg>
        <pc:picChg chg="del">
          <ac:chgData name="Alexandria" userId="d7e167aa-12b2-4766-b097-c78b02e42776" providerId="ADAL" clId="{0D7633D3-4349-40B3-8A88-390A61DB25F3}" dt="2021-05-04T18:06:54.148" v="1600" actId="478"/>
          <ac:picMkLst>
            <pc:docMk/>
            <pc:sldMk cId="2312524739" sldId="273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164" creationId="{9B32E3C9-737C-4EF2-940B-D00C69B52807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8:06:54.148" v="1600" actId="478"/>
          <ac:picMkLst>
            <pc:docMk/>
            <pc:sldMk cId="2312524739" sldId="273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2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26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9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443" creationId="{00000000-0000-0000-0000-000000000000}"/>
          </ac:picMkLst>
        </pc:pic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51" creationId="{20690BBD-1541-4968-A76A-D77450D6E2BC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52" creationId="{A0BDB01A-83BF-45FB-A8B7-7F458C1D300A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66" creationId="{313F382A-957F-4DDE-8802-1896E46D7D18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71" creationId="{4829813C-FB52-42AD-9CFE-C739B6F87B21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75" creationId="{AF09B9BB-1520-4252-9635-DC9FEED6C82A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2" creationId="{F1460B04-1928-4A3C-BED4-7EC5E80AFC94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4" creationId="{51384470-DE5B-4D51-98BB-95936934E46B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1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0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1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4" creationId="{00000000-0000-0000-0000-000000000000}"/>
          </ac:cxnSpMkLst>
        </pc:cxnChg>
      </pc:sldChg>
      <pc:sldChg chg="add ord">
        <pc:chgData name="Alexandria" userId="d7e167aa-12b2-4766-b097-c78b02e42776" providerId="ADAL" clId="{0D7633D3-4349-40B3-8A88-390A61DB25F3}" dt="2021-05-04T18:07:29.328" v="1609"/>
        <pc:sldMkLst>
          <pc:docMk/>
          <pc:sldMk cId="2975939081" sldId="274"/>
        </pc:sldMkLst>
      </pc:sldChg>
      <pc:sldChg chg="addSp delSp modSp add del mod">
        <pc:chgData name="Alexandria" userId="d7e167aa-12b2-4766-b097-c78b02e42776" providerId="ADAL" clId="{0D7633D3-4349-40B3-8A88-390A61DB25F3}" dt="2021-05-09T05:04:47.114" v="2895" actId="47"/>
        <pc:sldMkLst>
          <pc:docMk/>
          <pc:sldMk cId="155337404" sldId="275"/>
        </pc:sldMkLst>
        <pc:spChg chg="add mod">
          <ac:chgData name="Alexandria" userId="d7e167aa-12b2-4766-b097-c78b02e42776" providerId="ADAL" clId="{0D7633D3-4349-40B3-8A88-390A61DB25F3}" dt="2021-05-04T21:32:03.719" v="2125" actId="1076"/>
          <ac:spMkLst>
            <pc:docMk/>
            <pc:sldMk cId="155337404" sldId="275"/>
            <ac:spMk id="138" creationId="{2E510B4F-B65C-4E58-A6DA-668C89A4433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48" creationId="{C90125F2-1C52-4218-8F06-E9DFAC0A520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1" creationId="{1A3EBEF4-49C8-46D1-A38C-2AA6F9189ABE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2" creationId="{9E842CB8-4EEA-443B-A551-82E50CF5757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8" creationId="{F9F18C27-3BE4-45D9-B369-402EB8A3680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9" creationId="{40078BDD-8A33-49A7-AD46-B62BB1356FA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61" creationId="{5CBEBD9F-76E1-4254-B5C5-F0B52074FAC0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62" creationId="{F4C1ED45-B6DA-4A77-BBBE-E760FC40E15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1" creationId="{0BD35990-EF82-4A45-A784-A559A3E03DA0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3" creationId="{04369907-BD27-486A-B843-B0B0252CB2F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4" creationId="{E073C314-62C7-44D5-B53F-F113E9193A9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6" creationId="{E6811478-DAF8-4194-A6A0-D0D5B1AFF57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1" creationId="{A5F8603B-F573-4D37-A959-9FAE71C8DB5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4" creationId="{FCA7ABE5-D290-437B-82DA-6BB5C091031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5" creationId="{4608624B-D6F7-4965-A3B9-D0B4FE101DA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6" creationId="{B29B0A99-C426-464D-97C3-1C238544D5B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7" creationId="{AE8788B6-E728-48FC-9709-7B7E0780373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8" creationId="{DDDF789F-1655-450E-8783-20AEAA5089A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9" creationId="{F2CDDA59-9CBA-4141-A752-34D7698B559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20" creationId="{766B4F07-7066-4424-A49A-07AB84EE40A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21" creationId="{1DF1E600-873C-44B9-9842-7EA10DE86B7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5" creationId="{497C16F4-9237-4D14-91EB-7792799F4E5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6" creationId="{DE4EACE0-8FE2-46B2-A8B9-8B2C68989AE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8" creationId="{C17984E2-437F-4F27-AE0E-25148205C54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9" creationId="{C3C55174-1D73-4C53-A0E4-5FEA195BCC4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0" creationId="{F0ABFC1E-E9F6-45C2-8EE0-5EB7D0F8707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1" creationId="{51D8564C-4702-4962-95AA-9F31245D967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2" creationId="{8D805652-9AD6-42F4-8F9E-C3B6A4E9BFC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3" creationId="{86F91018-C9C2-42B3-8059-3F29813F83D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4" creationId="{8C343DD3-D3F2-474C-858B-3F852FFF1091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5" creationId="{3C31C703-9502-44FB-86E8-80BFB2A7CF3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6" creationId="{D9143BFC-307E-4086-B860-87C1B011F85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7" creationId="{A465FE1D-C768-45FE-8EC1-70C53B92AA3E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56" creationId="{C223D820-7DCB-4203-8DF9-1DC3CC9DE97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59" creationId="{41E6EFE9-4946-4242-8A2F-AEC08FAB61B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5" creationId="{B2486FAE-2F6E-438D-B939-FB1527B8C4E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6" creationId="{173E1A44-9A11-406A-91C7-361A2B22888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9" creationId="{15196FEF-95DF-4901-8CF6-98D8B7D698B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2" creationId="{7E6B37A4-A6FE-496A-8354-BA76734005E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3" creationId="{2296D744-0381-4408-997B-7125C3A5A05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5" creationId="{29D39C7B-5F46-4BF9-8DB0-1BE8D2AE3C7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6" creationId="{D6DE92D6-02C1-416F-A7CC-0AC67F48152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80" creationId="{6CC463AD-76B4-4F78-A476-3C36A971061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48" creationId="{42BC97C4-9C47-4F0D-9ED5-A243F46CDE9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49" creationId="{0B933D2A-CFDC-4A02-9B49-5C7D12D41D7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6" creationId="{98BEF95E-129C-4CC5-B9D6-72C860D5921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7" creationId="{715F53AF-12B5-4C40-B0A2-6318EE9F33D5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8" creationId="{7C06A69E-7C24-4C82-937C-840DD6E4328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9" creationId="{C70BFE79-DE6B-4F34-97BA-130FCC019AE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0" creationId="{9B739F1F-FE89-4294-A330-D172EE3B5CD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1" creationId="{D187462F-F584-4F95-A1E8-2AB4ED8A765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2" creationId="{250424F2-BFEE-4A1E-922E-711E611A2B4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3" creationId="{F7609B78-0FBC-4A1C-9567-4593E890E2D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4" creationId="{098DF570-F14A-4CD2-8719-1A7CE34A3F9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5" creationId="{1BA0BFAC-F202-4FF0-9BA1-5F49AAEB0D7A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8" creationId="{4F29D344-2338-4AA0-A66C-6DC109EA754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79" creationId="{A39649FB-64E3-4ECD-BDD0-8896B4F78811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1" creationId="{2DE61354-7F58-4F78-8339-03EDBF5DF7D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2" creationId="{2B342ABB-7F95-4F25-A7E0-4234C3ED6F4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3" creationId="{5C7FA097-3270-4583-9C7E-F6A8D6D9F9A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4" creationId="{EE8EB395-4ED2-4E77-969C-C02120AFE357}"/>
          </ac:spMkLst>
        </pc:sp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146" creationId="{45321D6A-476C-4C01-93E3-774C9A708F52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147" creationId="{30DEF9A2-4E60-4F31-9F30-7459BB4FF38F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495" creationId="{05064575-A894-4363-9BC2-E7F3A48397C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0" creationId="{3A1C32D0-F9A1-42B4-B8EA-7648F622E94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2" creationId="{5FBD8B3E-297A-41AD-9152-A89E55C0C54C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5" creationId="{0107F1A9-6291-41D3-8BDD-295FFD8A08F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10" creationId="{C941014B-F8CD-40B9-BC73-0C72A0ACED6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37" creationId="{4B894604-D225-4A9B-BC3E-ADFBD6C757E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5" creationId="{C7C33EAD-F701-484B-85B2-1AF3BD744C19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7" creationId="{D2411092-9705-49A6-98CF-4F7338D3E44E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8" creationId="{A9305C08-EA27-4DCE-A1C1-1F72C36F6A5E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63" creationId="{284BB4BB-5737-405A-887F-544FA1E2A2B1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64" creationId="{A3692D6B-C3E1-42BF-9175-5C327A1DDB5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1" creationId="{3169F168-8767-44CC-8EF9-ED15F1C359C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4" creationId="{CA0B8055-2072-4631-AB36-808A13ADA96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9" creationId="{841D424D-C8FE-4B92-9E81-95E99439B83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38" creationId="{FE8D7F6B-3030-4199-BA7E-78F0A05ABAA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0" creationId="{81D8E1D9-1A2D-47F5-9032-6958B75A0D55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1" creationId="{555B7DA4-D71B-4CE4-A4D4-7D2938FB910B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2" creationId="{BC8E8E41-045A-412E-938C-ADDD402EFDF9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3" creationId="{7090275E-25C1-4AF5-9430-A36E28C4A1C1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4" creationId="{85DC027D-238C-4D14-BAA3-CF4D39FDBF6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5" creationId="{505020CC-27AA-4C71-82DE-AA18D05AA43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66" creationId="{9B670134-7A03-4882-A5B4-F7DD7768B0DB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69" creationId="{EA93E9CB-9703-490A-9A7E-466E3338359D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0" creationId="{830914C2-3441-412E-ACF9-FD6EDE2A0B52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1" creationId="{8521EB24-9D9F-49C8-98DC-BA65BA6F907F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2" creationId="{33680F72-DFC8-4867-BCD0-C5EF7F35CAA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3" creationId="{E4D7D213-65CE-4E85-B1BA-6D6916FD03B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4" creationId="{DB0788E8-9231-49AF-84B9-CB9B7EC9229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5" creationId="{A0343B33-45D0-4CB5-8329-DC6D4F62F2B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6" creationId="{0D087C60-220A-47B9-8226-6BB5E1E69571}"/>
          </ac:picMkLst>
        </pc:pic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0" creationId="{353E7C0C-4E34-4FAF-91AB-1A9F44E4A50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4" creationId="{68B8739D-6C15-4254-BE3C-D5227AE6695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7" creationId="{BDDF6269-BB3B-4ECC-9DC3-8D556A4A156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40" creationId="{B1BF701F-7F54-4015-B3EC-11D7B30A977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497" creationId="{E2D8ED4D-D666-4E34-9191-9F038BF22DB9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12" creationId="{BA160ED6-D470-4711-BDE5-7F472A5E8DD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13" creationId="{748E336D-B001-41AC-8ED7-40056413E3F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2" creationId="{1A0D9888-96F8-4503-B253-1AB03A3103F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3" creationId="{E8E00DFF-F773-4F63-A5CD-09D73219F031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4" creationId="{695975A2-1AA3-4AFD-A7C3-C7D857FBCCD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5" creationId="{5A5B98F3-FF90-452F-B132-EC08CD37AB2C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6" creationId="{F84429BA-2699-4FE0-8A3E-03A6C7815B7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7" creationId="{2AC1E8FE-A803-44B9-9D51-8CCACA1439A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8" creationId="{A5EA18EA-78BD-4722-9608-A9D1CEF549A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9" creationId="{5E65B03E-F2F9-4770-9EDB-61F94D36319F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0" creationId="{E6533F5B-6DF2-4513-AB62-BD4050EDFDD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1" creationId="{3E2A8993-B88E-42E7-A480-75531BA2E8D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2" creationId="{C7A4F038-1A8E-40FC-B1F0-19D17D7C558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3" creationId="{F403420A-558A-4011-81F0-8E070C18054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4" creationId="{857F7F32-40E6-4317-BFF1-6E8EB429AED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48" creationId="{64DEC74A-CD40-4F05-8BED-E8970DD9BC62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49" creationId="{11487D32-6586-42D4-B7BB-C8B0C35AAE4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0" creationId="{A04C3B0A-6690-46C9-AF0F-285AB58BD53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1" creationId="{80BD429D-C34A-4646-9CAE-11FBD669546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2" creationId="{6707B54B-B150-409F-9EB2-ACD5ADB7F7A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3" creationId="{E7BE19D9-825D-4B33-B55C-ED2F4EAC629C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4" creationId="{252F01AE-AA71-44CB-A582-9839DA3A39D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2" creationId="{E894CF02-442B-4EF0-857E-9C33BFE81D2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7" creationId="{4C61B52D-3FF2-4889-82A1-465DB1D525E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8" creationId="{B8184C4B-6D67-487B-8CAC-9F0473093FC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0" creationId="{61BBCF70-F35A-40B8-9A1A-7BFBA936445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7" creationId="{E944FB89-17A6-4ED3-BDE3-56CA388BB114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8" creationId="{232610AD-28B2-4587-ACB4-BF0710A1DD6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82" creationId="{57EE2A27-B099-452B-8BC7-CBEBA74D8A8F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0" creationId="{D0D3E033-A9BB-4300-9A30-B1EB8FB27DB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1" creationId="{2FFDDC22-B2A4-49A6-911F-72F0FD788BE3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3" creationId="{4D4390F6-EA08-4C35-A0DF-8192B731BA9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4" creationId="{4161C03C-E7D2-4DA8-A6D2-5A43D45ABA7D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47" creationId="{A23AA65C-0896-4A59-862A-60BDEC59A9AD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78" creationId="{C73ABAEC-70C3-4D4B-926D-F17800C4DBA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85" creationId="{FF601889-551C-41FF-A482-A398F8E6C92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86" creationId="{B91D0BC7-0DE0-4EDA-87D6-406D0015CDFF}"/>
          </ac:cxnSpMkLst>
        </pc:cxnChg>
      </pc:sldChg>
      <pc:sldChg chg="addSp delSp modSp add mod ord">
        <pc:chgData name="Alexandria" userId="d7e167aa-12b2-4766-b097-c78b02e42776" providerId="ADAL" clId="{0D7633D3-4349-40B3-8A88-390A61DB25F3}" dt="2021-05-31T23:51:36.521" v="8081" actId="167"/>
        <pc:sldMkLst>
          <pc:docMk/>
          <pc:sldMk cId="2263019569" sldId="275"/>
        </pc:sldMkLst>
        <pc:spChg chg="mod">
          <ac:chgData name="Alexandria" userId="d7e167aa-12b2-4766-b097-c78b02e42776" providerId="ADAL" clId="{0D7633D3-4349-40B3-8A88-390A61DB25F3}" dt="2021-05-25T17:40:38.040" v="6470" actId="14100"/>
          <ac:spMkLst>
            <pc:docMk/>
            <pc:sldMk cId="2263019569" sldId="275"/>
            <ac:spMk id="15" creationId="{13086AA8-8D59-4C57-89FB-FCC4C24E4916}"/>
          </ac:spMkLst>
        </pc:spChg>
        <pc:spChg chg="mod">
          <ac:chgData name="Alexandria" userId="d7e167aa-12b2-4766-b097-c78b02e42776" providerId="ADAL" clId="{0D7633D3-4349-40B3-8A88-390A61DB25F3}" dt="2021-05-11T03:27:57.423" v="3318" actId="207"/>
          <ac:spMkLst>
            <pc:docMk/>
            <pc:sldMk cId="2263019569" sldId="275"/>
            <ac:spMk id="16" creationId="{7D1DBC63-7DBA-4F0B-90B8-A41840AA7C3A}"/>
          </ac:spMkLst>
        </pc:spChg>
        <pc:spChg chg="mod">
          <ac:chgData name="Alexandria" userId="d7e167aa-12b2-4766-b097-c78b02e42776" providerId="ADAL" clId="{0D7633D3-4349-40B3-8A88-390A61DB25F3}" dt="2021-05-25T17:40:27.238" v="6469" actId="14100"/>
          <ac:spMkLst>
            <pc:docMk/>
            <pc:sldMk cId="2263019569" sldId="275"/>
            <ac:spMk id="21" creationId="{1A7B9C26-89EF-4849-A15C-41B6726EEEA3}"/>
          </ac:spMkLst>
        </pc:spChg>
        <pc:spChg chg="mod">
          <ac:chgData name="Alexandria" userId="d7e167aa-12b2-4766-b097-c78b02e42776" providerId="ADAL" clId="{0D7633D3-4349-40B3-8A88-390A61DB25F3}" dt="2021-05-25T21:02:46.956" v="7020" actId="20577"/>
          <ac:spMkLst>
            <pc:docMk/>
            <pc:sldMk cId="2263019569" sldId="275"/>
            <ac:spMk id="22" creationId="{303004C7-2F34-49E7-9D3A-626DAC8AF544}"/>
          </ac:spMkLst>
        </pc:spChg>
        <pc:spChg chg="mod ord">
          <ac:chgData name="Alexandria" userId="d7e167aa-12b2-4766-b097-c78b02e42776" providerId="ADAL" clId="{0D7633D3-4349-40B3-8A88-390A61DB25F3}" dt="2021-05-31T23:51:33.502" v="8080" actId="167"/>
          <ac:spMkLst>
            <pc:docMk/>
            <pc:sldMk cId="2263019569" sldId="275"/>
            <ac:spMk id="23" creationId="{383C3FE6-BB43-4BE4-B8D4-06326462E838}"/>
          </ac:spMkLst>
        </pc:spChg>
        <pc:spChg chg="mod">
          <ac:chgData name="Alexandria" userId="d7e167aa-12b2-4766-b097-c78b02e42776" providerId="ADAL" clId="{0D7633D3-4349-40B3-8A88-390A61DB25F3}" dt="2021-05-25T14:43:34.150" v="5030" actId="20577"/>
          <ac:spMkLst>
            <pc:docMk/>
            <pc:sldMk cId="2263019569" sldId="275"/>
            <ac:spMk id="24" creationId="{C0D3052D-97E1-4F6F-A2C0-5E0982832B96}"/>
          </ac:spMkLst>
        </pc:spChg>
        <pc:spChg chg="mod">
          <ac:chgData name="Alexandria" userId="d7e167aa-12b2-4766-b097-c78b02e42776" providerId="ADAL" clId="{0D7633D3-4349-40B3-8A88-390A61DB25F3}" dt="2021-05-25T15:58:24.122" v="5901" actId="207"/>
          <ac:spMkLst>
            <pc:docMk/>
            <pc:sldMk cId="2263019569" sldId="275"/>
            <ac:spMk id="26" creationId="{C3124D2B-A4D5-4246-A058-467351774ED7}"/>
          </ac:spMkLst>
        </pc:spChg>
        <pc:picChg chg="add del mod">
          <ac:chgData name="Alexandria" userId="d7e167aa-12b2-4766-b097-c78b02e42776" providerId="ADAL" clId="{0D7633D3-4349-40B3-8A88-390A61DB25F3}" dt="2021-05-11T04:34:05.236" v="3746" actId="478"/>
          <ac:picMkLst>
            <pc:docMk/>
            <pc:sldMk cId="2263019569" sldId="275"/>
            <ac:picMk id="3" creationId="{6EF1CCCC-9AD3-47A5-9E84-C85747C7D6FF}"/>
          </ac:picMkLst>
        </pc:picChg>
        <pc:picChg chg="add del mod modCrop">
          <ac:chgData name="Alexandria" userId="d7e167aa-12b2-4766-b097-c78b02e42776" providerId="ADAL" clId="{0D7633D3-4349-40B3-8A88-390A61DB25F3}" dt="2021-05-25T14:31:08.025" v="4717" actId="478"/>
          <ac:picMkLst>
            <pc:docMk/>
            <pc:sldMk cId="2263019569" sldId="275"/>
            <ac:picMk id="3" creationId="{AB4745C0-0045-4F2D-8BB4-7DED827C0C89}"/>
          </ac:picMkLst>
        </pc:picChg>
        <pc:picChg chg="add mod">
          <ac:chgData name="Alexandria" userId="d7e167aa-12b2-4766-b097-c78b02e42776" providerId="ADAL" clId="{0D7633D3-4349-40B3-8A88-390A61DB25F3}" dt="2021-05-31T23:51:20.065" v="8077" actId="208"/>
          <ac:picMkLst>
            <pc:docMk/>
            <pc:sldMk cId="2263019569" sldId="275"/>
            <ac:picMk id="3" creationId="{EF062785-9DE8-4D48-B61A-A9D9EDABF74D}"/>
          </ac:picMkLst>
        </pc:picChg>
        <pc:picChg chg="add del mod">
          <ac:chgData name="Alexandria" userId="d7e167aa-12b2-4766-b097-c78b02e42776" providerId="ADAL" clId="{0D7633D3-4349-40B3-8A88-390A61DB25F3}" dt="2021-05-25T18:17:08.188" v="6484" actId="478"/>
          <ac:picMkLst>
            <pc:docMk/>
            <pc:sldMk cId="2263019569" sldId="275"/>
            <ac:picMk id="4" creationId="{72210342-5A0F-41A4-8927-380F45653340}"/>
          </ac:picMkLst>
        </pc:picChg>
        <pc:picChg chg="del">
          <ac:chgData name="Alexandria" userId="d7e167aa-12b2-4766-b097-c78b02e42776" providerId="ADAL" clId="{0D7633D3-4349-40B3-8A88-390A61DB25F3}" dt="2021-05-09T05:08:02.478" v="2899" actId="478"/>
          <ac:picMkLst>
            <pc:docMk/>
            <pc:sldMk cId="2263019569" sldId="275"/>
            <ac:picMk id="8" creationId="{E0B36E56-9FDF-451B-93BB-215A84575CA2}"/>
          </ac:picMkLst>
        </pc:picChg>
        <pc:picChg chg="mod">
          <ac:chgData name="Alexandria" userId="d7e167aa-12b2-4766-b097-c78b02e42776" providerId="ADAL" clId="{0D7633D3-4349-40B3-8A88-390A61DB25F3}" dt="2021-05-25T21:02:31.209" v="7017" actId="1076"/>
          <ac:picMkLst>
            <pc:docMk/>
            <pc:sldMk cId="2263019569" sldId="275"/>
            <ac:picMk id="28" creationId="{B7221052-F48E-41B9-B5B6-F51C94F85AAC}"/>
          </ac:picMkLst>
        </pc:picChg>
        <pc:picChg chg="mod">
          <ac:chgData name="Alexandria" userId="d7e167aa-12b2-4766-b097-c78b02e42776" providerId="ADAL" clId="{0D7633D3-4349-40B3-8A88-390A61DB25F3}" dt="2021-05-25T17:40:53.988" v="6476" actId="14100"/>
          <ac:picMkLst>
            <pc:docMk/>
            <pc:sldMk cId="2263019569" sldId="275"/>
            <ac:picMk id="29" creationId="{779A061D-BF5D-4244-9DF6-6991BC855F7A}"/>
          </ac:picMkLst>
        </pc:picChg>
        <pc:picChg chg="mod ord">
          <ac:chgData name="Alexandria" userId="d7e167aa-12b2-4766-b097-c78b02e42776" providerId="ADAL" clId="{0D7633D3-4349-40B3-8A88-390A61DB25F3}" dt="2021-05-31T23:51:36.521" v="8081" actId="167"/>
          <ac:picMkLst>
            <pc:docMk/>
            <pc:sldMk cId="2263019569" sldId="275"/>
            <ac:picMk id="2050" creationId="{C37F8298-F6B5-42F3-A857-421D7FEDC932}"/>
          </ac:picMkLst>
        </pc:picChg>
      </pc:sldChg>
      <pc:sldChg chg="add del ord">
        <pc:chgData name="Alexandria" userId="d7e167aa-12b2-4766-b097-c78b02e42776" providerId="ADAL" clId="{0D7633D3-4349-40B3-8A88-390A61DB25F3}" dt="2021-05-04T19:02:27.481" v="1941" actId="47"/>
        <pc:sldMkLst>
          <pc:docMk/>
          <pc:sldMk cId="3290007222" sldId="275"/>
        </pc:sldMkLst>
      </pc:sldChg>
      <pc:sldChg chg="addSp delSp modSp add mod setBg addCm delCm">
        <pc:chgData name="Alexandria" userId="d7e167aa-12b2-4766-b097-c78b02e42776" providerId="ADAL" clId="{0D7633D3-4349-40B3-8A88-390A61DB25F3}" dt="2021-06-08T19:46:29.228" v="8433"/>
        <pc:sldMkLst>
          <pc:docMk/>
          <pc:sldMk cId="2288394217" sldId="276"/>
        </pc:sldMkLst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2" creationId="{E3B969DB-F061-461C-9489-EC591148F77A}"/>
          </ac:spMkLst>
        </pc:spChg>
        <pc:spChg chg="add mod">
          <ac:chgData name="Alexandria" userId="d7e167aa-12b2-4766-b097-c78b02e42776" providerId="ADAL" clId="{0D7633D3-4349-40B3-8A88-390A61DB25F3}" dt="2021-05-31T23:55:02.168" v="8165" actId="1076"/>
          <ac:spMkLst>
            <pc:docMk/>
            <pc:sldMk cId="2288394217" sldId="276"/>
            <ac:spMk id="13" creationId="{40734E4D-B3F9-4D06-808F-D5B7CA9CEF3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4" creationId="{8C5D3970-6784-454B-82D8-130AA8972D8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5" creationId="{1597CB99-B6C4-4658-BED7-7C4B0D2D16AC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6" creationId="{6EF0F850-92CA-4D91-928E-9AAE7AF851C8}"/>
          </ac:spMkLst>
        </pc:spChg>
        <pc:spChg chg="add mod">
          <ac:chgData name="Alexandria" userId="d7e167aa-12b2-4766-b097-c78b02e42776" providerId="ADAL" clId="{0D7633D3-4349-40B3-8A88-390A61DB25F3}" dt="2021-05-31T23:55:07.565" v="8166" actId="1076"/>
          <ac:spMkLst>
            <pc:docMk/>
            <pc:sldMk cId="2288394217" sldId="276"/>
            <ac:spMk id="17" creationId="{C8D95148-BC04-4CD2-8220-7DF99FC36583}"/>
          </ac:spMkLst>
        </pc:spChg>
        <pc:spChg chg="add del mod">
          <ac:chgData name="Alexandria" userId="d7e167aa-12b2-4766-b097-c78b02e42776" providerId="ADAL" clId="{0D7633D3-4349-40B3-8A88-390A61DB25F3}" dt="2021-05-11T15:56:27.948" v="3851"/>
          <ac:spMkLst>
            <pc:docMk/>
            <pc:sldMk cId="2288394217" sldId="276"/>
            <ac:spMk id="17" creationId="{D404AED5-F79E-471C-8676-548B959AD4B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3" creationId="{5CA42122-82E2-4EF6-89C7-3DE1C8275E0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4" creationId="{7DDDECF5-22C4-4EE7-8C6E-61B355C753E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5" creationId="{78F2A7B2-2C53-4F1F-B200-D5D95139EE7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6" creationId="{E2CB7E39-1027-4C83-A905-6422AD60B51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7" creationId="{724CC82E-D7A1-449D-BEBD-065D974A9E8E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8" creationId="{0149FFFD-B844-45B2-BD31-93C84ED95A78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9" creationId="{1CFF7C59-FA3B-4C76-864F-6F4EBF5B89F5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0" creationId="{F7DC4D33-52A6-45BD-A1AA-E84CCCF5ECB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1" creationId="{840C82E1-FABA-4360-A7A0-3AA838E77EF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7" creationId="{A89C44C1-9456-4050-B628-5CD84107637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9" creationId="{9ADBB01E-8FF4-4617-9A5E-E1E9FAE3F8D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3" creationId="{E51B0BFA-E4A5-4EF9-A191-5F18B722BFEC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4" creationId="{CE36ECAD-A114-4A14-B04B-E90C595F076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5" creationId="{7E7DE539-C957-49DE-AE05-86B1B3E6FCE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6" creationId="{93DF7A55-7DCA-4D75-AE7D-6BE0C238916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7" creationId="{001AE262-ED07-4BA0-A729-216B9E6987C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9" creationId="{3ABA96EB-798D-4AA1-AC8F-A0825A2FA5B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2" creationId="{53655D4B-4033-4636-A0FC-E5EB2E045C0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3" creationId="{76C377DB-0814-416E-ABD2-1AD08DA6F2B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4" creationId="{C33AFA14-55C4-4AEF-A1B1-3C61D0C2794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5" creationId="{DB1FC277-AA95-4D98-AB68-B6DCC0C3B93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6" creationId="{20B99E43-EDDE-48C2-AF58-3E94E865F6D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7" creationId="{C61DBC28-9E37-45D2-A7AC-9D8C14B5F2B8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8" creationId="{106A93E2-B29B-4F1C-ADC7-55150E53A84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9" creationId="{B54CFB30-ED88-4CCA-B9A9-18B5338392EC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1" creationId="{25452D0A-08D3-4D88-AADF-8EAC2CF6374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2" creationId="{55E05FA8-2D81-4330-A4E3-2EF217C29AF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3" creationId="{BEBAD94F-F2EE-4889-B2EC-7BB4C80AAF45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4" creationId="{8BDF80BF-2413-4AFB-8DA5-D1B4B3B7E60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2" creationId="{464F60F6-F7C0-487B-8C18-BCEEA3A7085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3" creationId="{1BE5BDD5-E799-4339-9FEC-FFF942815E7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4" creationId="{9714C077-53FB-4D94-A5EC-7E3678AF454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5" creationId="{C090AD11-709B-4BDE-B5C7-306A4B0DD2FF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6" creationId="{1CB57C50-FB59-4FBA-8990-50773E830CA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7" creationId="{59AEA507-82F3-441C-86D8-8FD37B9381A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8" creationId="{B4FFF905-C93F-4205-B632-CE6847E7FE1F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0" creationId="{1910FB2E-90E4-47E6-9A58-35FB57155650}"/>
          </ac:spMkLst>
        </pc:spChg>
        <pc:spChg chg="add del mod">
          <ac:chgData name="Alexandria" userId="d7e167aa-12b2-4766-b097-c78b02e42776" providerId="ADAL" clId="{0D7633D3-4349-40B3-8A88-390A61DB25F3}" dt="2021-05-11T03:16:34.775" v="3147" actId="478"/>
          <ac:spMkLst>
            <pc:docMk/>
            <pc:sldMk cId="2288394217" sldId="276"/>
            <ac:spMk id="111" creationId="{DC30C78F-A568-425B-9805-4574B986A096}"/>
          </ac:spMkLst>
        </pc:spChg>
        <pc:spChg chg="add del mod">
          <ac:chgData name="Alexandria" userId="d7e167aa-12b2-4766-b097-c78b02e42776" providerId="ADAL" clId="{0D7633D3-4349-40B3-8A88-390A61DB25F3}" dt="2021-05-11T03:16:35.422" v="3148" actId="478"/>
          <ac:spMkLst>
            <pc:docMk/>
            <pc:sldMk cId="2288394217" sldId="276"/>
            <ac:spMk id="112" creationId="{2768AA2B-7B1D-4C94-8548-159B4A554016}"/>
          </ac:spMkLst>
        </pc:spChg>
        <pc:spChg chg="add del mod">
          <ac:chgData name="Alexandria" userId="d7e167aa-12b2-4766-b097-c78b02e42776" providerId="ADAL" clId="{0D7633D3-4349-40B3-8A88-390A61DB25F3}" dt="2021-05-11T03:16:36.163" v="3149" actId="478"/>
          <ac:spMkLst>
            <pc:docMk/>
            <pc:sldMk cId="2288394217" sldId="276"/>
            <ac:spMk id="113" creationId="{E4B4EEA2-90D9-4482-A0FD-5E935BE823CE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4" creationId="{8E99EFDF-E4FF-448A-B758-80530FCFF1C2}"/>
          </ac:spMkLst>
        </pc:spChg>
        <pc:spChg chg="add del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5" creationId="{76C464E7-E039-438F-BF1E-4F8AAFC0578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6" creationId="{5F47D5E8-3474-4B39-BDCF-6E35489F5435}"/>
          </ac:spMkLst>
        </pc:spChg>
        <pc:spChg chg="add del mod ord">
          <ac:chgData name="Alexandria" userId="d7e167aa-12b2-4766-b097-c78b02e42776" providerId="ADAL" clId="{0D7633D3-4349-40B3-8A88-390A61DB25F3}" dt="2021-05-31T23:55:07.565" v="8166" actId="1076"/>
          <ac:spMkLst>
            <pc:docMk/>
            <pc:sldMk cId="2288394217" sldId="276"/>
            <ac:spMk id="117" creationId="{3EF13A14-2F1A-479C-A297-919D392F9C74}"/>
          </ac:spMkLst>
        </pc:spChg>
        <pc:spChg chg="add del mod">
          <ac:chgData name="Alexandria" userId="d7e167aa-12b2-4766-b097-c78b02e42776" providerId="ADAL" clId="{0D7633D3-4349-40B3-8A88-390A61DB25F3}" dt="2021-05-25T16:21:35.965" v="5962" actId="478"/>
          <ac:spMkLst>
            <pc:docMk/>
            <pc:sldMk cId="2288394217" sldId="276"/>
            <ac:spMk id="118" creationId="{EF809758-B4A0-47B1-B387-DF846AE92E25}"/>
          </ac:spMkLst>
        </pc:spChg>
        <pc:spChg chg="add mod">
          <ac:chgData name="Alexandria" userId="d7e167aa-12b2-4766-b097-c78b02e42776" providerId="ADAL" clId="{0D7633D3-4349-40B3-8A88-390A61DB25F3}" dt="2021-06-08T19:46:29.228" v="8433"/>
          <ac:spMkLst>
            <pc:docMk/>
            <pc:sldMk cId="2288394217" sldId="276"/>
            <ac:spMk id="119" creationId="{73E14F9E-EE75-46DA-8374-3E8010D51B0D}"/>
          </ac:spMkLst>
        </pc:spChg>
        <pc:spChg chg="add del mod">
          <ac:chgData name="Alexandria" userId="d7e167aa-12b2-4766-b097-c78b02e42776" providerId="ADAL" clId="{0D7633D3-4349-40B3-8A88-390A61DB25F3}" dt="2021-05-11T03:30:51.573" v="3367" actId="478"/>
          <ac:spMkLst>
            <pc:docMk/>
            <pc:sldMk cId="2288394217" sldId="276"/>
            <ac:spMk id="120" creationId="{D19E908C-5547-4AA3-B816-4B4A7021EBE5}"/>
          </ac:spMkLst>
        </pc:spChg>
        <pc:spChg chg="add mod">
          <ac:chgData name="Alexandria" userId="d7e167aa-12b2-4766-b097-c78b02e42776" providerId="ADAL" clId="{0D7633D3-4349-40B3-8A88-390A61DB25F3}" dt="2021-06-08T19:46:26.925" v="8432" actId="21"/>
          <ac:spMkLst>
            <pc:docMk/>
            <pc:sldMk cId="2288394217" sldId="276"/>
            <ac:spMk id="121" creationId="{0D067769-A9E4-490E-BBBB-CE9D6E0C243D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25" creationId="{48D5B329-BFCF-4373-8D81-4D0B2EB24E9F}"/>
          </ac:spMkLst>
        </pc:spChg>
        <pc:spChg chg="add mod">
          <ac:chgData name="Alexandria" userId="d7e167aa-12b2-4766-b097-c78b02e42776" providerId="ADAL" clId="{0D7633D3-4349-40B3-8A88-390A61DB25F3}" dt="2021-05-31T23:54:33.185" v="8129" actId="948"/>
          <ac:spMkLst>
            <pc:docMk/>
            <pc:sldMk cId="2288394217" sldId="276"/>
            <ac:spMk id="127" creationId="{6FCB4D09-E1C5-48AF-9037-8F6AA8F4B3A1}"/>
          </ac:spMkLst>
        </pc:spChg>
        <pc:spChg chg="add mod">
          <ac:chgData name="Alexandria" userId="d7e167aa-12b2-4766-b097-c78b02e42776" providerId="ADAL" clId="{0D7633D3-4349-40B3-8A88-390A61DB25F3}" dt="2021-05-31T23:54:49.227" v="8150" actId="20577"/>
          <ac:spMkLst>
            <pc:docMk/>
            <pc:sldMk cId="2288394217" sldId="276"/>
            <ac:spMk id="128" creationId="{4B0E6D2D-F378-4148-B7D2-85339564D41E}"/>
          </ac:spMkLst>
        </pc:spChg>
        <pc:spChg chg="add del mod">
          <ac:chgData name="Alexandria" userId="d7e167aa-12b2-4766-b097-c78b02e42776" providerId="ADAL" clId="{0D7633D3-4349-40B3-8A88-390A61DB25F3}" dt="2021-05-11T03:35:14.532" v="3528" actId="478"/>
          <ac:spMkLst>
            <pc:docMk/>
            <pc:sldMk cId="2288394217" sldId="276"/>
            <ac:spMk id="129" creationId="{062B3A5D-4CC8-424A-B83F-D9D7A57003B6}"/>
          </ac:spMkLst>
        </pc:spChg>
        <pc:spChg chg="add del">
          <ac:chgData name="Alexandria" userId="d7e167aa-12b2-4766-b097-c78b02e42776" providerId="ADAL" clId="{0D7633D3-4349-40B3-8A88-390A61DB25F3}" dt="2021-05-11T03:55:27.104" v="3732" actId="22"/>
          <ac:spMkLst>
            <pc:docMk/>
            <pc:sldMk cId="2288394217" sldId="276"/>
            <ac:spMk id="130" creationId="{FAB08C91-B308-4B58-8659-A1BEDA1276B4}"/>
          </ac:spMkLst>
        </pc:spChg>
        <pc:picChg chg="add del">
          <ac:chgData name="Alexandria" userId="d7e167aa-12b2-4766-b097-c78b02e42776" providerId="ADAL" clId="{0D7633D3-4349-40B3-8A88-390A61DB25F3}" dt="2021-05-11T03:21:19.114" v="3205" actId="478"/>
          <ac:picMkLst>
            <pc:docMk/>
            <pc:sldMk cId="2288394217" sldId="276"/>
            <ac:picMk id="4" creationId="{1BEC4A36-F3A1-4AC0-B129-7326BC6604F4}"/>
          </ac:picMkLst>
        </pc:picChg>
        <pc:picChg chg="add del">
          <ac:chgData name="Alexandria" userId="d7e167aa-12b2-4766-b097-c78b02e42776" providerId="ADAL" clId="{0D7633D3-4349-40B3-8A88-390A61DB25F3}" dt="2021-05-11T03:23:12.177" v="3216" actId="478"/>
          <ac:picMkLst>
            <pc:docMk/>
            <pc:sldMk cId="2288394217" sldId="276"/>
            <ac:picMk id="6" creationId="{0E09E7DC-1723-4DDF-A91F-E005A678C361}"/>
          </ac:picMkLst>
        </pc:picChg>
        <pc:picChg chg="add del mod">
          <ac:chgData name="Alexandria" userId="d7e167aa-12b2-4766-b097-c78b02e42776" providerId="ADAL" clId="{0D7633D3-4349-40B3-8A88-390A61DB25F3}" dt="2021-05-11T03:26:11.761" v="3308" actId="478"/>
          <ac:picMkLst>
            <pc:docMk/>
            <pc:sldMk cId="2288394217" sldId="276"/>
            <ac:picMk id="8" creationId="{6B5AFDD7-4FC9-4EC7-AD71-BF6E335F63E2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66" creationId="{FF1208C2-AF67-44F3-B590-2F2FBE7A0FD4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68" creationId="{7EBAAFD3-B71A-4886-B0ED-D3CCCC3B2B95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0" creationId="{CD36901D-31F7-493D-ADC1-100103B6E178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1" creationId="{EAB77F77-D188-4864-A2D9-651821AE3A3F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2" creationId="{2622788C-F29D-48FC-BAFD-CBA783BBC6A9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8" creationId="{4E5E5A4E-0BA9-461B-91CB-9F57677408CC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80" creationId="{2E74C63A-B83B-4669-B6CF-F47F5F94F06F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90" creationId="{B579ACA1-CD3C-4FC9-BF2A-C9118859C6BD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109" creationId="{7B529925-09A8-458B-84EE-AC86D63D6F5E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1026" creationId="{B938EFF9-7289-462F-950A-A38986DBFD8C}"/>
          </ac:picMkLst>
        </pc:pic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2" creationId="{9B2B99D6-5882-4030-B2E7-0DBD63CDF088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3" creationId="{542F2F38-FB33-432B-9319-9C0369956A2C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4" creationId="{C209B6B5-D647-4575-869C-DD9AD378AE58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5" creationId="{30BA3DC2-20C3-4DB0-B465-9FAE378B084A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81" creationId="{FCCCEA5B-51F3-4C60-949F-CB226AC183C6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5" creationId="{50C71F40-28CD-4030-9319-983836AFC5B3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6" creationId="{118AA684-E195-44D2-A9AD-2E0D9F3A184E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7" creationId="{D6CEEF6C-E5ED-435D-B79D-C899BD0BE5E2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8" creationId="{3A02B9C6-377B-437F-985C-BE0A57318AB5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9" creationId="{AD6182CA-68DF-460E-A9CE-3A5BD30459DD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00" creationId="{48ED4F46-4F3F-484F-9436-B50A54707F47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01" creationId="{8197184A-25CF-46D0-B384-037C7D9D15AA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2" creationId="{7B138559-7706-43A9-BC26-FE4E0165B544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3" creationId="{75F4BED1-A269-4D18-96F8-C5BACA47E9C9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4" creationId="{765974B1-2FE7-4CCC-96E2-6FD3B80406C4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6" creationId="{AD001736-F689-4B9F-B279-FC9B74EFB98F}"/>
          </ac:cxnSpMkLst>
        </pc:cxnChg>
      </pc:sldChg>
      <pc:sldChg chg="add del">
        <pc:chgData name="Alexandria" userId="d7e167aa-12b2-4766-b097-c78b02e42776" providerId="ADAL" clId="{0D7633D3-4349-40B3-8A88-390A61DB25F3}" dt="2021-05-08T22:22:01.666" v="2887"/>
        <pc:sldMkLst>
          <pc:docMk/>
          <pc:sldMk cId="4089093127" sldId="276"/>
        </pc:sldMkLst>
      </pc:sldChg>
      <pc:sldChg chg="addSp delSp modSp add del mod">
        <pc:chgData name="Alexandria" userId="d7e167aa-12b2-4766-b097-c78b02e42776" providerId="ADAL" clId="{0D7633D3-4349-40B3-8A88-390A61DB25F3}" dt="2021-05-31T23:27:37.276" v="7620" actId="2696"/>
        <pc:sldMkLst>
          <pc:docMk/>
          <pc:sldMk cId="2592454275" sldId="277"/>
        </pc:sldMkLst>
        <pc:spChg chg="mod">
          <ac:chgData name="Alexandria" userId="d7e167aa-12b2-4766-b097-c78b02e42776" providerId="ADAL" clId="{0D7633D3-4349-40B3-8A88-390A61DB25F3}" dt="2021-05-25T19:29:42.425" v="6756" actId="208"/>
          <ac:spMkLst>
            <pc:docMk/>
            <pc:sldMk cId="2592454275" sldId="277"/>
            <ac:spMk id="7" creationId="{DDF97E7E-C2EF-4D6F-88A5-8617C2FD806F}"/>
          </ac:spMkLst>
        </pc:spChg>
        <pc:spChg chg="add del mod ord">
          <ac:chgData name="Alexandria" userId="d7e167aa-12b2-4766-b097-c78b02e42776" providerId="ADAL" clId="{0D7633D3-4349-40B3-8A88-390A61DB25F3}" dt="2021-05-25T19:14:17.430" v="6641" actId="478"/>
          <ac:spMkLst>
            <pc:docMk/>
            <pc:sldMk cId="2592454275" sldId="277"/>
            <ac:spMk id="19" creationId="{7588D595-6379-439B-AE16-F20006F91AA1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30" creationId="{27908EDD-55B9-4915-9A5B-06EC59ADA987}"/>
          </ac:spMkLst>
        </pc:spChg>
        <pc:spChg chg="del mod">
          <ac:chgData name="Alexandria" userId="d7e167aa-12b2-4766-b097-c78b02e42776" providerId="ADAL" clId="{0D7633D3-4349-40B3-8A88-390A61DB25F3}" dt="2021-05-25T19:07:55.152" v="6570" actId="478"/>
          <ac:spMkLst>
            <pc:docMk/>
            <pc:sldMk cId="2592454275" sldId="277"/>
            <ac:spMk id="110" creationId="{67899199-CC0C-4CAB-BC8C-A27A6F2FE207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1" creationId="{A4C3EBA3-1A32-4945-82AD-AEC791F2C1C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2" creationId="{0DD5E269-1D65-492B-BAB4-34D971AC6C29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3" creationId="{46019F7C-5568-469F-A33A-7980D02822E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4" creationId="{D254424E-1D95-466C-A7D0-F9515C6D0210}"/>
          </ac:spMkLst>
        </pc:spChg>
        <pc:spChg chg="del mod">
          <ac:chgData name="Alexandria" userId="d7e167aa-12b2-4766-b097-c78b02e42776" providerId="ADAL" clId="{0D7633D3-4349-40B3-8A88-390A61DB25F3}" dt="2021-05-25T19:25:49.260" v="6729" actId="478"/>
          <ac:spMkLst>
            <pc:docMk/>
            <pc:sldMk cId="2592454275" sldId="277"/>
            <ac:spMk id="115" creationId="{8F645A44-06B0-44A9-B6A9-27E30C6C00CA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7" creationId="{418F992E-7B13-4D19-AF98-74FB248520D8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8" creationId="{8B2A1248-9CC0-4365-A4A3-C63987F6A8C7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9" creationId="{EB67ED8F-9C29-406D-89AD-0A77AF5E0AB4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0" creationId="{B22885F4-9050-4F6B-B01D-DC262BC86DFB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1" creationId="{0FDCABF2-20B5-4168-9FD2-F5E5D4F20823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2" creationId="{49CED977-FB42-481E-925B-A88488B84EA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58" creationId="{06DD2D96-6521-4C5B-8D8B-F46EB010FCD5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7" creationId="{D5145E15-5E54-432A-BF7D-5752DAD903D3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8" creationId="{E7F9B128-02DD-473B-8FD1-62140FC6168C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9" creationId="{54029AA7-56D6-4879-8C05-B5D2961A9A3B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00" creationId="{6FF0BC7B-D0B6-4B2B-B509-8C61D03444EC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01" creationId="{9158B19F-C461-46F9-BDAF-47E5087850E4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16" creationId="{34F52587-B8F1-45C8-A224-1E6867DE1124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217" creationId="{F5C18518-E230-4D4A-8660-9B4FB840A8A3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18" creationId="{D8299621-2EC3-4F8F-9A77-03FF5CAED425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19" creationId="{E9295BB2-C1C0-4F7C-8837-E8D6A6C97132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20" creationId="{07A101E9-2601-4492-B4EB-4C5C027FDAF4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1" creationId="{CAF3A460-23E5-4CF1-98CE-604F0A66E16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2" creationId="{5F399860-348E-4A70-8E29-4EBCDC465DEA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4" creationId="{F9398728-C9AC-4212-BCDD-4E10DD0A2164}"/>
          </ac:spMkLst>
        </pc:spChg>
        <pc:cxnChg chg="add del mod">
          <ac:chgData name="Alexandria" userId="d7e167aa-12b2-4766-b097-c78b02e42776" providerId="ADAL" clId="{0D7633D3-4349-40B3-8A88-390A61DB25F3}" dt="2021-05-25T19:07:52.740" v="6567" actId="478"/>
          <ac:cxnSpMkLst>
            <pc:docMk/>
            <pc:sldMk cId="2592454275" sldId="277"/>
            <ac:cxnSpMk id="49" creationId="{C87456ED-89E3-4F3F-9EE4-610390AF7DBF}"/>
          </ac:cxnSpMkLst>
        </pc:cxnChg>
        <pc:cxnChg chg="add del mod">
          <ac:chgData name="Alexandria" userId="d7e167aa-12b2-4766-b097-c78b02e42776" providerId="ADAL" clId="{0D7633D3-4349-40B3-8A88-390A61DB25F3}" dt="2021-05-25T19:08:04.120" v="6581" actId="478"/>
          <ac:cxnSpMkLst>
            <pc:docMk/>
            <pc:sldMk cId="2592454275" sldId="277"/>
            <ac:cxnSpMk id="52" creationId="{7570463B-15D5-48E4-8F31-D98354682709}"/>
          </ac:cxnSpMkLst>
        </pc:cxnChg>
        <pc:cxnChg chg="add del mod">
          <ac:chgData name="Alexandria" userId="d7e167aa-12b2-4766-b097-c78b02e42776" providerId="ADAL" clId="{0D7633D3-4349-40B3-8A88-390A61DB25F3}" dt="2021-05-25T19:08:10.738" v="6583" actId="478"/>
          <ac:cxnSpMkLst>
            <pc:docMk/>
            <pc:sldMk cId="2592454275" sldId="277"/>
            <ac:cxnSpMk id="55" creationId="{22B64D80-4399-411F-BFBE-AD4908D2C75B}"/>
          </ac:cxnSpMkLst>
        </pc:cxnChg>
        <pc:cxnChg chg="add del mod">
          <ac:chgData name="Alexandria" userId="d7e167aa-12b2-4766-b097-c78b02e42776" providerId="ADAL" clId="{0D7633D3-4349-40B3-8A88-390A61DB25F3}" dt="2021-05-25T19:08:04.791" v="6582" actId="478"/>
          <ac:cxnSpMkLst>
            <pc:docMk/>
            <pc:sldMk cId="2592454275" sldId="277"/>
            <ac:cxnSpMk id="58" creationId="{62883294-C825-434D-9066-6C9F8EF59CB1}"/>
          </ac:cxnSpMkLst>
        </pc:cxnChg>
        <pc:cxnChg chg="add del mod">
          <ac:chgData name="Alexandria" userId="d7e167aa-12b2-4766-b097-c78b02e42776" providerId="ADAL" clId="{0D7633D3-4349-40B3-8A88-390A61DB25F3}" dt="2021-05-25T19:07:51.172" v="6565" actId="478"/>
          <ac:cxnSpMkLst>
            <pc:docMk/>
            <pc:sldMk cId="2592454275" sldId="277"/>
            <ac:cxnSpMk id="59" creationId="{10B6C81E-C893-4186-8F88-AF81D492AED0}"/>
          </ac:cxnSpMkLst>
        </pc:cxnChg>
        <pc:cxnChg chg="add del mod">
          <ac:chgData name="Alexandria" userId="d7e167aa-12b2-4766-b097-c78b02e42776" providerId="ADAL" clId="{0D7633D3-4349-40B3-8A88-390A61DB25F3}" dt="2021-05-25T19:07:51.960" v="6566" actId="478"/>
          <ac:cxnSpMkLst>
            <pc:docMk/>
            <pc:sldMk cId="2592454275" sldId="277"/>
            <ac:cxnSpMk id="62" creationId="{8600CBED-FD5C-4403-BEFD-EDDB6DC2D8BD}"/>
          </ac:cxnSpMkLst>
        </pc:cxnChg>
        <pc:cxnChg chg="add del mod">
          <ac:chgData name="Alexandria" userId="d7e167aa-12b2-4766-b097-c78b02e42776" providerId="ADAL" clId="{0D7633D3-4349-40B3-8A88-390A61DB25F3}" dt="2021-05-25T19:08:02.161" v="6579" actId="478"/>
          <ac:cxnSpMkLst>
            <pc:docMk/>
            <pc:sldMk cId="2592454275" sldId="277"/>
            <ac:cxnSpMk id="65" creationId="{2F6AF2B5-03E2-4DE2-9F1D-3E67BBB7B3CE}"/>
          </ac:cxnSpMkLst>
        </pc:cxnChg>
        <pc:cxnChg chg="add del mod">
          <ac:chgData name="Alexandria" userId="d7e167aa-12b2-4766-b097-c78b02e42776" providerId="ADAL" clId="{0D7633D3-4349-40B3-8A88-390A61DB25F3}" dt="2021-05-25T19:08:03.024" v="6580" actId="478"/>
          <ac:cxnSpMkLst>
            <pc:docMk/>
            <pc:sldMk cId="2592454275" sldId="277"/>
            <ac:cxnSpMk id="68" creationId="{C3E3E3C7-2B9A-4B2D-B9E8-D327632C3140}"/>
          </ac:cxnSpMkLst>
        </pc:cxnChg>
        <pc:cxnChg chg="add del mod">
          <ac:chgData name="Alexandria" userId="d7e167aa-12b2-4766-b097-c78b02e42776" providerId="ADAL" clId="{0D7633D3-4349-40B3-8A88-390A61DB25F3}" dt="2021-05-25T19:07:24.939" v="6563"/>
          <ac:cxnSpMkLst>
            <pc:docMk/>
            <pc:sldMk cId="2592454275" sldId="277"/>
            <ac:cxnSpMk id="73" creationId="{F4F27972-4B4D-4DFF-AEE9-0E2338FFCA20}"/>
          </ac:cxnSpMkLst>
        </pc:cxnChg>
        <pc:cxnChg chg="add mod">
          <ac:chgData name="Alexandria" userId="d7e167aa-12b2-4766-b097-c78b02e42776" providerId="ADAL" clId="{0D7633D3-4349-40B3-8A88-390A61DB25F3}" dt="2021-05-25T19:17:17.194" v="6669" actId="1076"/>
          <ac:cxnSpMkLst>
            <pc:docMk/>
            <pc:sldMk cId="2592454275" sldId="277"/>
            <ac:cxnSpMk id="75" creationId="{F4F53E03-0A2F-404E-B46B-3AF44DBB78B2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76" creationId="{4A5CED51-0CBF-475D-80CF-8816771E4C98}"/>
          </ac:cxnSpMkLst>
        </pc:cxnChg>
        <pc:cxnChg chg="add mod">
          <ac:chgData name="Alexandria" userId="d7e167aa-12b2-4766-b097-c78b02e42776" providerId="ADAL" clId="{0D7633D3-4349-40B3-8A88-390A61DB25F3}" dt="2021-05-25T19:17:23.372" v="6671" actId="14100"/>
          <ac:cxnSpMkLst>
            <pc:docMk/>
            <pc:sldMk cId="2592454275" sldId="277"/>
            <ac:cxnSpMk id="81" creationId="{F2F96385-0946-4980-A422-3BAB4062AFA8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87" creationId="{809F8EC8-7B61-4B10-BFB4-5E903C496182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90" creationId="{DBC77153-408B-4C65-B0E2-051A6D3D96F9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91" creationId="{B5E893C9-6BCD-4EFD-92D3-9255C64CF88F}"/>
          </ac:cxnSpMkLst>
        </pc:cxnChg>
        <pc:cxnChg chg="add del mod">
          <ac:chgData name="Alexandria" userId="d7e167aa-12b2-4766-b097-c78b02e42776" providerId="ADAL" clId="{0D7633D3-4349-40B3-8A88-390A61DB25F3}" dt="2021-05-25T19:15:12.707" v="6647" actId="478"/>
          <ac:cxnSpMkLst>
            <pc:docMk/>
            <pc:sldMk cId="2592454275" sldId="277"/>
            <ac:cxnSpMk id="94" creationId="{44C07DB1-9A18-4144-86B3-B81179D8936A}"/>
          </ac:cxnSpMkLst>
        </pc:cxnChg>
        <pc:cxnChg chg="add mod">
          <ac:chgData name="Alexandria" userId="d7e167aa-12b2-4766-b097-c78b02e42776" providerId="ADAL" clId="{0D7633D3-4349-40B3-8A88-390A61DB25F3}" dt="2021-05-25T19:17:32.822" v="6672" actId="1076"/>
          <ac:cxnSpMkLst>
            <pc:docMk/>
            <pc:sldMk cId="2592454275" sldId="277"/>
            <ac:cxnSpMk id="96" creationId="{A99C3068-9BFF-42F0-84FE-AAABAAE48227}"/>
          </ac:cxnSpMkLst>
        </pc:cxnChg>
        <pc:cxnChg chg="add mod">
          <ac:chgData name="Alexandria" userId="d7e167aa-12b2-4766-b097-c78b02e42776" providerId="ADAL" clId="{0D7633D3-4349-40B3-8A88-390A61DB25F3}" dt="2021-05-25T19:17:35.713" v="6673" actId="14100"/>
          <ac:cxnSpMkLst>
            <pc:docMk/>
            <pc:sldMk cId="2592454275" sldId="277"/>
            <ac:cxnSpMk id="98" creationId="{3C3B9D5B-40CF-435F-B11D-AD8806883F3D}"/>
          </ac:cxnSpMkLst>
        </pc:cxnChg>
        <pc:cxnChg chg="add mod">
          <ac:chgData name="Alexandria" userId="d7e167aa-12b2-4766-b097-c78b02e42776" providerId="ADAL" clId="{0D7633D3-4349-40B3-8A88-390A61DB25F3}" dt="2021-05-25T19:16:00.016" v="6664" actId="693"/>
          <ac:cxnSpMkLst>
            <pc:docMk/>
            <pc:sldMk cId="2592454275" sldId="277"/>
            <ac:cxnSpMk id="100" creationId="{D5078ACA-2007-4554-B6A9-BBCB3775BB1A}"/>
          </ac:cxnSpMkLst>
        </pc:cxnChg>
        <pc:cxnChg chg="add del mod">
          <ac:chgData name="Alexandria" userId="d7e167aa-12b2-4766-b097-c78b02e42776" providerId="ADAL" clId="{0D7633D3-4349-40B3-8A88-390A61DB25F3}" dt="2021-05-25T19:17:41.927" v="6675" actId="478"/>
          <ac:cxnSpMkLst>
            <pc:docMk/>
            <pc:sldMk cId="2592454275" sldId="277"/>
            <ac:cxnSpMk id="109" creationId="{5CD3DD19-F776-49B2-B2AD-973BEE3FC943}"/>
          </ac:cxnSpMkLst>
        </pc:cxnChg>
        <pc:cxnChg chg="add del mod">
          <ac:chgData name="Alexandria" userId="d7e167aa-12b2-4766-b097-c78b02e42776" providerId="ADAL" clId="{0D7633D3-4349-40B3-8A88-390A61DB25F3}" dt="2021-05-25T19:17:50.597" v="6678" actId="478"/>
          <ac:cxnSpMkLst>
            <pc:docMk/>
            <pc:sldMk cId="2592454275" sldId="277"/>
            <ac:cxnSpMk id="116" creationId="{BC609FC4-3B4A-469C-839F-BEB891DF2E65}"/>
          </ac:cxnSpMkLst>
        </pc:cxnChg>
        <pc:cxnChg chg="add mod">
          <ac:chgData name="Alexandria" userId="d7e167aa-12b2-4766-b097-c78b02e42776" providerId="ADAL" clId="{0D7633D3-4349-40B3-8A88-390A61DB25F3}" dt="2021-05-25T19:18:02.400" v="6681" actId="14100"/>
          <ac:cxnSpMkLst>
            <pc:docMk/>
            <pc:sldMk cId="2592454275" sldId="277"/>
            <ac:cxnSpMk id="117" creationId="{B22644CD-7A2C-4FA6-ABF2-2B62409718EA}"/>
          </ac:cxnSpMkLst>
        </pc:cxnChg>
        <pc:cxnChg chg="add mod">
          <ac:chgData name="Alexandria" userId="d7e167aa-12b2-4766-b097-c78b02e42776" providerId="ADAL" clId="{0D7633D3-4349-40B3-8A88-390A61DB25F3}" dt="2021-05-25T19:18:45.214" v="6693" actId="14100"/>
          <ac:cxnSpMkLst>
            <pc:docMk/>
            <pc:sldMk cId="2592454275" sldId="277"/>
            <ac:cxnSpMk id="118" creationId="{59B535E7-64BA-4479-9C9D-EE2EFC9635DB}"/>
          </ac:cxnSpMkLst>
        </pc:cxnChg>
        <pc:cxnChg chg="add mod">
          <ac:chgData name="Alexandria" userId="d7e167aa-12b2-4766-b097-c78b02e42776" providerId="ADAL" clId="{0D7633D3-4349-40B3-8A88-390A61DB25F3}" dt="2021-05-25T19:18:21.224" v="6688" actId="14100"/>
          <ac:cxnSpMkLst>
            <pc:docMk/>
            <pc:sldMk cId="2592454275" sldId="277"/>
            <ac:cxnSpMk id="119" creationId="{FE6FBB30-26B4-414B-883C-226D4B7DF188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23" creationId="{2616BB80-3517-4C47-8DC0-0C70630385A4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26" creationId="{A9EEE203-FA92-4897-9CC2-F4C8E8104EE7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3" creationId="{330EF693-2473-4880-ABAB-C92936DFF3B7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4" creationId="{4FC5CF66-EEC5-4E44-B916-E920073F2B43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5" creationId="{795F51FB-901C-4179-ACA2-3686EA7011D9}"/>
          </ac:cxnSpMkLst>
        </pc:cxnChg>
        <pc:cxnChg chg="add mod">
          <ac:chgData name="Alexandria" userId="d7e167aa-12b2-4766-b097-c78b02e42776" providerId="ADAL" clId="{0D7633D3-4349-40B3-8A88-390A61DB25F3}" dt="2021-05-25T19:36:41.943" v="6775" actId="208"/>
          <ac:cxnSpMkLst>
            <pc:docMk/>
            <pc:sldMk cId="2592454275" sldId="277"/>
            <ac:cxnSpMk id="138" creationId="{F4C0F9A0-4EA9-4369-8ADE-D42995165DCD}"/>
          </ac:cxnSpMkLst>
        </pc:cxnChg>
        <pc:cxnChg chg="add mod">
          <ac:chgData name="Alexandria" userId="d7e167aa-12b2-4766-b097-c78b02e42776" providerId="ADAL" clId="{0D7633D3-4349-40B3-8A88-390A61DB25F3}" dt="2021-05-25T19:36:36.319" v="6774" actId="208"/>
          <ac:cxnSpMkLst>
            <pc:docMk/>
            <pc:sldMk cId="2592454275" sldId="277"/>
            <ac:cxnSpMk id="140" creationId="{3AF2FE11-5B25-4E5F-8A93-F65BFC8323B1}"/>
          </ac:cxnSpMkLst>
        </pc:cxnChg>
        <pc:cxnChg chg="add mod">
          <ac:chgData name="Alexandria" userId="d7e167aa-12b2-4766-b097-c78b02e42776" providerId="ADAL" clId="{0D7633D3-4349-40B3-8A88-390A61DB25F3}" dt="2021-05-25T19:36:36.319" v="6774" actId="208"/>
          <ac:cxnSpMkLst>
            <pc:docMk/>
            <pc:sldMk cId="2592454275" sldId="277"/>
            <ac:cxnSpMk id="142" creationId="{6908259C-7C37-441B-8805-42140A9BB5C6}"/>
          </ac:cxnSpMkLst>
        </pc:cxnChg>
        <pc:cxnChg chg="add del mod">
          <ac:chgData name="Alexandria" userId="d7e167aa-12b2-4766-b097-c78b02e42776" providerId="ADAL" clId="{0D7633D3-4349-40B3-8A88-390A61DB25F3}" dt="2021-05-25T19:26:21.439" v="6733" actId="478"/>
          <ac:cxnSpMkLst>
            <pc:docMk/>
            <pc:sldMk cId="2592454275" sldId="277"/>
            <ac:cxnSpMk id="147" creationId="{E040B258-4B46-413E-96E7-43234A518347}"/>
          </ac:cxnSpMkLst>
        </pc:cxnChg>
        <pc:cxnChg chg="add mod">
          <ac:chgData name="Alexandria" userId="d7e167aa-12b2-4766-b097-c78b02e42776" providerId="ADAL" clId="{0D7633D3-4349-40B3-8A88-390A61DB25F3}" dt="2021-05-25T19:26:32.129" v="6737" actId="14100"/>
          <ac:cxnSpMkLst>
            <pc:docMk/>
            <pc:sldMk cId="2592454275" sldId="277"/>
            <ac:cxnSpMk id="149" creationId="{10E68B77-A747-4899-A5C3-37178525E0C5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55" creationId="{F7FC7BA3-7C75-453F-914C-92384DEE0FD9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56" creationId="{D4311EA1-0C63-4ED4-B935-00D64B8444EA}"/>
          </ac:cxnSpMkLst>
        </pc:cxnChg>
        <pc:cxnChg chg="add mod">
          <ac:chgData name="Alexandria" userId="d7e167aa-12b2-4766-b097-c78b02e42776" providerId="ADAL" clId="{0D7633D3-4349-40B3-8A88-390A61DB25F3}" dt="2021-05-25T19:36:48.620" v="6777" actId="208"/>
          <ac:cxnSpMkLst>
            <pc:docMk/>
            <pc:sldMk cId="2592454275" sldId="277"/>
            <ac:cxnSpMk id="159" creationId="{9DEF08D0-4875-4A20-864D-26B594D3FDC4}"/>
          </ac:cxnSpMkLst>
        </pc:cxnChg>
        <pc:cxnChg chg="del mod">
          <ac:chgData name="Alexandria" userId="d7e167aa-12b2-4766-b097-c78b02e42776" providerId="ADAL" clId="{0D7633D3-4349-40B3-8A88-390A61DB25F3}" dt="2021-05-25T19:07:58.499" v="6574" actId="478"/>
          <ac:cxnSpMkLst>
            <pc:docMk/>
            <pc:sldMk cId="2592454275" sldId="277"/>
            <ac:cxnSpMk id="167" creationId="{6270A761-BCD7-4152-881F-49AD9B184E70}"/>
          </ac:cxnSpMkLst>
        </pc:cxnChg>
        <pc:cxnChg chg="del mod">
          <ac:chgData name="Alexandria" userId="d7e167aa-12b2-4766-b097-c78b02e42776" providerId="ADAL" clId="{0D7633D3-4349-40B3-8A88-390A61DB25F3}" dt="2021-05-25T19:08:00.969" v="6577" actId="478"/>
          <ac:cxnSpMkLst>
            <pc:docMk/>
            <pc:sldMk cId="2592454275" sldId="277"/>
            <ac:cxnSpMk id="173" creationId="{C79B54DF-DDFB-40AC-B33E-72C99E94D9F6}"/>
          </ac:cxnSpMkLst>
        </pc:cxnChg>
        <pc:cxnChg chg="del mod">
          <ac:chgData name="Alexandria" userId="d7e167aa-12b2-4766-b097-c78b02e42776" providerId="ADAL" clId="{0D7633D3-4349-40B3-8A88-390A61DB25F3}" dt="2021-05-25T19:08:00.026" v="6576" actId="478"/>
          <ac:cxnSpMkLst>
            <pc:docMk/>
            <pc:sldMk cId="2592454275" sldId="277"/>
            <ac:cxnSpMk id="177" creationId="{7FB34762-B4AF-4B3F-9B26-EB07D1EFEC5A}"/>
          </ac:cxnSpMkLst>
        </pc:cxnChg>
        <pc:cxnChg chg="del mod">
          <ac:chgData name="Alexandria" userId="d7e167aa-12b2-4766-b097-c78b02e42776" providerId="ADAL" clId="{0D7633D3-4349-40B3-8A88-390A61DB25F3}" dt="2021-05-25T19:08:01.483" v="6578" actId="478"/>
          <ac:cxnSpMkLst>
            <pc:docMk/>
            <pc:sldMk cId="2592454275" sldId="277"/>
            <ac:cxnSpMk id="180" creationId="{1921A986-A367-4EA6-A615-600A6C141EF7}"/>
          </ac:cxnSpMkLst>
        </pc:cxnChg>
        <pc:cxnChg chg="del mod">
          <ac:chgData name="Alexandria" userId="d7e167aa-12b2-4766-b097-c78b02e42776" providerId="ADAL" clId="{0D7633D3-4349-40B3-8A88-390A61DB25F3}" dt="2021-05-25T19:07:57.737" v="6573" actId="478"/>
          <ac:cxnSpMkLst>
            <pc:docMk/>
            <pc:sldMk cId="2592454275" sldId="277"/>
            <ac:cxnSpMk id="183" creationId="{64BAF8AB-6F99-439C-B86F-218E0DDBA465}"/>
          </ac:cxnSpMkLst>
        </pc:cxnChg>
        <pc:cxnChg chg="del mod">
          <ac:chgData name="Alexandria" userId="d7e167aa-12b2-4766-b097-c78b02e42776" providerId="ADAL" clId="{0D7633D3-4349-40B3-8A88-390A61DB25F3}" dt="2021-05-25T19:07:56.034" v="6571" actId="478"/>
          <ac:cxnSpMkLst>
            <pc:docMk/>
            <pc:sldMk cId="2592454275" sldId="277"/>
            <ac:cxnSpMk id="189" creationId="{1C0F9D5B-3643-4754-94A2-9BFEE0B10E84}"/>
          </ac:cxnSpMkLst>
        </pc:cxnChg>
        <pc:cxnChg chg="del mod">
          <ac:chgData name="Alexandria" userId="d7e167aa-12b2-4766-b097-c78b02e42776" providerId="ADAL" clId="{0D7633D3-4349-40B3-8A88-390A61DB25F3}" dt="2021-05-25T19:07:56.484" v="6572" actId="478"/>
          <ac:cxnSpMkLst>
            <pc:docMk/>
            <pc:sldMk cId="2592454275" sldId="277"/>
            <ac:cxnSpMk id="192" creationId="{C8BBB97E-FA73-4E4A-A27D-8526B9E77459}"/>
          </ac:cxnSpMkLst>
        </pc:cxnChg>
        <pc:cxnChg chg="del mod">
          <ac:chgData name="Alexandria" userId="d7e167aa-12b2-4766-b097-c78b02e42776" providerId="ADAL" clId="{0D7633D3-4349-40B3-8A88-390A61DB25F3}" dt="2021-05-25T19:08:12.810" v="6586" actId="478"/>
          <ac:cxnSpMkLst>
            <pc:docMk/>
            <pc:sldMk cId="2592454275" sldId="277"/>
            <ac:cxnSpMk id="228" creationId="{6007A20F-5E48-46FE-A3DB-67FF5D8C15BD}"/>
          </ac:cxnSpMkLst>
        </pc:cxnChg>
        <pc:cxnChg chg="del mod">
          <ac:chgData name="Alexandria" userId="d7e167aa-12b2-4766-b097-c78b02e42776" providerId="ADAL" clId="{0D7633D3-4349-40B3-8A88-390A61DB25F3}" dt="2021-05-25T19:08:11.711" v="6584" actId="478"/>
          <ac:cxnSpMkLst>
            <pc:docMk/>
            <pc:sldMk cId="2592454275" sldId="277"/>
            <ac:cxnSpMk id="231" creationId="{D1142E01-72F6-4321-AE62-79749A043CDB}"/>
          </ac:cxnSpMkLst>
        </pc:cxnChg>
        <pc:cxnChg chg="del mod">
          <ac:chgData name="Alexandria" userId="d7e167aa-12b2-4766-b097-c78b02e42776" providerId="ADAL" clId="{0D7633D3-4349-40B3-8A88-390A61DB25F3}" dt="2021-05-25T19:08:12.369" v="6585" actId="478"/>
          <ac:cxnSpMkLst>
            <pc:docMk/>
            <pc:sldMk cId="2592454275" sldId="277"/>
            <ac:cxnSpMk id="235" creationId="{4F8021C4-B1FA-4DB8-A668-1A74935091A9}"/>
          </ac:cxnSpMkLst>
        </pc:cxnChg>
        <pc:cxnChg chg="del mod">
          <ac:chgData name="Alexandria" userId="d7e167aa-12b2-4766-b097-c78b02e42776" providerId="ADAL" clId="{0D7633D3-4349-40B3-8A88-390A61DB25F3}" dt="2021-05-25T19:08:13.632" v="6587" actId="478"/>
          <ac:cxnSpMkLst>
            <pc:docMk/>
            <pc:sldMk cId="2592454275" sldId="277"/>
            <ac:cxnSpMk id="239" creationId="{8D4EF571-F08A-4DA0-89AD-83471A3375E3}"/>
          </ac:cxnSpMkLst>
        </pc:cxnChg>
        <pc:cxnChg chg="del mod">
          <ac:chgData name="Alexandria" userId="d7e167aa-12b2-4766-b097-c78b02e42776" providerId="ADAL" clId="{0D7633D3-4349-40B3-8A88-390A61DB25F3}" dt="2021-05-25T19:08:19.466" v="6592" actId="478"/>
          <ac:cxnSpMkLst>
            <pc:docMk/>
            <pc:sldMk cId="2592454275" sldId="277"/>
            <ac:cxnSpMk id="242" creationId="{4926D9A7-DEEB-472A-83CC-7B2C9505C8D8}"/>
          </ac:cxnSpMkLst>
        </pc:cxnChg>
        <pc:cxnChg chg="del mod">
          <ac:chgData name="Alexandria" userId="d7e167aa-12b2-4766-b097-c78b02e42776" providerId="ADAL" clId="{0D7633D3-4349-40B3-8A88-390A61DB25F3}" dt="2021-05-25T19:08:14.664" v="6588" actId="478"/>
          <ac:cxnSpMkLst>
            <pc:docMk/>
            <pc:sldMk cId="2592454275" sldId="277"/>
            <ac:cxnSpMk id="245" creationId="{7981D40E-B716-4C38-A109-5FB580479167}"/>
          </ac:cxnSpMkLst>
        </pc:cxnChg>
        <pc:cxnChg chg="del mod">
          <ac:chgData name="Alexandria" userId="d7e167aa-12b2-4766-b097-c78b02e42776" providerId="ADAL" clId="{0D7633D3-4349-40B3-8A88-390A61DB25F3}" dt="2021-05-25T19:08:16.724" v="6590" actId="478"/>
          <ac:cxnSpMkLst>
            <pc:docMk/>
            <pc:sldMk cId="2592454275" sldId="277"/>
            <ac:cxnSpMk id="249" creationId="{B88B9D76-96CF-4C54-BDB2-A1859045D2BE}"/>
          </ac:cxnSpMkLst>
        </pc:cxnChg>
        <pc:cxnChg chg="del mod">
          <ac:chgData name="Alexandria" userId="d7e167aa-12b2-4766-b097-c78b02e42776" providerId="ADAL" clId="{0D7633D3-4349-40B3-8A88-390A61DB25F3}" dt="2021-05-25T19:08:17.395" v="6591" actId="478"/>
          <ac:cxnSpMkLst>
            <pc:docMk/>
            <pc:sldMk cId="2592454275" sldId="277"/>
            <ac:cxnSpMk id="250" creationId="{CFA4D756-887F-4C9B-B71F-9D1FAFF13DBC}"/>
          </ac:cxnSpMkLst>
        </pc:cxnChg>
        <pc:cxnChg chg="del mod">
          <ac:chgData name="Alexandria" userId="d7e167aa-12b2-4766-b097-c78b02e42776" providerId="ADAL" clId="{0D7633D3-4349-40B3-8A88-390A61DB25F3}" dt="2021-05-25T19:08:16.110" v="6589" actId="478"/>
          <ac:cxnSpMkLst>
            <pc:docMk/>
            <pc:sldMk cId="2592454275" sldId="277"/>
            <ac:cxnSpMk id="258" creationId="{C41AA4C1-498A-4FDC-951A-219559BF84FC}"/>
          </ac:cxnSpMkLst>
        </pc:cxnChg>
        <pc:cxnChg chg="del mod">
          <ac:chgData name="Alexandria" userId="d7e167aa-12b2-4766-b097-c78b02e42776" providerId="ADAL" clId="{0D7633D3-4349-40B3-8A88-390A61DB25F3}" dt="2021-05-25T19:07:53.528" v="6568" actId="478"/>
          <ac:cxnSpMkLst>
            <pc:docMk/>
            <pc:sldMk cId="2592454275" sldId="277"/>
            <ac:cxnSpMk id="1043" creationId="{9D564695-E1DF-42DC-AD74-CB93A4ED81E0}"/>
          </ac:cxnSpMkLst>
        </pc:cxnChg>
        <pc:cxnChg chg="del mod">
          <ac:chgData name="Alexandria" userId="d7e167aa-12b2-4766-b097-c78b02e42776" providerId="ADAL" clId="{0D7633D3-4349-40B3-8A88-390A61DB25F3}" dt="2021-05-25T19:07:59.366" v="6575" actId="478"/>
          <ac:cxnSpMkLst>
            <pc:docMk/>
            <pc:sldMk cId="2592454275" sldId="277"/>
            <ac:cxnSpMk id="1047" creationId="{273CFB2F-7C02-42B2-876D-9C832C2915DD}"/>
          </ac:cxnSpMkLst>
        </pc:cxnChg>
      </pc:sldChg>
      <pc:sldChg chg="add del">
        <pc:chgData name="Alexandria" userId="d7e167aa-12b2-4766-b097-c78b02e42776" providerId="ADAL" clId="{0D7633D3-4349-40B3-8A88-390A61DB25F3}" dt="2021-05-25T16:09:04.199" v="5916" actId="2890"/>
        <pc:sldMkLst>
          <pc:docMk/>
          <pc:sldMk cId="2757081168" sldId="277"/>
        </pc:sldMkLst>
      </pc:sldChg>
      <pc:sldChg chg="delSp modSp add del mod">
        <pc:chgData name="Alexandria" userId="d7e167aa-12b2-4766-b097-c78b02e42776" providerId="ADAL" clId="{0D7633D3-4349-40B3-8A88-390A61DB25F3}" dt="2021-05-25T19:01:30.490" v="6515" actId="47"/>
        <pc:sldMkLst>
          <pc:docMk/>
          <pc:sldMk cId="3772183593" sldId="277"/>
        </pc:sldMkLst>
        <pc:spChg chg="del">
          <ac:chgData name="Alexandria" userId="d7e167aa-12b2-4766-b097-c78b02e42776" providerId="ADAL" clId="{0D7633D3-4349-40B3-8A88-390A61DB25F3}" dt="2021-05-25T19:00:27.003" v="6512" actId="478"/>
          <ac:spMkLst>
            <pc:docMk/>
            <pc:sldMk cId="3772183593" sldId="277"/>
            <ac:spMk id="158" creationId="{06DD2D96-6521-4C5B-8D8B-F46EB010FCD5}"/>
          </ac:spMkLst>
        </pc:spChg>
        <pc:cxnChg chg="del mod">
          <ac:chgData name="Alexandria" userId="d7e167aa-12b2-4766-b097-c78b02e42776" providerId="ADAL" clId="{0D7633D3-4349-40B3-8A88-390A61DB25F3}" dt="2021-05-25T19:00:28.004" v="6513" actId="478"/>
          <ac:cxnSpMkLst>
            <pc:docMk/>
            <pc:sldMk cId="3772183593" sldId="277"/>
            <ac:cxnSpMk id="231" creationId="{D1142E01-72F6-4321-AE62-79749A043CDB}"/>
          </ac:cxnSpMkLst>
        </pc:cxnChg>
        <pc:cxnChg chg="mod">
          <ac:chgData name="Alexandria" userId="d7e167aa-12b2-4766-b097-c78b02e42776" providerId="ADAL" clId="{0D7633D3-4349-40B3-8A88-390A61DB25F3}" dt="2021-05-25T19:00:38.508" v="6514" actId="14100"/>
          <ac:cxnSpMkLst>
            <pc:docMk/>
            <pc:sldMk cId="3772183593" sldId="277"/>
            <ac:cxnSpMk id="235" creationId="{4F8021C4-B1FA-4DB8-A668-1A74935091A9}"/>
          </ac:cxnSpMkLst>
        </pc:cxnChg>
      </pc:sldChg>
      <pc:sldChg chg="addSp delSp modSp add mod">
        <pc:chgData name="Alexandria" userId="d7e167aa-12b2-4766-b097-c78b02e42776" providerId="ADAL" clId="{0D7633D3-4349-40B3-8A88-390A61DB25F3}" dt="2021-06-08T19:49:10.199" v="8521" actId="478"/>
        <pc:sldMkLst>
          <pc:docMk/>
          <pc:sldMk cId="584162246" sldId="278"/>
        </pc:sldMkLst>
        <pc:spChg chg="mod">
          <ac:chgData name="Alexandria" userId="d7e167aa-12b2-4766-b097-c78b02e42776" providerId="ADAL" clId="{0D7633D3-4349-40B3-8A88-390A61DB25F3}" dt="2021-06-01T00:13:13.110" v="8229" actId="12"/>
          <ac:spMkLst>
            <pc:docMk/>
            <pc:sldMk cId="584162246" sldId="278"/>
            <ac:spMk id="13" creationId="{40734E4D-B3F9-4D06-808F-D5B7CA9CEF31}"/>
          </ac:spMkLst>
        </pc:spChg>
        <pc:spChg chg="mod">
          <ac:chgData name="Alexandria" userId="d7e167aa-12b2-4766-b097-c78b02e42776" providerId="ADAL" clId="{0D7633D3-4349-40B3-8A88-390A61DB25F3}" dt="2021-06-01T00:13:20.773" v="8230" actId="12"/>
          <ac:spMkLst>
            <pc:docMk/>
            <pc:sldMk cId="584162246" sldId="278"/>
            <ac:spMk id="14" creationId="{8C5D3970-6784-454B-82D8-130AA8972D81}"/>
          </ac:spMkLst>
        </pc:spChg>
        <pc:spChg chg="mod">
          <ac:chgData name="Alexandria" userId="d7e167aa-12b2-4766-b097-c78b02e42776" providerId="ADAL" clId="{0D7633D3-4349-40B3-8A88-390A61DB25F3}" dt="2021-06-01T00:14:06.127" v="8236" actId="12"/>
          <ac:spMkLst>
            <pc:docMk/>
            <pc:sldMk cId="584162246" sldId="278"/>
            <ac:spMk id="16" creationId="{6EF0F850-92CA-4D91-928E-9AAE7AF851C8}"/>
          </ac:spMkLst>
        </pc:spChg>
        <pc:spChg chg="add del mod">
          <ac:chgData name="Alexandria" userId="d7e167aa-12b2-4766-b097-c78b02e42776" providerId="ADAL" clId="{0D7633D3-4349-40B3-8A88-390A61DB25F3}" dt="2021-06-08T19:42:23.337" v="8289" actId="478"/>
          <ac:spMkLst>
            <pc:docMk/>
            <pc:sldMk cId="584162246" sldId="278"/>
            <ac:spMk id="18" creationId="{ECB0755B-4A0A-4E79-B1B8-8B72BDECB798}"/>
          </ac:spMkLst>
        </pc:spChg>
        <pc:spChg chg="add del mod">
          <ac:chgData name="Alexandria" userId="d7e167aa-12b2-4766-b097-c78b02e42776" providerId="ADAL" clId="{0D7633D3-4349-40B3-8A88-390A61DB25F3}" dt="2021-06-08T19:49:10.199" v="8521" actId="478"/>
          <ac:spMkLst>
            <pc:docMk/>
            <pc:sldMk cId="584162246" sldId="278"/>
            <ac:spMk id="19" creationId="{48DCB5BF-91E3-4E06-A943-020EB57A1753}"/>
          </ac:spMkLst>
        </pc:spChg>
        <pc:spChg chg="mod">
          <ac:chgData name="Alexandria" userId="d7e167aa-12b2-4766-b097-c78b02e42776" providerId="ADAL" clId="{0D7633D3-4349-40B3-8A88-390A61DB25F3}" dt="2021-05-25T21:08:54.672" v="7123" actId="20577"/>
          <ac:spMkLst>
            <pc:docMk/>
            <pc:sldMk cId="584162246" sldId="278"/>
            <ac:spMk id="110" creationId="{1910FB2E-90E4-47E6-9A58-35FB57155650}"/>
          </ac:spMkLst>
        </pc:spChg>
        <pc:spChg chg="mod">
          <ac:chgData name="Alexandria" userId="d7e167aa-12b2-4766-b097-c78b02e42776" providerId="ADAL" clId="{0D7633D3-4349-40B3-8A88-390A61DB25F3}" dt="2021-05-25T21:09:01.221" v="7141" actId="20577"/>
          <ac:spMkLst>
            <pc:docMk/>
            <pc:sldMk cId="584162246" sldId="278"/>
            <ac:spMk id="114" creationId="{8E99EFDF-E4FF-448A-B758-80530FCFF1C2}"/>
          </ac:spMkLst>
        </pc:spChg>
        <pc:spChg chg="mod">
          <ac:chgData name="Alexandria" userId="d7e167aa-12b2-4766-b097-c78b02e42776" providerId="ADAL" clId="{0D7633D3-4349-40B3-8A88-390A61DB25F3}" dt="2021-05-25T21:09:08.641" v="7156" actId="20577"/>
          <ac:spMkLst>
            <pc:docMk/>
            <pc:sldMk cId="584162246" sldId="278"/>
            <ac:spMk id="115" creationId="{76C464E7-E039-438F-BF1E-4F8AAFC05781}"/>
          </ac:spMkLst>
        </pc:spChg>
        <pc:spChg chg="mod">
          <ac:chgData name="Alexandria" userId="d7e167aa-12b2-4766-b097-c78b02e42776" providerId="ADAL" clId="{0D7633D3-4349-40B3-8A88-390A61DB25F3}" dt="2021-05-25T21:09:13.997" v="7166" actId="20577"/>
          <ac:spMkLst>
            <pc:docMk/>
            <pc:sldMk cId="584162246" sldId="278"/>
            <ac:spMk id="116" creationId="{5F47D5E8-3474-4B39-BDCF-6E35489F5435}"/>
          </ac:spMkLst>
        </pc:spChg>
        <pc:spChg chg="mod">
          <ac:chgData name="Alexandria" userId="d7e167aa-12b2-4766-b097-c78b02e42776" providerId="ADAL" clId="{0D7633D3-4349-40B3-8A88-390A61DB25F3}" dt="2021-06-08T19:47:15.800" v="8469" actId="20577"/>
          <ac:spMkLst>
            <pc:docMk/>
            <pc:sldMk cId="584162246" sldId="278"/>
            <ac:spMk id="119" creationId="{73E14F9E-EE75-46DA-8374-3E8010D51B0D}"/>
          </ac:spMkLst>
        </pc:spChg>
        <pc:spChg chg="mod">
          <ac:chgData name="Alexandria" userId="d7e167aa-12b2-4766-b097-c78b02e42776" providerId="ADAL" clId="{0D7633D3-4349-40B3-8A88-390A61DB25F3}" dt="2021-06-01T00:13:36.529" v="8233" actId="12"/>
          <ac:spMkLst>
            <pc:docMk/>
            <pc:sldMk cId="584162246" sldId="278"/>
            <ac:spMk id="121" creationId="{0D067769-A9E4-490E-BBBB-CE9D6E0C243D}"/>
          </ac:spMkLst>
        </pc:spChg>
        <pc:spChg chg="mod">
          <ac:chgData name="Alexandria" userId="d7e167aa-12b2-4766-b097-c78b02e42776" providerId="ADAL" clId="{0D7633D3-4349-40B3-8A88-390A61DB25F3}" dt="2021-06-01T00:13:44.313" v="8234" actId="12"/>
          <ac:spMkLst>
            <pc:docMk/>
            <pc:sldMk cId="584162246" sldId="278"/>
            <ac:spMk id="127" creationId="{6FCB4D09-E1C5-48AF-9037-8F6AA8F4B3A1}"/>
          </ac:spMkLst>
        </pc:spChg>
        <pc:spChg chg="mod">
          <ac:chgData name="Alexandria" userId="d7e167aa-12b2-4766-b097-c78b02e42776" providerId="ADAL" clId="{0D7633D3-4349-40B3-8A88-390A61DB25F3}" dt="2021-06-01T00:13:53.921" v="8235" actId="12"/>
          <ac:spMkLst>
            <pc:docMk/>
            <pc:sldMk cId="584162246" sldId="278"/>
            <ac:spMk id="128" creationId="{4B0E6D2D-F378-4148-B7D2-85339564D41E}"/>
          </ac:spMkLst>
        </pc:spChg>
      </pc:sldChg>
      <pc:sldChg chg="addSp delSp modSp add mod">
        <pc:chgData name="Alexandria" userId="d7e167aa-12b2-4766-b097-c78b02e42776" providerId="ADAL" clId="{0D7633D3-4349-40B3-8A88-390A61DB25F3}" dt="2021-06-08T20:43:59.662" v="10089" actId="114"/>
        <pc:sldMkLst>
          <pc:docMk/>
          <pc:sldMk cId="2496239" sldId="279"/>
        </pc:sldMkLst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3" creationId="{40734E4D-B3F9-4D06-808F-D5B7CA9CEF31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4" creationId="{8C5D3970-6784-454B-82D8-130AA8972D81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5" creationId="{1597CB99-B6C4-4658-BED7-7C4B0D2D16AC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6" creationId="{6EF0F850-92CA-4D91-928E-9AAE7AF851C8}"/>
          </ac:spMkLst>
        </pc:spChg>
        <pc:spChg chg="mod">
          <ac:chgData name="Alexandria" userId="d7e167aa-12b2-4766-b097-c78b02e42776" providerId="ADAL" clId="{0D7633D3-4349-40B3-8A88-390A61DB25F3}" dt="2021-06-08T20:43:59.662" v="10089" actId="114"/>
          <ac:spMkLst>
            <pc:docMk/>
            <pc:sldMk cId="2496239" sldId="279"/>
            <ac:spMk id="17" creationId="{C8D95148-BC04-4CD2-8220-7DF99FC36583}"/>
          </ac:spMkLst>
        </pc:spChg>
        <pc:spChg chg="add mod">
          <ac:chgData name="Alexandria" userId="d7e167aa-12b2-4766-b097-c78b02e42776" providerId="ADAL" clId="{0D7633D3-4349-40B3-8A88-390A61DB25F3}" dt="2021-06-08T20:11:35.577" v="9047" actId="20577"/>
          <ac:spMkLst>
            <pc:docMk/>
            <pc:sldMk cId="2496239" sldId="279"/>
            <ac:spMk id="18" creationId="{DE6F748C-F196-446E-A0D6-EC37F7927190}"/>
          </ac:spMkLst>
        </pc:spChg>
        <pc:spChg chg="add mod">
          <ac:chgData name="Alexandria" userId="d7e167aa-12b2-4766-b097-c78b02e42776" providerId="ADAL" clId="{0D7633D3-4349-40B3-8A88-390A61DB25F3}" dt="2021-06-08T20:12:05.211" v="9073" actId="20577"/>
          <ac:spMkLst>
            <pc:docMk/>
            <pc:sldMk cId="2496239" sldId="279"/>
            <ac:spMk id="19" creationId="{76B33592-3D2A-4F9E-9A26-B773F46491FA}"/>
          </ac:spMkLst>
        </pc:spChg>
        <pc:spChg chg="add mod">
          <ac:chgData name="Alexandria" userId="d7e167aa-12b2-4766-b097-c78b02e42776" providerId="ADAL" clId="{0D7633D3-4349-40B3-8A88-390A61DB25F3}" dt="2021-06-08T20:41:19.369" v="9874" actId="207"/>
          <ac:spMkLst>
            <pc:docMk/>
            <pc:sldMk cId="2496239" sldId="279"/>
            <ac:spMk id="20" creationId="{2FEB1EB4-027E-4560-A779-117D79F5B092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0" creationId="{1910FB2E-90E4-47E6-9A58-35FB57155650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4" creationId="{8E99EFDF-E4FF-448A-B758-80530FCFF1C2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5" creationId="{76C464E7-E039-438F-BF1E-4F8AAFC05781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16" creationId="{5F47D5E8-3474-4B39-BDCF-6E35489F5435}"/>
          </ac:spMkLst>
        </pc:spChg>
        <pc:spChg chg="mod">
          <ac:chgData name="Alexandria" userId="d7e167aa-12b2-4766-b097-c78b02e42776" providerId="ADAL" clId="{0D7633D3-4349-40B3-8A88-390A61DB25F3}" dt="2021-06-08T20:11:10.473" v="9025" actId="14100"/>
          <ac:spMkLst>
            <pc:docMk/>
            <pc:sldMk cId="2496239" sldId="279"/>
            <ac:spMk id="117" creationId="{3EF13A14-2F1A-479C-A297-919D392F9C74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9" creationId="{73E14F9E-EE75-46DA-8374-3E8010D51B0D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21" creationId="{0D067769-A9E4-490E-BBBB-CE9D6E0C243D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27" creationId="{6FCB4D09-E1C5-48AF-9037-8F6AA8F4B3A1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28" creationId="{4B0E6D2D-F378-4148-B7D2-85339564D4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77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4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3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1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95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23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2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7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3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2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1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3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0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272" y="2647378"/>
            <a:ext cx="21301406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79252" y="10076890"/>
            <a:ext cx="21301406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08100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79250" y="1975466"/>
            <a:ext cx="70200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79250" y="4940800"/>
            <a:ext cx="7020000" cy="1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299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184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25627" y="1600534"/>
            <a:ext cx="15919689" cy="14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1430000" y="-444"/>
            <a:ext cx="11430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63753" y="4384622"/>
            <a:ext cx="10112813" cy="5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63753" y="9966490"/>
            <a:ext cx="10112813" cy="4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2348750" y="2574490"/>
            <a:ext cx="95925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779250" y="15042044"/>
            <a:ext cx="14997188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1828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779252" y="3932890"/>
            <a:ext cx="21301406" cy="6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79252" y="11207910"/>
            <a:ext cx="21301406" cy="4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ctr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dmrp.army.mil/dmrdp/defaul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health.mil/About-MHS/MHS-Initiativ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l.mit.edu/r-d/biotechnology-and-human-systems" TargetMode="External"/><Relationship Id="rId5" Type="http://schemas.openxmlformats.org/officeDocument/2006/relationships/hyperlink" Target="https://mrdc.amedd.army.mil/" TargetMode="External"/><Relationship Id="rId10" Type="http://schemas.openxmlformats.org/officeDocument/2006/relationships/hyperlink" Target="https://jts.amedd.army.mil/index.cfm/committees/cotccc" TargetMode="External"/><Relationship Id="rId4" Type="http://schemas.openxmlformats.org/officeDocument/2006/relationships/hyperlink" Target="https://www.tatrc.org/www/labs-and-programs/mobile-health/" TargetMode="External"/><Relationship Id="rId9" Type="http://schemas.openxmlformats.org/officeDocument/2006/relationships/hyperlink" Target="https://jts.amedd.army.mi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openxmlformats.org/officeDocument/2006/relationships/image" Target="../media/image30.sv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23" Type="http://schemas.microsoft.com/office/2007/relationships/hdphoto" Target="../media/hdphoto4.wdp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840" y="7699913"/>
            <a:ext cx="3331680" cy="2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3334620" y="3686227"/>
            <a:ext cx="1717920" cy="10653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53" name="Google Shape;53;p12"/>
          <p:cNvCxnSpPr/>
          <p:nvPr/>
        </p:nvCxnSpPr>
        <p:spPr>
          <a:xfrm>
            <a:off x="5338396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54;p12"/>
          <p:cNvSpPr/>
          <p:nvPr/>
        </p:nvSpPr>
        <p:spPr>
          <a:xfrm>
            <a:off x="6389853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5" name="Google Shape;55;p12"/>
          <p:cNvSpPr/>
          <p:nvPr/>
        </p:nvSpPr>
        <p:spPr>
          <a:xfrm>
            <a:off x="6485853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6" name="Google Shape;56;p12"/>
          <p:cNvSpPr/>
          <p:nvPr/>
        </p:nvSpPr>
        <p:spPr>
          <a:xfrm>
            <a:off x="6729308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7" name="Google Shape;57;p12"/>
          <p:cNvSpPr/>
          <p:nvPr/>
        </p:nvSpPr>
        <p:spPr>
          <a:xfrm>
            <a:off x="8501533" y="3336153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8" name="Google Shape;58;p12"/>
          <p:cNvSpPr/>
          <p:nvPr/>
        </p:nvSpPr>
        <p:spPr>
          <a:xfrm>
            <a:off x="8570141" y="3336153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9" name="Google Shape;59;p12"/>
          <p:cNvSpPr/>
          <p:nvPr/>
        </p:nvSpPr>
        <p:spPr>
          <a:xfrm>
            <a:off x="8501533" y="3513248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0" name="Google Shape;60;p12"/>
          <p:cNvSpPr/>
          <p:nvPr/>
        </p:nvSpPr>
        <p:spPr>
          <a:xfrm>
            <a:off x="9050173" y="3580060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1" name="Google Shape;61;p12"/>
          <p:cNvSpPr/>
          <p:nvPr/>
        </p:nvSpPr>
        <p:spPr>
          <a:xfrm>
            <a:off x="8844508" y="3580060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2" name="Google Shape;62;p12"/>
          <p:cNvSpPr/>
          <p:nvPr/>
        </p:nvSpPr>
        <p:spPr>
          <a:xfrm>
            <a:off x="9309020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3" name="Google Shape;63;p12"/>
          <p:cNvSpPr/>
          <p:nvPr/>
        </p:nvSpPr>
        <p:spPr>
          <a:xfrm>
            <a:off x="8995196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4" name="Google Shape;64;p12"/>
          <p:cNvSpPr/>
          <p:nvPr/>
        </p:nvSpPr>
        <p:spPr>
          <a:xfrm>
            <a:off x="8681372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5" name="Google Shape;65;p12"/>
          <p:cNvSpPr/>
          <p:nvPr/>
        </p:nvSpPr>
        <p:spPr>
          <a:xfrm>
            <a:off x="12270942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6" name="Google Shape;66;p12"/>
          <p:cNvSpPr/>
          <p:nvPr/>
        </p:nvSpPr>
        <p:spPr>
          <a:xfrm>
            <a:off x="12366942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7" name="Google Shape;67;p12"/>
          <p:cNvSpPr/>
          <p:nvPr/>
        </p:nvSpPr>
        <p:spPr>
          <a:xfrm>
            <a:off x="12610396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68" name="Google Shape;68;p12"/>
          <p:cNvCxnSpPr/>
          <p:nvPr/>
        </p:nvCxnSpPr>
        <p:spPr>
          <a:xfrm>
            <a:off x="7426300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2"/>
          <p:cNvCxnSpPr/>
          <p:nvPr/>
        </p:nvCxnSpPr>
        <p:spPr>
          <a:xfrm rot="10800000">
            <a:off x="11321947" y="3914278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2"/>
          <p:cNvSpPr/>
          <p:nvPr/>
        </p:nvSpPr>
        <p:spPr>
          <a:xfrm>
            <a:off x="13291356" y="3949353"/>
            <a:ext cx="1398960" cy="10653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1" name="Google Shape;71;p12"/>
          <p:cNvSpPr/>
          <p:nvPr/>
        </p:nvSpPr>
        <p:spPr>
          <a:xfrm>
            <a:off x="13333980" y="4022112"/>
            <a:ext cx="1313760" cy="919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2" name="Google Shape;72;p12"/>
          <p:cNvSpPr/>
          <p:nvPr/>
        </p:nvSpPr>
        <p:spPr>
          <a:xfrm>
            <a:off x="13154173" y="5014671"/>
            <a:ext cx="1536000" cy="639840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3" name="Google Shape;73;p12"/>
          <p:cNvSpPr/>
          <p:nvPr/>
        </p:nvSpPr>
        <p:spPr>
          <a:xfrm>
            <a:off x="10114844" y="6088876"/>
            <a:ext cx="1536000" cy="17656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74" name="Google Shape;74;p12"/>
          <p:cNvCxnSpPr/>
          <p:nvPr/>
        </p:nvCxnSpPr>
        <p:spPr>
          <a:xfrm rot="10800000">
            <a:off x="10882844" y="5343916"/>
            <a:ext cx="0" cy="7449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2"/>
          <p:cNvCxnSpPr/>
          <p:nvPr/>
        </p:nvCxnSpPr>
        <p:spPr>
          <a:xfrm flipH="1">
            <a:off x="11754876" y="5948770"/>
            <a:ext cx="1536480" cy="980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2"/>
          <p:cNvSpPr/>
          <p:nvPr/>
        </p:nvSpPr>
        <p:spPr>
          <a:xfrm>
            <a:off x="12486302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7" name="Google Shape;77;p12"/>
          <p:cNvSpPr/>
          <p:nvPr/>
        </p:nvSpPr>
        <p:spPr>
          <a:xfrm>
            <a:off x="13376349" y="4022112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8" name="Google Shape;78;p12"/>
          <p:cNvSpPr/>
          <p:nvPr/>
        </p:nvSpPr>
        <p:spPr>
          <a:xfrm>
            <a:off x="8570141" y="3937532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9" name="Google Shape;79;p12"/>
          <p:cNvSpPr/>
          <p:nvPr/>
        </p:nvSpPr>
        <p:spPr>
          <a:xfrm>
            <a:off x="6570701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0189" y="6481277"/>
            <a:ext cx="317712" cy="2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1372" y="4060342"/>
            <a:ext cx="266080" cy="19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3196" y="4043162"/>
            <a:ext cx="144000" cy="10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2"/>
          <p:cNvCxnSpPr/>
          <p:nvPr/>
        </p:nvCxnSpPr>
        <p:spPr>
          <a:xfrm>
            <a:off x="10880156" y="7854340"/>
            <a:ext cx="5280" cy="778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2"/>
          <p:cNvSpPr/>
          <p:nvPr/>
        </p:nvSpPr>
        <p:spPr>
          <a:xfrm>
            <a:off x="9814988" y="8795875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5" name="Google Shape;85;p12"/>
          <p:cNvSpPr/>
          <p:nvPr/>
        </p:nvSpPr>
        <p:spPr>
          <a:xfrm>
            <a:off x="9912525" y="8912108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6" name="Google Shape;86;p12"/>
          <p:cNvSpPr txBox="1"/>
          <p:nvPr/>
        </p:nvSpPr>
        <p:spPr>
          <a:xfrm>
            <a:off x="9912515" y="8877554"/>
            <a:ext cx="171792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5.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2"/>
          <p:cNvCxnSpPr/>
          <p:nvPr/>
        </p:nvCxnSpPr>
        <p:spPr>
          <a:xfrm rot="10800000">
            <a:off x="8769836" y="9571459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2"/>
          <p:cNvSpPr/>
          <p:nvPr/>
        </p:nvSpPr>
        <p:spPr>
          <a:xfrm>
            <a:off x="7814841" y="8632934"/>
            <a:ext cx="389040" cy="588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9" name="Google Shape;89;p12"/>
          <p:cNvSpPr txBox="1"/>
          <p:nvPr/>
        </p:nvSpPr>
        <p:spPr>
          <a:xfrm>
            <a:off x="7707420" y="8572905"/>
            <a:ext cx="765600" cy="10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334621" y="4377409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Imbedded RFID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2828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0732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5644" y="3240057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71708" y="5396509"/>
            <a:ext cx="536832" cy="3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5674539" y="5101621"/>
            <a:ext cx="3994477" cy="144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1 web app (pre-upload)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profile: uploaded images and videos, patient data</a:t>
            </a:r>
            <a:endParaRPr sz="1120"/>
          </a:p>
        </p:txBody>
      </p:sp>
      <p:sp>
        <p:nvSpPr>
          <p:cNvPr id="96" name="Google Shape;96;p12"/>
          <p:cNvSpPr txBox="1"/>
          <p:nvPr/>
        </p:nvSpPr>
        <p:spPr>
          <a:xfrm>
            <a:off x="9122260" y="3843835"/>
            <a:ext cx="2024880" cy="11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uploaded to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accessed via RFID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2565324" y="6671903"/>
            <a:ext cx="2304480" cy="127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RFID identified when patient is admitted into hospital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2184793" y="8839428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2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interfaces to app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Triaged patients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182722" y="8418194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Access to app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Alert system based on patient norms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9393144" y="7132320"/>
            <a:ext cx="131376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547196" y="7132344"/>
            <a:ext cx="230448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*RFID sent to EMS and hospitals via radiowaves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3222833" y="2959535"/>
            <a:ext cx="1536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Emergency Medical Services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328669" y="5090444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45603" y="813071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0" y="0"/>
            <a:ext cx="22860000" cy="793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pPr algn="ctr"/>
            <a:r>
              <a:rPr lang="en" sz="21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 of Information Lemelson MIT</a:t>
            </a:r>
            <a:endParaRPr sz="216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2"/>
          <p:cNvCxnSpPr/>
          <p:nvPr/>
        </p:nvCxnSpPr>
        <p:spPr>
          <a:xfrm rot="10800000" flipH="1">
            <a:off x="4470948" y="2322240"/>
            <a:ext cx="1518720" cy="1169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93902" y="1444716"/>
            <a:ext cx="1214881" cy="7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3683" y="906986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7478160" y="1215064"/>
            <a:ext cx="333168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SD Card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Collects patient data if no cellular connection is available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345608" y="2036080"/>
            <a:ext cx="2045760" cy="941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12"/>
          <p:cNvSpPr txBox="1"/>
          <p:nvPr/>
        </p:nvSpPr>
        <p:spPr>
          <a:xfrm>
            <a:off x="12119472" y="9475303"/>
            <a:ext cx="2832311" cy="98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*Triage nurses are able to change the triage order based on their knowledge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3295556" y="9075515"/>
            <a:ext cx="2157276" cy="12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*Doctors and nurses have additional app 2 settings i.e. the alert system and patient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not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upload patient profile to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842928" y="667104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1A98E2-B17D-486C-99F3-3DA96ABECB82}"/>
              </a:ext>
            </a:extLst>
          </p:cNvPr>
          <p:cNvSpPr txBox="1"/>
          <p:nvPr/>
        </p:nvSpPr>
        <p:spPr>
          <a:xfrm>
            <a:off x="4657943" y="5681911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363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2" name="Google Shape;352;p14"/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6" name="Google Shape;376;p14"/>
          <p:cNvCxnSpPr/>
          <p:nvPr/>
        </p:nvCxnSpPr>
        <p:spPr>
          <a:xfrm rot="10800000" flipH="1">
            <a:off x="7242088" y="5480578"/>
            <a:ext cx="3694875" cy="44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14"/>
          <p:cNvCxnSpPr/>
          <p:nvPr/>
        </p:nvCxnSpPr>
        <p:spPr>
          <a:xfrm rot="10800000" flipH="1">
            <a:off x="7242089" y="3848503"/>
            <a:ext cx="8921" cy="163207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/>
          <p:nvPr/>
        </p:nvCxnSpPr>
        <p:spPr>
          <a:xfrm rot="10800000" flipH="1">
            <a:off x="1371408" y="6188567"/>
            <a:ext cx="8490386" cy="134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6564339" y="6703116"/>
            <a:ext cx="3882440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4"/>
          <p:cNvCxnSpPr/>
          <p:nvPr/>
        </p:nvCxnSpPr>
        <p:spPr>
          <a:xfrm flipH="1">
            <a:off x="9850737" y="3036044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/>
          <p:nvPr/>
        </p:nvCxnSpPr>
        <p:spPr>
          <a:xfrm>
            <a:off x="9870910" y="3059000"/>
            <a:ext cx="106605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14"/>
          <p:cNvSpPr/>
          <p:nvPr/>
        </p:nvSpPr>
        <p:spPr>
          <a:xfrm>
            <a:off x="5868935" y="7604366"/>
            <a:ext cx="3660078" cy="1293815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5949374" y="7671651"/>
            <a:ext cx="3496601" cy="115720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/>
            <a:r>
              <a:rPr lang="en" sz="70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ARMES</a:t>
            </a:r>
            <a:r>
              <a:rPr lang="en" sz="22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20"/>
          </a:p>
        </p:txBody>
      </p:sp>
      <p:cxnSp>
        <p:nvCxnSpPr>
          <p:cNvPr id="454" name="Google Shape;454;p14"/>
          <p:cNvCxnSpPr/>
          <p:nvPr/>
        </p:nvCxnSpPr>
        <p:spPr>
          <a:xfrm>
            <a:off x="10936963" y="5480578"/>
            <a:ext cx="0" cy="6187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>
            <a:off x="7228755" y="1258245"/>
            <a:ext cx="0" cy="70549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450;p14">
            <a:extLst>
              <a:ext uri="{FF2B5EF4-FFF2-40B4-BE49-F238E27FC236}">
                <a16:creationId xmlns:a16="http://schemas.microsoft.com/office/drawing/2014/main" id="{A0BDB01A-83BF-45FB-A8B7-7F458C1D300A}"/>
              </a:ext>
            </a:extLst>
          </p:cNvPr>
          <p:cNvCxnSpPr>
            <a:cxnSpLocks/>
          </p:cNvCxnSpPr>
          <p:nvPr/>
        </p:nvCxnSpPr>
        <p:spPr>
          <a:xfrm flipV="1">
            <a:off x="1973492" y="1270000"/>
            <a:ext cx="5265508" cy="4734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323;p14">
            <a:extLst>
              <a:ext uri="{FF2B5EF4-FFF2-40B4-BE49-F238E27FC236}">
                <a16:creationId xmlns:a16="http://schemas.microsoft.com/office/drawing/2014/main" id="{4829813C-FB52-42AD-9CFE-C739B6F87B21}"/>
              </a:ext>
            </a:extLst>
          </p:cNvPr>
          <p:cNvCxnSpPr>
            <a:cxnSpLocks/>
          </p:cNvCxnSpPr>
          <p:nvPr/>
        </p:nvCxnSpPr>
        <p:spPr>
          <a:xfrm flipH="1">
            <a:off x="4776434" y="2600135"/>
            <a:ext cx="1315291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377;p14">
            <a:extLst>
              <a:ext uri="{FF2B5EF4-FFF2-40B4-BE49-F238E27FC236}">
                <a16:creationId xmlns:a16="http://schemas.microsoft.com/office/drawing/2014/main" id="{AF09B9BB-1520-4252-9635-DC9FEED6C82A}"/>
              </a:ext>
            </a:extLst>
          </p:cNvPr>
          <p:cNvCxnSpPr>
            <a:cxnSpLocks/>
          </p:cNvCxnSpPr>
          <p:nvPr/>
        </p:nvCxnSpPr>
        <p:spPr>
          <a:xfrm flipV="1">
            <a:off x="6568423" y="2944899"/>
            <a:ext cx="11864" cy="37624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Google Shape;376;p14">
            <a:extLst>
              <a:ext uri="{FF2B5EF4-FFF2-40B4-BE49-F238E27FC236}">
                <a16:creationId xmlns:a16="http://schemas.microsoft.com/office/drawing/2014/main" id="{12A33420-6BF0-4D53-B393-6672B6255F3D}"/>
              </a:ext>
            </a:extLst>
          </p:cNvPr>
          <p:cNvCxnSpPr>
            <a:cxnSpLocks/>
          </p:cNvCxnSpPr>
          <p:nvPr/>
        </p:nvCxnSpPr>
        <p:spPr>
          <a:xfrm flipV="1">
            <a:off x="3146826" y="5791477"/>
            <a:ext cx="8308437" cy="2762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454;p14">
            <a:extLst>
              <a:ext uri="{FF2B5EF4-FFF2-40B4-BE49-F238E27FC236}">
                <a16:creationId xmlns:a16="http://schemas.microsoft.com/office/drawing/2014/main" id="{F1460B04-1928-4A3C-BED4-7EC5E80AFC94}"/>
              </a:ext>
            </a:extLst>
          </p:cNvPr>
          <p:cNvCxnSpPr>
            <a:cxnSpLocks/>
          </p:cNvCxnSpPr>
          <p:nvPr/>
        </p:nvCxnSpPr>
        <p:spPr>
          <a:xfrm>
            <a:off x="3146826" y="3138274"/>
            <a:ext cx="0" cy="269643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377;p14">
            <a:extLst>
              <a:ext uri="{FF2B5EF4-FFF2-40B4-BE49-F238E27FC236}">
                <a16:creationId xmlns:a16="http://schemas.microsoft.com/office/drawing/2014/main" id="{51384470-DE5B-4D51-98BB-95936934E46B}"/>
              </a:ext>
            </a:extLst>
          </p:cNvPr>
          <p:cNvCxnSpPr>
            <a:cxnSpLocks/>
          </p:cNvCxnSpPr>
          <p:nvPr/>
        </p:nvCxnSpPr>
        <p:spPr>
          <a:xfrm flipH="1" flipV="1">
            <a:off x="2434402" y="3131742"/>
            <a:ext cx="728707" cy="678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11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0" name="Google Shape;460;p15"/>
          <p:cNvSpPr/>
          <p:nvPr/>
        </p:nvSpPr>
        <p:spPr>
          <a:xfrm>
            <a:off x="8485238" y="978144"/>
            <a:ext cx="5889525" cy="58886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8627450" y="975968"/>
            <a:ext cx="5605099" cy="552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Medical</a:t>
            </a:r>
            <a:r>
              <a:rPr lang="en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hands-free Unified Broadcast System (MEDHUB)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MEDHUB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Dosage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Automated medical 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ETA to medical treatment facility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data collected from MEDHUB (vitals) and ARMES (vitals, location, images, videos)</a:t>
            </a:r>
            <a:endParaRPr lang="en-US" sz="16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vitals collected by MEDHUB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subscription application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nurses and doctors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Alternative communication routes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Pocket mask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integrated sensor data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addition to vitals collected by MEDHUB</a:t>
            </a:r>
          </a:p>
        </p:txBody>
      </p:sp>
      <p:cxnSp>
        <p:nvCxnSpPr>
          <p:cNvPr id="465" name="Google Shape;465;p15"/>
          <p:cNvCxnSpPr>
            <a:cxnSpLocks/>
          </p:cNvCxnSpPr>
          <p:nvPr/>
        </p:nvCxnSpPr>
        <p:spPr>
          <a:xfrm>
            <a:off x="11395967" y="6929565"/>
            <a:ext cx="0" cy="449122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60;p15">
            <a:extLst>
              <a:ext uri="{FF2B5EF4-FFF2-40B4-BE49-F238E27FC236}">
                <a16:creationId xmlns:a16="http://schemas.microsoft.com/office/drawing/2014/main" id="{992E7DCD-E8E3-4F0D-9DBC-E62182AB76B4}"/>
              </a:ext>
            </a:extLst>
          </p:cNvPr>
          <p:cNvSpPr/>
          <p:nvPr/>
        </p:nvSpPr>
        <p:spPr>
          <a:xfrm>
            <a:off x="15099112" y="7441462"/>
            <a:ext cx="5889525" cy="44487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1" name="Google Shape;461;p15">
            <a:extLst>
              <a:ext uri="{FF2B5EF4-FFF2-40B4-BE49-F238E27FC236}">
                <a16:creationId xmlns:a16="http://schemas.microsoft.com/office/drawing/2014/main" id="{1D1D6D6B-F1D8-410A-AE90-4EEE547B8E95}"/>
              </a:ext>
            </a:extLst>
          </p:cNvPr>
          <p:cNvSpPr txBox="1"/>
          <p:nvPr/>
        </p:nvSpPr>
        <p:spPr>
          <a:xfrm>
            <a:off x="15241324" y="7441462"/>
            <a:ext cx="5605099" cy="3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Blue Forces Tracker (BFT)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BFT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Unit location and movement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Enermy forces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Battlefield conditions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Route identification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enemy force location and the locations of MFTs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Medical supply drop recommendation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location of enemy forces </a:t>
            </a:r>
          </a:p>
        </p:txBody>
      </p:sp>
      <p:sp>
        <p:nvSpPr>
          <p:cNvPr id="13" name="Google Shape;460;p15">
            <a:extLst>
              <a:ext uri="{FF2B5EF4-FFF2-40B4-BE49-F238E27FC236}">
                <a16:creationId xmlns:a16="http://schemas.microsoft.com/office/drawing/2014/main" id="{17F5FA98-C458-4D61-A4FE-DC6CEEF6A9EF}"/>
              </a:ext>
            </a:extLst>
          </p:cNvPr>
          <p:cNvSpPr/>
          <p:nvPr/>
        </p:nvSpPr>
        <p:spPr>
          <a:xfrm>
            <a:off x="1795506" y="7441454"/>
            <a:ext cx="5913031" cy="44487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4" name="Google Shape;461;p15">
            <a:extLst>
              <a:ext uri="{FF2B5EF4-FFF2-40B4-BE49-F238E27FC236}">
                <a16:creationId xmlns:a16="http://schemas.microsoft.com/office/drawing/2014/main" id="{9236EA71-B932-404E-9B4D-CCEF7F277313}"/>
              </a:ext>
            </a:extLst>
          </p:cNvPr>
          <p:cNvSpPr txBox="1"/>
          <p:nvPr/>
        </p:nvSpPr>
        <p:spPr>
          <a:xfrm>
            <a:off x="1949471" y="7441454"/>
            <a:ext cx="5605099" cy="29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Trauma, Triage, Treatment, and Training Decision Support (4TDS)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4TDS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of shock type through machine learning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shock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listing shock type</a:t>
            </a:r>
          </a:p>
        </p:txBody>
      </p:sp>
      <p:cxnSp>
        <p:nvCxnSpPr>
          <p:cNvPr id="15" name="Google Shape;465;p15">
            <a:extLst>
              <a:ext uri="{FF2B5EF4-FFF2-40B4-BE49-F238E27FC236}">
                <a16:creationId xmlns:a16="http://schemas.microsoft.com/office/drawing/2014/main" id="{F989F31E-C132-40A1-8992-0A9F9D65619B}"/>
              </a:ext>
            </a:extLst>
          </p:cNvPr>
          <p:cNvCxnSpPr>
            <a:cxnSpLocks/>
          </p:cNvCxnSpPr>
          <p:nvPr/>
        </p:nvCxnSpPr>
        <p:spPr>
          <a:xfrm flipH="1">
            <a:off x="14480713" y="9537945"/>
            <a:ext cx="512449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465;p15">
            <a:extLst>
              <a:ext uri="{FF2B5EF4-FFF2-40B4-BE49-F238E27FC236}">
                <a16:creationId xmlns:a16="http://schemas.microsoft.com/office/drawing/2014/main" id="{61EDB1BE-0140-4688-855C-A54327242F08}"/>
              </a:ext>
            </a:extLst>
          </p:cNvPr>
          <p:cNvCxnSpPr>
            <a:cxnSpLocks/>
          </p:cNvCxnSpPr>
          <p:nvPr/>
        </p:nvCxnSpPr>
        <p:spPr>
          <a:xfrm>
            <a:off x="7814487" y="9537945"/>
            <a:ext cx="53149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Picture 2" descr="Blue Force Tracker | Military Communication Equipment | Military Asset  Tracking | Blue Sky Network">
            <a:extLst>
              <a:ext uri="{FF2B5EF4-FFF2-40B4-BE49-F238E27FC236}">
                <a16:creationId xmlns:a16="http://schemas.microsoft.com/office/drawing/2014/main" id="{D10DC35C-0ADD-4FE1-989B-EB6229B9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6889" l="4000" r="96000">
                        <a14:foregroundMark x1="28444" y1="12000" x2="28444" y2="12000"/>
                        <a14:foregroundMark x1="45778" y1="8444" x2="45778" y2="8444"/>
                        <a14:foregroundMark x1="33333" y1="14222" x2="33333" y2="14222"/>
                        <a14:foregroundMark x1="20889" y1="19111" x2="20889" y2="19111"/>
                        <a14:foregroundMark x1="15111" y1="27556" x2="15111" y2="27556"/>
                        <a14:foregroundMark x1="10667" y1="35111" x2="10222" y2="37778"/>
                        <a14:foregroundMark x1="8000" y1="43111" x2="8444" y2="58222"/>
                        <a14:foregroundMark x1="13778" y1="36889" x2="25778" y2="16000"/>
                        <a14:foregroundMark x1="25778" y1="16000" x2="47111" y2="10222"/>
                        <a14:foregroundMark x1="47111" y1="10222" x2="70667" y2="16000"/>
                        <a14:foregroundMark x1="70667" y1="16000" x2="87111" y2="30222"/>
                        <a14:foregroundMark x1="87111" y1="30222" x2="91111" y2="50222"/>
                        <a14:foregroundMark x1="91111" y1="56000" x2="80444" y2="78667"/>
                        <a14:foregroundMark x1="80444" y1="78667" x2="59111" y2="88889"/>
                        <a14:foregroundMark x1="59111" y1="88889" x2="36000" y2="91111"/>
                        <a14:foregroundMark x1="36000" y1="91111" x2="16889" y2="77333"/>
                        <a14:foregroundMark x1="16889" y1="77333" x2="16889" y2="55111"/>
                        <a14:foregroundMark x1="16889" y1="55111" x2="42222" y2="48444"/>
                        <a14:foregroundMark x1="42222" y1="48444" x2="65333" y2="49333"/>
                        <a14:foregroundMark x1="65333" y1="49333" x2="44000" y2="56889"/>
                        <a14:foregroundMark x1="44000" y1="56889" x2="60444" y2="39111"/>
                        <a14:foregroundMark x1="60444" y1="39111" x2="76889" y2="56444"/>
                        <a14:foregroundMark x1="76889" y1="56444" x2="53778" y2="62667"/>
                        <a14:foregroundMark x1="53778" y1="62667" x2="53333" y2="62222"/>
                        <a14:foregroundMark x1="91556" y1="52000" x2="68444" y2="64889"/>
                        <a14:foregroundMark x1="68444" y1="64889" x2="54667" y2="17333"/>
                        <a14:foregroundMark x1="54667" y1="17333" x2="37778" y2="32889"/>
                        <a14:foregroundMark x1="37778" y1="32889" x2="29333" y2="56889"/>
                        <a14:foregroundMark x1="29333" y1="56889" x2="43111" y2="39556"/>
                        <a14:foregroundMark x1="43111" y1="39556" x2="57333" y2="44000"/>
                        <a14:foregroundMark x1="54667" y1="21333" x2="72000" y2="40000"/>
                        <a14:foregroundMark x1="72000" y1="40000" x2="57778" y2="20889"/>
                        <a14:foregroundMark x1="57778" y1="20889" x2="44000" y2="16889"/>
                        <a14:foregroundMark x1="59556" y1="17778" x2="84889" y2="32444"/>
                        <a14:foregroundMark x1="84889" y1="32444" x2="90222" y2="55556"/>
                        <a14:foregroundMark x1="90222" y1="55556" x2="75111" y2="74667"/>
                        <a14:foregroundMark x1="75111" y1="74667" x2="52000" y2="81333"/>
                        <a14:foregroundMark x1="52000" y1="81333" x2="74667" y2="75111"/>
                        <a14:foregroundMark x1="74667" y1="75111" x2="81333" y2="51556"/>
                        <a14:foregroundMark x1="81333" y1="51556" x2="73778" y2="28444"/>
                        <a14:foregroundMark x1="73778" y1="28444" x2="47556" y2="14667"/>
                        <a14:foregroundMark x1="4000" y1="44000" x2="4000" y2="44000"/>
                        <a14:foregroundMark x1="45333" y1="96889" x2="45333" y2="96889"/>
                        <a14:foregroundMark x1="96000" y1="54222" x2="96000" y2="54222"/>
                        <a14:backgroundMark x1="10222" y1="8444" x2="10222" y2="8444"/>
                        <a14:backgroundMark x1="36444" y1="444" x2="64889" y2="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402" y="8364393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AMRDC: U.S. Army Medical Research &amp; Development Command">
            <a:extLst>
              <a:ext uri="{FF2B5EF4-FFF2-40B4-BE49-F238E27FC236}">
                <a16:creationId xmlns:a16="http://schemas.microsoft.com/office/drawing/2014/main" id="{965B13CE-7BFF-4069-AF1D-70C41425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545" y="2097333"/>
            <a:ext cx="798786" cy="13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226603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247553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10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medical documentation,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clinical decision support,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patient monitoring,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transfer of care,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transport timing following damage control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resuscitation or surgery.</a:t>
            </a:r>
          </a:p>
          <a:p>
            <a:pPr algn="l"/>
            <a:endParaRPr lang="en-US"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7"/>
            <a:ext cx="6271845" cy="6226602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custody.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01" y="2050784"/>
            <a:ext cx="3022140" cy="252528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4F4039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206676" y="7119938"/>
            <a:ext cx="2653323" cy="1116806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0" y="7119939"/>
            <a:ext cx="2575168" cy="1116806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F4AA5-F8CB-438F-8D52-393263518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447" y="7129279"/>
            <a:ext cx="17739106" cy="11158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892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384995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Emergency Medical System (AVEMS) </a:t>
            </a:r>
          </a:p>
        </p:txBody>
      </p:sp>
      <p:sp>
        <p:nvSpPr>
          <p:cNvPr id="370" name="Google Shape;100;p13">
            <a:extLst>
              <a:ext uri="{FF2B5EF4-FFF2-40B4-BE49-F238E27FC236}">
                <a16:creationId xmlns:a16="http://schemas.microsoft.com/office/drawing/2014/main" id="{61764D11-5029-4CBE-B7CA-BCB935D7F6A1}"/>
              </a:ext>
            </a:extLst>
          </p:cNvPr>
          <p:cNvSpPr txBox="1"/>
          <p:nvPr/>
        </p:nvSpPr>
        <p:spPr>
          <a:xfrm>
            <a:off x="8608372" y="1381326"/>
            <a:ext cx="2148494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Nett Warrior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4TDS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APPRAISE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100;p13">
            <a:extLst>
              <a:ext uri="{FF2B5EF4-FFF2-40B4-BE49-F238E27FC236}">
                <a16:creationId xmlns:a16="http://schemas.microsoft.com/office/drawing/2014/main" id="{5B8C4EA0-2BD8-492A-BB52-866E86AC2EF5}"/>
              </a:ext>
            </a:extLst>
          </p:cNvPr>
          <p:cNvSpPr txBox="1"/>
          <p:nvPr/>
        </p:nvSpPr>
        <p:spPr>
          <a:xfrm>
            <a:off x="9191790" y="7634225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MEDHUB, ViSi Mobile, or other vitals collection devices</a:t>
            </a:r>
          </a:p>
        </p:txBody>
      </p:sp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PCR/ DD1380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Data Processing and Subscription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from BFT informed decision support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sp>
        <p:nvSpPr>
          <p:cNvPr id="379" name="Google Shape;100;p13">
            <a:extLst>
              <a:ext uri="{FF2B5EF4-FFF2-40B4-BE49-F238E27FC236}">
                <a16:creationId xmlns:a16="http://schemas.microsoft.com/office/drawing/2014/main" id="{E65F20C2-76D5-416D-BC4D-A434A7416982}"/>
              </a:ext>
            </a:extLst>
          </p:cNvPr>
          <p:cNvSpPr txBox="1"/>
          <p:nvPr/>
        </p:nvSpPr>
        <p:spPr>
          <a:xfrm>
            <a:off x="19653933" y="4214104"/>
            <a:ext cx="838928" cy="5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BFT</a:t>
            </a:r>
          </a:p>
        </p:txBody>
      </p:sp>
      <p:sp>
        <p:nvSpPr>
          <p:cNvPr id="380" name="Google Shape;100;p13">
            <a:extLst>
              <a:ext uri="{FF2B5EF4-FFF2-40B4-BE49-F238E27FC236}">
                <a16:creationId xmlns:a16="http://schemas.microsoft.com/office/drawing/2014/main" id="{C24E51A2-C5A0-49DE-A2C3-12061F923865}"/>
              </a:ext>
            </a:extLst>
          </p:cNvPr>
          <p:cNvSpPr txBox="1"/>
          <p:nvPr/>
        </p:nvSpPr>
        <p:spPr>
          <a:xfrm>
            <a:off x="17980109" y="11090734"/>
            <a:ext cx="1539429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NFC or RFID – ID label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00;p13">
            <a:extLst>
              <a:ext uri="{FF2B5EF4-FFF2-40B4-BE49-F238E27FC236}">
                <a16:creationId xmlns:a16="http://schemas.microsoft.com/office/drawing/2014/main" id="{523A4B61-9AA7-462E-944C-F3967BE1A522}"/>
              </a:ext>
            </a:extLst>
          </p:cNvPr>
          <p:cNvSpPr txBox="1"/>
          <p:nvPr/>
        </p:nvSpPr>
        <p:spPr>
          <a:xfrm>
            <a:off x="5360824" y="337884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can also be routed through military vehicles if available</a:t>
            </a:r>
          </a:p>
        </p:txBody>
      </p: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8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815882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 System (ARMES) 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(central server) Data Processing and Subscription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to the patient and to the ideal hospital given the patient’s condition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device(s)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482263" y="7467600"/>
            <a:ext cx="2377737" cy="10782445"/>
          </a:xfrm>
          <a:prstGeom prst="rect">
            <a:avLst/>
          </a:prstGeom>
          <a:solidFill>
            <a:srgbClr val="C9C9C9"/>
          </a:solidFill>
          <a:ln w="38100">
            <a:solidFill>
              <a:schemeClr val="bg1"/>
            </a:solidFill>
          </a:ln>
        </p:spPr>
      </p:pic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6"/>
            <a:ext cx="6271845" cy="6574463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574465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595415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4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documentation,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decision support,</a:t>
            </a:r>
            <a:endParaRPr lang="en-US" sz="24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monitoring,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care,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ransport timing following damage control                                        resuscitation or surgery,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intelligent tasking,  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commander’s risk assessment tool,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369" y="1899080"/>
            <a:ext cx="3641372" cy="30427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592528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-1" y="7488864"/>
            <a:ext cx="2299583" cy="1076118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62785-9DE8-4D48-B61A-A9D9EDABF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581" y="7488864"/>
            <a:ext cx="18182681" cy="1076118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6301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F9398728-C9AC-4212-BCDD-4E10DD0A2164}"/>
              </a:ext>
            </a:extLst>
          </p:cNvPr>
          <p:cNvSpPr/>
          <p:nvPr/>
        </p:nvSpPr>
        <p:spPr>
          <a:xfrm>
            <a:off x="11882981" y="16763695"/>
            <a:ext cx="4006923" cy="1178923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F399860-348E-4A70-8E29-4EBCDC465DEA}"/>
              </a:ext>
            </a:extLst>
          </p:cNvPr>
          <p:cNvSpPr/>
          <p:nvPr/>
        </p:nvSpPr>
        <p:spPr>
          <a:xfrm>
            <a:off x="1667387" y="13187889"/>
            <a:ext cx="4343400" cy="1611782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F3A460-23E5-4CF1-98CE-604F0A66E162}"/>
              </a:ext>
            </a:extLst>
          </p:cNvPr>
          <p:cNvSpPr/>
          <p:nvPr/>
        </p:nvSpPr>
        <p:spPr>
          <a:xfrm>
            <a:off x="1828629" y="13315274"/>
            <a:ext cx="4027188" cy="1357013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9295BB2-C1C0-4F7C-8837-E8D6A6C97132}"/>
              </a:ext>
            </a:extLst>
          </p:cNvPr>
          <p:cNvSpPr/>
          <p:nvPr/>
        </p:nvSpPr>
        <p:spPr>
          <a:xfrm>
            <a:off x="17048300" y="13187889"/>
            <a:ext cx="5056637" cy="1656634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8299621-2EC3-4F8F-9A77-03FF5CAED425}"/>
              </a:ext>
            </a:extLst>
          </p:cNvPr>
          <p:cNvSpPr/>
          <p:nvPr/>
        </p:nvSpPr>
        <p:spPr>
          <a:xfrm>
            <a:off x="17169273" y="13325848"/>
            <a:ext cx="4796498" cy="1346439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F52587-B8F1-45C8-A224-1E6867DE1124}"/>
              </a:ext>
            </a:extLst>
          </p:cNvPr>
          <p:cNvSpPr/>
          <p:nvPr/>
        </p:nvSpPr>
        <p:spPr>
          <a:xfrm>
            <a:off x="746975" y="10863821"/>
            <a:ext cx="5947410" cy="1561216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08EDD-55B9-4915-9A5B-06EC59ADA987}"/>
              </a:ext>
            </a:extLst>
          </p:cNvPr>
          <p:cNvSpPr/>
          <p:nvPr/>
        </p:nvSpPr>
        <p:spPr>
          <a:xfrm>
            <a:off x="5437496" y="2888994"/>
            <a:ext cx="5947410" cy="138260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4C3EBA3-1A32-4945-82AD-AEC791F2C1C2}"/>
              </a:ext>
            </a:extLst>
          </p:cNvPr>
          <p:cNvSpPr/>
          <p:nvPr/>
        </p:nvSpPr>
        <p:spPr>
          <a:xfrm>
            <a:off x="5548543" y="3036685"/>
            <a:ext cx="5720576" cy="108721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Medical Hands-free Unified Broadcast System (MEDHUB)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D5E269-1D65-492B-BAB4-34D971AC6C29}"/>
              </a:ext>
            </a:extLst>
          </p:cNvPr>
          <p:cNvSpPr/>
          <p:nvPr/>
        </p:nvSpPr>
        <p:spPr>
          <a:xfrm>
            <a:off x="16099271" y="7101128"/>
            <a:ext cx="5720576" cy="1353253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Trauma, Triage, Treatment, and Training Decision Support (4TDS)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019F7C-5568-469F-A33A-7980D02822E2}"/>
              </a:ext>
            </a:extLst>
          </p:cNvPr>
          <p:cNvSpPr/>
          <p:nvPr/>
        </p:nvSpPr>
        <p:spPr>
          <a:xfrm>
            <a:off x="822093" y="6965900"/>
            <a:ext cx="6885539" cy="1561217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Nett Warrior (NW) / ViSi Mobile / Automated Processing of the Physiologic Registry for Assessment of Injury Severity (APPRAISE)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54424E-1D95-466C-A7D0-F9515C6D0210}"/>
              </a:ext>
            </a:extLst>
          </p:cNvPr>
          <p:cNvSpPr/>
          <p:nvPr/>
        </p:nvSpPr>
        <p:spPr>
          <a:xfrm>
            <a:off x="2507696" y="5323623"/>
            <a:ext cx="5720576" cy="11196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Other military-developed biosensors/ future medical tech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8F992E-7B13-4D19-AF98-74FB248520D8}"/>
              </a:ext>
            </a:extLst>
          </p:cNvPr>
          <p:cNvSpPr txBox="1"/>
          <p:nvPr/>
        </p:nvSpPr>
        <p:spPr>
          <a:xfrm>
            <a:off x="1123253" y="204586"/>
            <a:ext cx="2617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Central Hub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2A1248-9CC0-4365-A4A3-C63987F6A8C7}"/>
              </a:ext>
            </a:extLst>
          </p:cNvPr>
          <p:cNvSpPr/>
          <p:nvPr/>
        </p:nvSpPr>
        <p:spPr>
          <a:xfrm>
            <a:off x="507312" y="215604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B67ED8F-9C29-406D-89AD-0A77AF5E0AB4}"/>
              </a:ext>
            </a:extLst>
          </p:cNvPr>
          <p:cNvSpPr/>
          <p:nvPr/>
        </p:nvSpPr>
        <p:spPr>
          <a:xfrm>
            <a:off x="507312" y="1141667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2885F4-9050-4F6B-B01D-DC262BC86DFB}"/>
              </a:ext>
            </a:extLst>
          </p:cNvPr>
          <p:cNvSpPr/>
          <p:nvPr/>
        </p:nvSpPr>
        <p:spPr>
          <a:xfrm>
            <a:off x="500423" y="2110622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9CED977-FB42-481E-925B-A88488B84EA2}"/>
              </a:ext>
            </a:extLst>
          </p:cNvPr>
          <p:cNvSpPr/>
          <p:nvPr/>
        </p:nvSpPr>
        <p:spPr>
          <a:xfrm>
            <a:off x="520079" y="3270119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97E7E-C2EF-4D6F-88A5-8617C2FD806F}"/>
              </a:ext>
            </a:extLst>
          </p:cNvPr>
          <p:cNvSpPr/>
          <p:nvPr/>
        </p:nvSpPr>
        <p:spPr>
          <a:xfrm>
            <a:off x="15170244" y="5464910"/>
            <a:ext cx="4006924" cy="740215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Forces Tracker (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BFT)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DD2D96-6521-4C5B-8D8B-F46EB010FCD5}"/>
              </a:ext>
            </a:extLst>
          </p:cNvPr>
          <p:cNvSpPr/>
          <p:nvPr/>
        </p:nvSpPr>
        <p:spPr>
          <a:xfrm>
            <a:off x="2923704" y="9306801"/>
            <a:ext cx="3652988" cy="64765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3. 4. Patient profile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5145E15-5E54-432A-BF7D-5752DAD903D3}"/>
              </a:ext>
            </a:extLst>
          </p:cNvPr>
          <p:cNvSpPr/>
          <p:nvPr/>
        </p:nvSpPr>
        <p:spPr>
          <a:xfrm>
            <a:off x="12003952" y="16885783"/>
            <a:ext cx="3764979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 BFT informed route identification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F9B128-02DD-473B-8FD1-62140FC6168C}"/>
              </a:ext>
            </a:extLst>
          </p:cNvPr>
          <p:cNvSpPr/>
          <p:nvPr/>
        </p:nvSpPr>
        <p:spPr>
          <a:xfrm>
            <a:off x="856116" y="11009085"/>
            <a:ext cx="5720576" cy="1270687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BFT and patient profile informed medical supply drop recommendation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4029AA7-56D6-4879-8C05-B5D2961A9A3B}"/>
              </a:ext>
            </a:extLst>
          </p:cNvPr>
          <p:cNvSpPr/>
          <p:nvPr/>
        </p:nvSpPr>
        <p:spPr>
          <a:xfrm>
            <a:off x="1973409" y="13497209"/>
            <a:ext cx="3731356" cy="999908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triage list and map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FF0BC7B-D0B6-4B2B-B509-8C61D03444EC}"/>
              </a:ext>
            </a:extLst>
          </p:cNvPr>
          <p:cNvSpPr/>
          <p:nvPr/>
        </p:nvSpPr>
        <p:spPr>
          <a:xfrm>
            <a:off x="17107210" y="9301583"/>
            <a:ext cx="5232711" cy="647651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Future data processing schemes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158B19F-C461-46F9-BDAF-47E5087850E4}"/>
              </a:ext>
            </a:extLst>
          </p:cNvPr>
          <p:cNvSpPr/>
          <p:nvPr/>
        </p:nvSpPr>
        <p:spPr>
          <a:xfrm>
            <a:off x="17315196" y="13485843"/>
            <a:ext cx="4504651" cy="1011274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Personalized information subscription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C18518-E230-4D4A-8660-9B4FB840A8A3}"/>
              </a:ext>
            </a:extLst>
          </p:cNvPr>
          <p:cNvSpPr/>
          <p:nvPr/>
        </p:nvSpPr>
        <p:spPr>
          <a:xfrm>
            <a:off x="500423" y="4140322"/>
            <a:ext cx="404446" cy="3885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5579C7-356C-4506-B42D-1F746AD1E2B5}"/>
              </a:ext>
            </a:extLst>
          </p:cNvPr>
          <p:cNvSpPr/>
          <p:nvPr/>
        </p:nvSpPr>
        <p:spPr>
          <a:xfrm>
            <a:off x="6694385" y="16844533"/>
            <a:ext cx="4006923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 Near Field Communication (NFC)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E37952F-56EA-4216-9B90-29FAEB4B7953}"/>
              </a:ext>
            </a:extLst>
          </p:cNvPr>
          <p:cNvSpPr/>
          <p:nvPr/>
        </p:nvSpPr>
        <p:spPr>
          <a:xfrm>
            <a:off x="17652152" y="11009085"/>
            <a:ext cx="3548248" cy="13299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7. Commanders risk assessment tool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EAFD053-7E83-4715-9BEB-86AC1616CDB7}"/>
              </a:ext>
            </a:extLst>
          </p:cNvPr>
          <p:cNvSpPr/>
          <p:nvPr/>
        </p:nvSpPr>
        <p:spPr>
          <a:xfrm>
            <a:off x="15388518" y="15413345"/>
            <a:ext cx="3479810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Intelligent tasking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BFB0-2D7E-4B3A-AC88-4CA2512649AF}"/>
              </a:ext>
            </a:extLst>
          </p:cNvPr>
          <p:cNvCxnSpPr>
            <a:cxnSpLocks/>
          </p:cNvCxnSpPr>
          <p:nvPr/>
        </p:nvCxnSpPr>
        <p:spPr>
          <a:xfrm flipH="1">
            <a:off x="3741113" y="409865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95E7A7-BCE3-427B-85A1-1321071A7E25}"/>
              </a:ext>
            </a:extLst>
          </p:cNvPr>
          <p:cNvCxnSpPr>
            <a:cxnSpLocks/>
          </p:cNvCxnSpPr>
          <p:nvPr/>
        </p:nvCxnSpPr>
        <p:spPr>
          <a:xfrm flipH="1">
            <a:off x="3799903" y="1348106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6E39C-14CA-4532-B26F-8ABB6568C301}"/>
              </a:ext>
            </a:extLst>
          </p:cNvPr>
          <p:cNvSpPr/>
          <p:nvPr/>
        </p:nvSpPr>
        <p:spPr>
          <a:xfrm>
            <a:off x="3655123" y="15413345"/>
            <a:ext cx="4027188" cy="86055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FFEE1-4D9D-4C79-AD13-48691EB4C227}"/>
              </a:ext>
            </a:extLst>
          </p:cNvPr>
          <p:cNvSpPr/>
          <p:nvPr/>
        </p:nvSpPr>
        <p:spPr>
          <a:xfrm>
            <a:off x="3799903" y="15562522"/>
            <a:ext cx="3731356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sequence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36BBF-459E-4B7D-B544-443E388889EE}"/>
              </a:ext>
            </a:extLst>
          </p:cNvPr>
          <p:cNvSpPr txBox="1"/>
          <p:nvPr/>
        </p:nvSpPr>
        <p:spPr>
          <a:xfrm>
            <a:off x="4787847" y="204586"/>
            <a:ext cx="2617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Inputs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Outputs</a:t>
            </a:r>
          </a:p>
          <a:p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E9BE5-72DC-4CB6-8298-9B487C5A5C3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11201" y="4271595"/>
            <a:ext cx="3018326" cy="489736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5AE281-EA54-41E1-BE39-65B0973E3430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8228272" y="5883441"/>
            <a:ext cx="2367248" cy="3249519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15C8B1-FFFE-4C8A-A85B-E827948D624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975639" y="5835018"/>
            <a:ext cx="2194605" cy="3290665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21FA52-4557-4BAE-8989-2D494FED000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707632" y="7746509"/>
            <a:ext cx="2364959" cy="142245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E11669-295F-459F-83CC-F2D4F68AA31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3568490" y="7777755"/>
            <a:ext cx="2530781" cy="139879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E5609-21E1-40D5-877A-75DD428F4AA4}"/>
              </a:ext>
            </a:extLst>
          </p:cNvPr>
          <p:cNvCxnSpPr>
            <a:cxnSpLocks/>
            <a:stCxn id="110" idx="1"/>
            <a:endCxn id="158" idx="3"/>
          </p:cNvCxnSpPr>
          <p:nvPr/>
        </p:nvCxnSpPr>
        <p:spPr>
          <a:xfrm flipH="1">
            <a:off x="6576692" y="9630626"/>
            <a:ext cx="3495899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FB2DCF-331D-42F6-A0D0-56E4F4B2CA09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6694385" y="10067212"/>
            <a:ext cx="3378206" cy="1577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7E541-8F2C-42AD-842E-43699D6B5312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>
            <a:off x="6010787" y="10092291"/>
            <a:ext cx="4473378" cy="3901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A1475E-36F1-4727-B691-A88EE34B012E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668717" y="10092291"/>
            <a:ext cx="5190720" cy="532105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D38783-C994-417C-ABB9-8E4738DA09D5}"/>
              </a:ext>
            </a:extLst>
          </p:cNvPr>
          <p:cNvCxnSpPr>
            <a:cxnSpLocks/>
            <a:endCxn id="291" idx="0"/>
          </p:cNvCxnSpPr>
          <p:nvPr/>
        </p:nvCxnSpPr>
        <p:spPr>
          <a:xfrm flipH="1">
            <a:off x="8697847" y="10067212"/>
            <a:ext cx="2687059" cy="677732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766F9D-FE92-4D56-AAFA-6EB7DCE9C03A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12340724" y="10092291"/>
            <a:ext cx="1545719" cy="667140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514BAC-205B-44F4-BCAC-80692AC0CBCD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12687381" y="10088856"/>
            <a:ext cx="4441042" cy="5324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0BEB8B-D6B2-4085-A0B3-196669602808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13113583" y="10088856"/>
            <a:ext cx="3934717" cy="392735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DE057E-A146-4248-9F5D-606DD562DDA3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13546497" y="10064130"/>
            <a:ext cx="4105655" cy="160990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35E806-F377-4759-8894-963CC9391BBD}"/>
              </a:ext>
            </a:extLst>
          </p:cNvPr>
          <p:cNvCxnSpPr>
            <a:cxnSpLocks/>
            <a:stCxn id="110" idx="3"/>
            <a:endCxn id="200" idx="1"/>
          </p:cNvCxnSpPr>
          <p:nvPr/>
        </p:nvCxnSpPr>
        <p:spPr>
          <a:xfrm flipV="1">
            <a:off x="13552401" y="9625409"/>
            <a:ext cx="3554809" cy="5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899199-CC0C-4CAB-BC8C-A27A6F2FE207}"/>
              </a:ext>
            </a:extLst>
          </p:cNvPr>
          <p:cNvSpPr txBox="1"/>
          <p:nvPr/>
        </p:nvSpPr>
        <p:spPr>
          <a:xfrm>
            <a:off x="10072591" y="9168961"/>
            <a:ext cx="3479810" cy="923330"/>
          </a:xfrm>
          <a:prstGeom prst="rect">
            <a:avLst/>
          </a:prstGeom>
          <a:solidFill>
            <a:srgbClr val="BB3F4A"/>
          </a:solidFill>
          <a:ln w="3175"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Nunito" panose="020B0604020202020204" charset="0"/>
                <a:cs typeface="Calibri Light" panose="020F0302020204030204" pitchFamily="34" charset="0"/>
              </a:rPr>
              <a:t>ARMES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CA069-D057-4DF5-8CDA-F56E3027309C}"/>
              </a:ext>
            </a:extLst>
          </p:cNvPr>
          <p:cNvSpPr txBox="1"/>
          <p:nvPr/>
        </p:nvSpPr>
        <p:spPr>
          <a:xfrm>
            <a:off x="16704848" y="233640"/>
            <a:ext cx="615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*numbers correlate to the end route combat casualty care needs that are addressed according to [HHM+21] </a:t>
            </a:r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A7BB0C-6733-4ED1-842A-B0C60519F1DA}"/>
              </a:ext>
            </a:extLst>
          </p:cNvPr>
          <p:cNvSpPr/>
          <p:nvPr/>
        </p:nvSpPr>
        <p:spPr>
          <a:xfrm>
            <a:off x="11905546" y="3196706"/>
            <a:ext cx="5720576" cy="740215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Wireless Vital Signs Monitor (WVSM)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A90F0C-A6AE-4559-A230-B93DF7ADD594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2141632" y="3936921"/>
            <a:ext cx="2624202" cy="521348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Tactical Field Care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TACEVAC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Next Level Care</a:t>
            </a: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Definitive Care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17145000" y="14923365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8560209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detect status, record)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Nett Warrior / Automated Processing of the Physiologic Registry for Assessment of Injury Severity APPRAISE / ViSi mobile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Trauma, Triage, Treatment, and Training Decision Support 4TDS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Wireless Vitals Signs Monitor WVSM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Surgery using night vision, </a:t>
            </a:r>
            <a:r>
              <a:rPr lang="en-US" sz="2400" dirty="0" err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Tatrctimes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2017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MEDHUB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0" y="9918575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7747167" y="15630977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Patient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Field Hospital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2" y="15277171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68164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Individual first aid kit (IFAK)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-1" y="8146713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Help patient be own medic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 with dynamic field hospital location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602169" y="15984783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16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5" y="1"/>
            <a:ext cx="2285999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Key players in Military Medical Technology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390650" y="2629364"/>
            <a:ext cx="8496299" cy="123629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Health Technology Innovation Center HTIC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Mobile Health Innovation Center </a:t>
            </a:r>
            <a:r>
              <a:rPr lang="en-US" sz="2400" dirty="0" err="1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mHIC</a:t>
            </a:r>
            <a:endParaRPr lang="en-US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Intelligent Systems Laboratory MISL</a:t>
            </a: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U.S. Army Medical Research and Development Command (USAMRDC)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https://mrdc.amedd.army.mil/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CCCRP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	 	   MOMRP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&amp; Information Sciences Research 	   Program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MIT Lincoln Labs Biotechnology &amp; Human Systems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https://www.ll.mit.edu/r-d/biotechnology-and-human-systems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Human Health and Performance Systems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Humanitarian Assistance and Disaster Relief Systems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Military Health System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https://www.health.mil/About-MHS/MHS-Initiatives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Congressionally Directed Medical Research Program CDMRP Defense Medical Research and Development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https://cdmrp.army.mil/dmrdp/default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: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and Information Sciences Research 	   Program JPC-1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JPC-5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JPC-6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3;p13">
            <a:extLst>
              <a:ext uri="{FF2B5EF4-FFF2-40B4-BE49-F238E27FC236}">
                <a16:creationId xmlns:a16="http://schemas.microsoft.com/office/drawing/2014/main" id="{DE6F748C-F196-446E-A0D6-EC37F7927190}"/>
              </a:ext>
            </a:extLst>
          </p:cNvPr>
          <p:cNvSpPr txBox="1"/>
          <p:nvPr/>
        </p:nvSpPr>
        <p:spPr>
          <a:xfrm>
            <a:off x="162877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Technology</a:t>
            </a:r>
          </a:p>
        </p:txBody>
      </p: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76B33592-3D2A-4F9E-9A26-B773F46491FA}"/>
              </a:ext>
            </a:extLst>
          </p:cNvPr>
          <p:cNvSpPr txBox="1"/>
          <p:nvPr/>
        </p:nvSpPr>
        <p:spPr>
          <a:xfrm>
            <a:off x="1204912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Protocol</a:t>
            </a:r>
          </a:p>
        </p:txBody>
      </p:sp>
      <p:sp>
        <p:nvSpPr>
          <p:cNvPr id="20" name="Google Shape;93;p13">
            <a:extLst>
              <a:ext uri="{FF2B5EF4-FFF2-40B4-BE49-F238E27FC236}">
                <a16:creationId xmlns:a16="http://schemas.microsoft.com/office/drawing/2014/main" id="{2FEB1EB4-027E-4560-A779-117D79F5B092}"/>
              </a:ext>
            </a:extLst>
          </p:cNvPr>
          <p:cNvSpPr txBox="1"/>
          <p:nvPr/>
        </p:nvSpPr>
        <p:spPr>
          <a:xfrm>
            <a:off x="11810998" y="2629364"/>
            <a:ext cx="8496299" cy="72575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Joint Trauma System JTS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Committee on Tactical Combat Casualty Care CoTCCC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https://jts.amedd.army.mil/index.cfm/committees/cotccc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Advanced Medical Technology Initiative AMTI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Virtual Health Support Office VHSO</a:t>
            </a:r>
          </a:p>
        </p:txBody>
      </p:sp>
    </p:spTree>
    <p:extLst>
      <p:ext uri="{BB962C8B-B14F-4D97-AF65-F5344CB8AC3E}">
        <p14:creationId xmlns:p14="http://schemas.microsoft.com/office/powerpoint/2010/main" val="249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9751" y="-17118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503374" y="5849418"/>
            <a:ext cx="13178610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684361" y="349267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865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5"/>
            <a:ext cx="3481231" cy="497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779436" y="-14591"/>
            <a:ext cx="7023874" cy="695458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778650" y="5829306"/>
            <a:ext cx="7024660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54" y="3651892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9" y="546943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266" y="757441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639" y="4623862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7743" y="6490833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55732" y="3651892"/>
            <a:ext cx="2695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21673" y="3068687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Department (ED)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-11492" y="-28261"/>
            <a:ext cx="3510457" cy="2554545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Automated Vitals Collection &amp; Communication System for EMS (AVEMS)</a:t>
            </a: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5090958" y="3569772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Google Shape;68;p13">
            <a:extLst>
              <a:ext uri="{FF2B5EF4-FFF2-40B4-BE49-F238E27FC236}">
                <a16:creationId xmlns:a16="http://schemas.microsoft.com/office/drawing/2014/main" id="{E1F6BF54-8CE3-4A45-B59C-1DEE863AE153}"/>
              </a:ext>
            </a:extLst>
          </p:cNvPr>
          <p:cNvSpPr/>
          <p:nvPr/>
        </p:nvSpPr>
        <p:spPr>
          <a:xfrm>
            <a:off x="16366477" y="10493066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207" name="Google Shape;69;p13">
            <a:extLst>
              <a:ext uri="{FF2B5EF4-FFF2-40B4-BE49-F238E27FC236}">
                <a16:creationId xmlns:a16="http://schemas.microsoft.com/office/drawing/2014/main" id="{E95293C0-FE45-4AFC-AFF8-E4F3494CD96C}"/>
              </a:ext>
            </a:extLst>
          </p:cNvPr>
          <p:cNvSpPr/>
          <p:nvPr/>
        </p:nvSpPr>
        <p:spPr>
          <a:xfrm>
            <a:off x="16486477" y="10636070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209" name="Google Shape;70;p13">
            <a:extLst>
              <a:ext uri="{FF2B5EF4-FFF2-40B4-BE49-F238E27FC236}">
                <a16:creationId xmlns:a16="http://schemas.microsoft.com/office/drawing/2014/main" id="{C316756C-E873-43EA-9F3D-5DB469756229}"/>
              </a:ext>
            </a:extLst>
          </p:cNvPr>
          <p:cNvSpPr/>
          <p:nvPr/>
        </p:nvSpPr>
        <p:spPr>
          <a:xfrm>
            <a:off x="16790796" y="12315074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ECD6E48-D8D3-41C9-B084-3AB8343E5FC2}"/>
              </a:ext>
            </a:extLst>
          </p:cNvPr>
          <p:cNvCxnSpPr/>
          <p:nvPr/>
        </p:nvCxnSpPr>
        <p:spPr>
          <a:xfrm>
            <a:off x="16646239" y="1129442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DD087B7-F022-42EC-B82B-CA0BB1CF5C60}"/>
              </a:ext>
            </a:extLst>
          </p:cNvPr>
          <p:cNvCxnSpPr>
            <a:cxnSpLocks/>
          </p:cNvCxnSpPr>
          <p:nvPr/>
        </p:nvCxnSpPr>
        <p:spPr>
          <a:xfrm>
            <a:off x="16646238" y="1136498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2A27CE-F1A7-4388-AAA5-7392DE6F28B2}"/>
              </a:ext>
            </a:extLst>
          </p:cNvPr>
          <p:cNvCxnSpPr/>
          <p:nvPr/>
        </p:nvCxnSpPr>
        <p:spPr>
          <a:xfrm>
            <a:off x="16646238" y="11439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467B664-4310-437A-B52E-AFDF8316B614}"/>
              </a:ext>
            </a:extLst>
          </p:cNvPr>
          <p:cNvCxnSpPr>
            <a:cxnSpLocks/>
          </p:cNvCxnSpPr>
          <p:nvPr/>
        </p:nvCxnSpPr>
        <p:spPr>
          <a:xfrm>
            <a:off x="16654453" y="11505480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E802D9C-EB31-4516-BF28-3C87D27807D3}"/>
              </a:ext>
            </a:extLst>
          </p:cNvPr>
          <p:cNvCxnSpPr>
            <a:cxnSpLocks/>
          </p:cNvCxnSpPr>
          <p:nvPr/>
        </p:nvCxnSpPr>
        <p:spPr>
          <a:xfrm>
            <a:off x="16654453" y="11574536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88B4C83-297C-4424-90E7-19A7C401447E}"/>
              </a:ext>
            </a:extLst>
          </p:cNvPr>
          <p:cNvCxnSpPr>
            <a:cxnSpLocks/>
          </p:cNvCxnSpPr>
          <p:nvPr/>
        </p:nvCxnSpPr>
        <p:spPr>
          <a:xfrm>
            <a:off x="16654452" y="11639939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7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5E12D915-078F-4B34-92AE-AF242B210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6655074" y="11719812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5423BC06-1091-4BBE-B532-7EABCD840C25}"/>
              </a:ext>
            </a:extLst>
          </p:cNvPr>
          <p:cNvSpPr/>
          <p:nvPr/>
        </p:nvSpPr>
        <p:spPr>
          <a:xfrm>
            <a:off x="16655074" y="11774893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219" name="Picture 40" descr="Person icon - Free download on Iconfinder">
            <a:extLst>
              <a:ext uri="{FF2B5EF4-FFF2-40B4-BE49-F238E27FC236}">
                <a16:creationId xmlns:a16="http://schemas.microsoft.com/office/drawing/2014/main" id="{982F7004-071F-4710-BA1D-C739A33B8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16655072" y="10833456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Google Shape;79;p13">
            <a:extLst>
              <a:ext uri="{FF2B5EF4-FFF2-40B4-BE49-F238E27FC236}">
                <a16:creationId xmlns:a16="http://schemas.microsoft.com/office/drawing/2014/main" id="{C0B93E76-3B6C-4426-BDC0-026637C57989}"/>
              </a:ext>
            </a:extLst>
          </p:cNvPr>
          <p:cNvSpPr/>
          <p:nvPr/>
        </p:nvSpPr>
        <p:spPr>
          <a:xfrm>
            <a:off x="16918218" y="10822137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31186" y="4057344"/>
            <a:ext cx="0" cy="441995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0546" y="3539590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98;p13">
            <a:extLst>
              <a:ext uri="{FF2B5EF4-FFF2-40B4-BE49-F238E27FC236}">
                <a16:creationId xmlns:a16="http://schemas.microsoft.com/office/drawing/2014/main" id="{AEC14516-18E6-4615-A282-831541BE2D02}"/>
              </a:ext>
            </a:extLst>
          </p:cNvPr>
          <p:cNvSpPr txBox="1"/>
          <p:nvPr/>
        </p:nvSpPr>
        <p:spPr>
          <a:xfrm>
            <a:off x="15704687" y="8480278"/>
            <a:ext cx="5657219" cy="25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or laptop – communicator and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Patient(s) profile: vitals, 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93;p13">
            <a:extLst>
              <a:ext uri="{FF2B5EF4-FFF2-40B4-BE49-F238E27FC236}">
                <a16:creationId xmlns:a16="http://schemas.microsoft.com/office/drawing/2014/main" id="{A9F2AEFB-7EF9-4A23-8D96-405CB13E9241}"/>
              </a:ext>
            </a:extLst>
          </p:cNvPr>
          <p:cNvSpPr txBox="1"/>
          <p:nvPr/>
        </p:nvSpPr>
        <p:spPr>
          <a:xfrm>
            <a:off x="3591302" y="2124269"/>
            <a:ext cx="477187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Vitals collection device – collector 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Imbedded RFID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888730" y="557751"/>
            <a:ext cx="0" cy="145471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Google Shape;112;p13">
            <a:extLst>
              <a:ext uri="{FF2B5EF4-FFF2-40B4-BE49-F238E27FC236}">
                <a16:creationId xmlns:a16="http://schemas.microsoft.com/office/drawing/2014/main" id="{55E4A817-7DAD-4DAC-BCD0-A1B3E0E0C457}"/>
              </a:ext>
            </a:extLst>
          </p:cNvPr>
          <p:cNvSpPr txBox="1"/>
          <p:nvPr/>
        </p:nvSpPr>
        <p:spPr>
          <a:xfrm>
            <a:off x="8697824" y="1381380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SD Card – local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sp>
        <p:nvSpPr>
          <p:cNvPr id="245" name="Google Shape;112;p13">
            <a:extLst>
              <a:ext uri="{FF2B5EF4-FFF2-40B4-BE49-F238E27FC236}">
                <a16:creationId xmlns:a16="http://schemas.microsoft.com/office/drawing/2014/main" id="{1BEBDDD3-77C8-4373-8947-BC526E291629}"/>
              </a:ext>
            </a:extLst>
          </p:cNvPr>
          <p:cNvSpPr txBox="1"/>
          <p:nvPr/>
        </p:nvSpPr>
        <p:spPr>
          <a:xfrm>
            <a:off x="17389598" y="928436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Central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Triaging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Hospital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Route 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75;p13">
            <a:extLst>
              <a:ext uri="{FF2B5EF4-FFF2-40B4-BE49-F238E27FC236}">
                <a16:creationId xmlns:a16="http://schemas.microsoft.com/office/drawing/2014/main" id="{429FFBBA-EC3C-4EA4-A748-0783D2F9AB1F}"/>
              </a:ext>
            </a:extLst>
          </p:cNvPr>
          <p:cNvSpPr/>
          <p:nvPr/>
        </p:nvSpPr>
        <p:spPr>
          <a:xfrm>
            <a:off x="18463383" y="12419826"/>
            <a:ext cx="31176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269" name="Google Shape;87;p13">
            <a:extLst>
              <a:ext uri="{FF2B5EF4-FFF2-40B4-BE49-F238E27FC236}">
                <a16:creationId xmlns:a16="http://schemas.microsoft.com/office/drawing/2014/main" id="{9A4BA264-634B-4F2C-A722-7D32E093022A}"/>
              </a:ext>
            </a:extLst>
          </p:cNvPr>
          <p:cNvSpPr/>
          <p:nvPr/>
        </p:nvSpPr>
        <p:spPr>
          <a:xfrm>
            <a:off x="18679948" y="10489814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270" name="Google Shape;88;p13">
            <a:extLst>
              <a:ext uri="{FF2B5EF4-FFF2-40B4-BE49-F238E27FC236}">
                <a16:creationId xmlns:a16="http://schemas.microsoft.com/office/drawing/2014/main" id="{9BA1AE9D-BECF-438F-8EAE-E1E57E3DD5EF}"/>
              </a:ext>
            </a:extLst>
          </p:cNvPr>
          <p:cNvSpPr/>
          <p:nvPr/>
        </p:nvSpPr>
        <p:spPr>
          <a:xfrm>
            <a:off x="18801869" y="10635104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26B51BE0-456A-479B-9442-75C70B4E6EEA}"/>
              </a:ext>
            </a:extLst>
          </p:cNvPr>
          <p:cNvSpPr/>
          <p:nvPr/>
        </p:nvSpPr>
        <p:spPr>
          <a:xfrm>
            <a:off x="18924576" y="1076854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DC4F895-D01F-4479-8627-A15BE62420A4}"/>
              </a:ext>
            </a:extLst>
          </p:cNvPr>
          <p:cNvSpPr/>
          <p:nvPr/>
        </p:nvSpPr>
        <p:spPr>
          <a:xfrm>
            <a:off x="18861909" y="1073298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A080827-954C-4C19-B0C2-78EABB5A2F1C}"/>
              </a:ext>
            </a:extLst>
          </p:cNvPr>
          <p:cNvSpPr txBox="1"/>
          <p:nvPr/>
        </p:nvSpPr>
        <p:spPr>
          <a:xfrm>
            <a:off x="18880779" y="1076173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274" name="Arrow: Pentagon 273">
            <a:extLst>
              <a:ext uri="{FF2B5EF4-FFF2-40B4-BE49-F238E27FC236}">
                <a16:creationId xmlns:a16="http://schemas.microsoft.com/office/drawing/2014/main" id="{99787D14-08CB-47B8-A620-81154154BCC9}"/>
              </a:ext>
            </a:extLst>
          </p:cNvPr>
          <p:cNvSpPr/>
          <p:nvPr/>
        </p:nvSpPr>
        <p:spPr>
          <a:xfrm rot="12935643">
            <a:off x="19183361" y="108229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3C4ED84-31A7-475F-AD3B-B1C8D4777172}"/>
              </a:ext>
            </a:extLst>
          </p:cNvPr>
          <p:cNvCxnSpPr/>
          <p:nvPr/>
        </p:nvCxnSpPr>
        <p:spPr>
          <a:xfrm>
            <a:off x="19403378" y="1083320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7A53687-CE34-4E76-A98C-A05CBFB63C16}"/>
              </a:ext>
            </a:extLst>
          </p:cNvPr>
          <p:cNvCxnSpPr>
            <a:cxnSpLocks/>
          </p:cNvCxnSpPr>
          <p:nvPr/>
        </p:nvCxnSpPr>
        <p:spPr>
          <a:xfrm>
            <a:off x="19411744" y="1088035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1D3267-0AA0-43E9-9B04-72D5BB4AF212}"/>
              </a:ext>
            </a:extLst>
          </p:cNvPr>
          <p:cNvSpPr/>
          <p:nvPr/>
        </p:nvSpPr>
        <p:spPr>
          <a:xfrm>
            <a:off x="18902864" y="1078225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5087393-39F9-4185-B18C-51843B60B071}"/>
              </a:ext>
            </a:extLst>
          </p:cNvPr>
          <p:cNvSpPr txBox="1"/>
          <p:nvPr/>
        </p:nvSpPr>
        <p:spPr>
          <a:xfrm>
            <a:off x="18885885" y="1076302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1E55EB6C-4FFA-478F-BA6E-6980389EEB91}"/>
              </a:ext>
            </a:extLst>
          </p:cNvPr>
          <p:cNvSpPr/>
          <p:nvPr/>
        </p:nvSpPr>
        <p:spPr>
          <a:xfrm>
            <a:off x="18943836" y="11155101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1FCD225-5F8F-4735-81DA-2EC725322DE4}"/>
              </a:ext>
            </a:extLst>
          </p:cNvPr>
          <p:cNvSpPr/>
          <p:nvPr/>
        </p:nvSpPr>
        <p:spPr>
          <a:xfrm>
            <a:off x="18881169" y="1111953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681AB5D-3259-4133-9380-80B0B76849F4}"/>
              </a:ext>
            </a:extLst>
          </p:cNvPr>
          <p:cNvSpPr txBox="1"/>
          <p:nvPr/>
        </p:nvSpPr>
        <p:spPr>
          <a:xfrm>
            <a:off x="18900040" y="1114828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282" name="Arrow: Pentagon 281">
            <a:extLst>
              <a:ext uri="{FF2B5EF4-FFF2-40B4-BE49-F238E27FC236}">
                <a16:creationId xmlns:a16="http://schemas.microsoft.com/office/drawing/2014/main" id="{C60DE24A-5F5C-4206-8CF7-C957950F3C50}"/>
              </a:ext>
            </a:extLst>
          </p:cNvPr>
          <p:cNvSpPr/>
          <p:nvPr/>
        </p:nvSpPr>
        <p:spPr>
          <a:xfrm rot="12935643">
            <a:off x="19202623" y="1120946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93CF679-75B8-430B-870C-43BB97869AA0}"/>
              </a:ext>
            </a:extLst>
          </p:cNvPr>
          <p:cNvCxnSpPr/>
          <p:nvPr/>
        </p:nvCxnSpPr>
        <p:spPr>
          <a:xfrm>
            <a:off x="19422639" y="1121975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D39821D-C319-4402-BFDE-3B105DE3B80B}"/>
              </a:ext>
            </a:extLst>
          </p:cNvPr>
          <p:cNvCxnSpPr>
            <a:cxnSpLocks/>
          </p:cNvCxnSpPr>
          <p:nvPr/>
        </p:nvCxnSpPr>
        <p:spPr>
          <a:xfrm>
            <a:off x="19431005" y="11266905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FEFF81AE-D0DC-490B-B7C2-292ABF39B5B7}"/>
              </a:ext>
            </a:extLst>
          </p:cNvPr>
          <p:cNvSpPr/>
          <p:nvPr/>
        </p:nvSpPr>
        <p:spPr>
          <a:xfrm>
            <a:off x="18922126" y="11168805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F99B6F2-A6DA-4AD7-B0E7-BE16C73BE45D}"/>
              </a:ext>
            </a:extLst>
          </p:cNvPr>
          <p:cNvSpPr txBox="1"/>
          <p:nvPr/>
        </p:nvSpPr>
        <p:spPr>
          <a:xfrm>
            <a:off x="18905146" y="1114957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DA95E3F5-2028-400E-BCEC-965543FB8EF8}"/>
              </a:ext>
            </a:extLst>
          </p:cNvPr>
          <p:cNvSpPr/>
          <p:nvPr/>
        </p:nvSpPr>
        <p:spPr>
          <a:xfrm>
            <a:off x="18938731" y="1154255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3E7AE52-B679-4B3B-B5DA-5783BBEEE395}"/>
              </a:ext>
            </a:extLst>
          </p:cNvPr>
          <p:cNvSpPr/>
          <p:nvPr/>
        </p:nvSpPr>
        <p:spPr>
          <a:xfrm>
            <a:off x="18876064" y="11506988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F0073D3-42E3-4ECF-A89B-77FFD9294372}"/>
              </a:ext>
            </a:extLst>
          </p:cNvPr>
          <p:cNvSpPr txBox="1"/>
          <p:nvPr/>
        </p:nvSpPr>
        <p:spPr>
          <a:xfrm>
            <a:off x="18894934" y="1153573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290" name="Arrow: Pentagon 289">
            <a:extLst>
              <a:ext uri="{FF2B5EF4-FFF2-40B4-BE49-F238E27FC236}">
                <a16:creationId xmlns:a16="http://schemas.microsoft.com/office/drawing/2014/main" id="{225E106C-1294-4031-82CF-341EF0442D89}"/>
              </a:ext>
            </a:extLst>
          </p:cNvPr>
          <p:cNvSpPr/>
          <p:nvPr/>
        </p:nvSpPr>
        <p:spPr>
          <a:xfrm rot="12935643">
            <a:off x="19197517" y="11596915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3492946-0580-4427-A00B-479252B21CBC}"/>
              </a:ext>
            </a:extLst>
          </p:cNvPr>
          <p:cNvCxnSpPr/>
          <p:nvPr/>
        </p:nvCxnSpPr>
        <p:spPr>
          <a:xfrm>
            <a:off x="19417533" y="1160720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3B18723-78DC-4651-93B2-CAAF90256B88}"/>
              </a:ext>
            </a:extLst>
          </p:cNvPr>
          <p:cNvCxnSpPr>
            <a:cxnSpLocks/>
          </p:cNvCxnSpPr>
          <p:nvPr/>
        </p:nvCxnSpPr>
        <p:spPr>
          <a:xfrm>
            <a:off x="19425899" y="1165435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37746C3E-81B9-49CB-9D31-F10E84D950B2}"/>
              </a:ext>
            </a:extLst>
          </p:cNvPr>
          <p:cNvSpPr/>
          <p:nvPr/>
        </p:nvSpPr>
        <p:spPr>
          <a:xfrm>
            <a:off x="18917020" y="1155625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F3DE139-0B71-4870-BD38-2F35000CCBE1}"/>
              </a:ext>
            </a:extLst>
          </p:cNvPr>
          <p:cNvSpPr txBox="1"/>
          <p:nvPr/>
        </p:nvSpPr>
        <p:spPr>
          <a:xfrm>
            <a:off x="18900042" y="11537031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48D93225-1DAA-46B0-80D2-C49FC8536C22}"/>
              </a:ext>
            </a:extLst>
          </p:cNvPr>
          <p:cNvSpPr/>
          <p:nvPr/>
        </p:nvSpPr>
        <p:spPr>
          <a:xfrm>
            <a:off x="18943836" y="11923396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A6B1AC3-EE5E-4D78-9C59-E01CD71AE0EC}"/>
              </a:ext>
            </a:extLst>
          </p:cNvPr>
          <p:cNvSpPr/>
          <p:nvPr/>
        </p:nvSpPr>
        <p:spPr>
          <a:xfrm>
            <a:off x="18881169" y="11887831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2B77DE0-6F81-48C9-9AAE-7FD241ED88D7}"/>
              </a:ext>
            </a:extLst>
          </p:cNvPr>
          <p:cNvSpPr txBox="1"/>
          <p:nvPr/>
        </p:nvSpPr>
        <p:spPr>
          <a:xfrm>
            <a:off x="18900040" y="1191658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298" name="Arrow: Pentagon 297">
            <a:extLst>
              <a:ext uri="{FF2B5EF4-FFF2-40B4-BE49-F238E27FC236}">
                <a16:creationId xmlns:a16="http://schemas.microsoft.com/office/drawing/2014/main" id="{3DAB1AA6-3EA3-4392-905A-3011103725D5}"/>
              </a:ext>
            </a:extLst>
          </p:cNvPr>
          <p:cNvSpPr/>
          <p:nvPr/>
        </p:nvSpPr>
        <p:spPr>
          <a:xfrm rot="12935643">
            <a:off x="19202622" y="11977758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BC820D4-FA13-4433-A4C4-7211E861401B}"/>
              </a:ext>
            </a:extLst>
          </p:cNvPr>
          <p:cNvCxnSpPr/>
          <p:nvPr/>
        </p:nvCxnSpPr>
        <p:spPr>
          <a:xfrm>
            <a:off x="19422638" y="1198805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C03E4F5-9C2C-41E2-8C87-8E6B52265D86}"/>
              </a:ext>
            </a:extLst>
          </p:cNvPr>
          <p:cNvCxnSpPr>
            <a:cxnSpLocks/>
          </p:cNvCxnSpPr>
          <p:nvPr/>
        </p:nvCxnSpPr>
        <p:spPr>
          <a:xfrm>
            <a:off x="19431004" y="12035200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4DCD8FE9-0202-4751-A266-F396673EE8D1}"/>
              </a:ext>
            </a:extLst>
          </p:cNvPr>
          <p:cNvSpPr/>
          <p:nvPr/>
        </p:nvSpPr>
        <p:spPr>
          <a:xfrm>
            <a:off x="18922125" y="11937100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9FBA40D-82FE-41DB-9E51-E133AFBB3A62}"/>
              </a:ext>
            </a:extLst>
          </p:cNvPr>
          <p:cNvSpPr txBox="1"/>
          <p:nvPr/>
        </p:nvSpPr>
        <p:spPr>
          <a:xfrm>
            <a:off x="18905147" y="11917874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793759" y="4061186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09442" y="432808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" name="Google Shape;76;p13">
            <a:extLst>
              <a:ext uri="{FF2B5EF4-FFF2-40B4-BE49-F238E27FC236}">
                <a16:creationId xmlns:a16="http://schemas.microsoft.com/office/drawing/2014/main" id="{6BD279A9-8F0D-4272-AAFC-9E9C5CAC8E53}"/>
              </a:ext>
            </a:extLst>
          </p:cNvPr>
          <p:cNvSpPr/>
          <p:nvPr/>
        </p:nvSpPr>
        <p:spPr>
          <a:xfrm>
            <a:off x="3946458" y="8307279"/>
            <a:ext cx="1920000" cy="186710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93" name="Google Shape;68;p13">
            <a:extLst>
              <a:ext uri="{FF2B5EF4-FFF2-40B4-BE49-F238E27FC236}">
                <a16:creationId xmlns:a16="http://schemas.microsoft.com/office/drawing/2014/main" id="{98F66DD8-B801-4A35-9304-D03DABF027B6}"/>
              </a:ext>
            </a:extLst>
          </p:cNvPr>
          <p:cNvSpPr/>
          <p:nvPr/>
        </p:nvSpPr>
        <p:spPr>
          <a:xfrm>
            <a:off x="6085902" y="1094787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94" name="Google Shape;69;p13">
            <a:extLst>
              <a:ext uri="{FF2B5EF4-FFF2-40B4-BE49-F238E27FC236}">
                <a16:creationId xmlns:a16="http://schemas.microsoft.com/office/drawing/2014/main" id="{775B295A-51C5-4DDA-865C-68CC42AF57FA}"/>
              </a:ext>
            </a:extLst>
          </p:cNvPr>
          <p:cNvSpPr/>
          <p:nvPr/>
        </p:nvSpPr>
        <p:spPr>
          <a:xfrm>
            <a:off x="6205902" y="1109088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95" name="Google Shape;70;p13">
            <a:extLst>
              <a:ext uri="{FF2B5EF4-FFF2-40B4-BE49-F238E27FC236}">
                <a16:creationId xmlns:a16="http://schemas.microsoft.com/office/drawing/2014/main" id="{4471738F-062A-46E4-9BC7-C98B7132FEA8}"/>
              </a:ext>
            </a:extLst>
          </p:cNvPr>
          <p:cNvSpPr/>
          <p:nvPr/>
        </p:nvSpPr>
        <p:spPr>
          <a:xfrm>
            <a:off x="6510221" y="12769885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E708A7E4-2870-433E-A632-11E3E8D28CD7}"/>
              </a:ext>
            </a:extLst>
          </p:cNvPr>
          <p:cNvCxnSpPr/>
          <p:nvPr/>
        </p:nvCxnSpPr>
        <p:spPr>
          <a:xfrm>
            <a:off x="6365664" y="1174923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2332CE47-7690-4C5D-9A93-734FED2C0B11}"/>
              </a:ext>
            </a:extLst>
          </p:cNvPr>
          <p:cNvCxnSpPr>
            <a:cxnSpLocks/>
          </p:cNvCxnSpPr>
          <p:nvPr/>
        </p:nvCxnSpPr>
        <p:spPr>
          <a:xfrm>
            <a:off x="6365663" y="1181979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6577DF1D-A694-4B4E-A999-7D9944FE3332}"/>
              </a:ext>
            </a:extLst>
          </p:cNvPr>
          <p:cNvCxnSpPr/>
          <p:nvPr/>
        </p:nvCxnSpPr>
        <p:spPr>
          <a:xfrm>
            <a:off x="6365663" y="1189448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C0F7CE9A-83DF-4B86-944F-B910DDCCCBDF}"/>
              </a:ext>
            </a:extLst>
          </p:cNvPr>
          <p:cNvCxnSpPr>
            <a:cxnSpLocks/>
          </p:cNvCxnSpPr>
          <p:nvPr/>
        </p:nvCxnSpPr>
        <p:spPr>
          <a:xfrm>
            <a:off x="6373878" y="1196029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2302B777-A4AE-4914-A356-4879B37DB53A}"/>
              </a:ext>
            </a:extLst>
          </p:cNvPr>
          <p:cNvCxnSpPr>
            <a:cxnSpLocks/>
          </p:cNvCxnSpPr>
          <p:nvPr/>
        </p:nvCxnSpPr>
        <p:spPr>
          <a:xfrm>
            <a:off x="6373878" y="1202934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7D6CC2B7-FD5A-4563-93BB-191E8B221352}"/>
              </a:ext>
            </a:extLst>
          </p:cNvPr>
          <p:cNvCxnSpPr>
            <a:cxnSpLocks/>
          </p:cNvCxnSpPr>
          <p:nvPr/>
        </p:nvCxnSpPr>
        <p:spPr>
          <a:xfrm>
            <a:off x="6373877" y="1209475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2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FD6E44AC-DF5F-4620-9B7D-39603E8A4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6374499" y="12174623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" name="Rectangle 502">
            <a:extLst>
              <a:ext uri="{FF2B5EF4-FFF2-40B4-BE49-F238E27FC236}">
                <a16:creationId xmlns:a16="http://schemas.microsoft.com/office/drawing/2014/main" id="{8AA98EE7-FA58-4DCF-B2F7-8BBDDDC1F755}"/>
              </a:ext>
            </a:extLst>
          </p:cNvPr>
          <p:cNvSpPr/>
          <p:nvPr/>
        </p:nvSpPr>
        <p:spPr>
          <a:xfrm>
            <a:off x="6374499" y="12229704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504" name="Picture 40" descr="Person icon - Free download on Iconfinder">
            <a:extLst>
              <a:ext uri="{FF2B5EF4-FFF2-40B4-BE49-F238E27FC236}">
                <a16:creationId xmlns:a16="http://schemas.microsoft.com/office/drawing/2014/main" id="{2DCDC24C-3DDA-4CE1-9AF0-F9F01C866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6374497" y="11288267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5" name="Google Shape;79;p13">
            <a:extLst>
              <a:ext uri="{FF2B5EF4-FFF2-40B4-BE49-F238E27FC236}">
                <a16:creationId xmlns:a16="http://schemas.microsoft.com/office/drawing/2014/main" id="{C9BD9504-6175-429C-A164-D6022181E386}"/>
              </a:ext>
            </a:extLst>
          </p:cNvPr>
          <p:cNvSpPr/>
          <p:nvPr/>
        </p:nvSpPr>
        <p:spPr>
          <a:xfrm>
            <a:off x="6637643" y="11276948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>
            <a:off x="6013725" y="9451159"/>
            <a:ext cx="8081416" cy="24666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4095141" y="2156810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4095141" y="2156810"/>
            <a:ext cx="1742396" cy="34768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08178" y="8974680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715" y="3945042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Google Shape;98;p13">
            <a:extLst>
              <a:ext uri="{FF2B5EF4-FFF2-40B4-BE49-F238E27FC236}">
                <a16:creationId xmlns:a16="http://schemas.microsoft.com/office/drawing/2014/main" id="{A7FEB7C9-836D-4C12-8119-ADC433203ACF}"/>
              </a:ext>
            </a:extLst>
          </p:cNvPr>
          <p:cNvSpPr txBox="1"/>
          <p:nvPr/>
        </p:nvSpPr>
        <p:spPr>
          <a:xfrm>
            <a:off x="10435481" y="10635104"/>
            <a:ext cx="4095831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or laptop –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Patient(s) profile: vitals, 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75;p13">
            <a:extLst>
              <a:ext uri="{FF2B5EF4-FFF2-40B4-BE49-F238E27FC236}">
                <a16:creationId xmlns:a16="http://schemas.microsoft.com/office/drawing/2014/main" id="{C9A6EF5D-0786-436C-B405-8DB8F2A4545B}"/>
              </a:ext>
            </a:extLst>
          </p:cNvPr>
          <p:cNvSpPr/>
          <p:nvPr/>
        </p:nvSpPr>
        <p:spPr>
          <a:xfrm>
            <a:off x="7200563" y="12607016"/>
            <a:ext cx="31176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515" name="Google Shape;87;p13">
            <a:extLst>
              <a:ext uri="{FF2B5EF4-FFF2-40B4-BE49-F238E27FC236}">
                <a16:creationId xmlns:a16="http://schemas.microsoft.com/office/drawing/2014/main" id="{CA00ADDD-9BCA-4639-B37A-B5D9A55F8C8A}"/>
              </a:ext>
            </a:extLst>
          </p:cNvPr>
          <p:cNvSpPr/>
          <p:nvPr/>
        </p:nvSpPr>
        <p:spPr>
          <a:xfrm>
            <a:off x="7417128" y="10677004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516" name="Google Shape;88;p13">
            <a:extLst>
              <a:ext uri="{FF2B5EF4-FFF2-40B4-BE49-F238E27FC236}">
                <a16:creationId xmlns:a16="http://schemas.microsoft.com/office/drawing/2014/main" id="{770D3B89-5C6D-40C4-A17D-A6AEEF646074}"/>
              </a:ext>
            </a:extLst>
          </p:cNvPr>
          <p:cNvSpPr/>
          <p:nvPr/>
        </p:nvSpPr>
        <p:spPr>
          <a:xfrm>
            <a:off x="7539049" y="10822294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517" name="Rectangle: Rounded Corners 516">
            <a:extLst>
              <a:ext uri="{FF2B5EF4-FFF2-40B4-BE49-F238E27FC236}">
                <a16:creationId xmlns:a16="http://schemas.microsoft.com/office/drawing/2014/main" id="{9F583EB0-51C7-44C1-9614-F234B504666C}"/>
              </a:ext>
            </a:extLst>
          </p:cNvPr>
          <p:cNvSpPr/>
          <p:nvPr/>
        </p:nvSpPr>
        <p:spPr>
          <a:xfrm>
            <a:off x="7661756" y="1095573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031A9D5A-3495-4F2C-A5D5-96E9AC61F545}"/>
              </a:ext>
            </a:extLst>
          </p:cNvPr>
          <p:cNvSpPr/>
          <p:nvPr/>
        </p:nvSpPr>
        <p:spPr>
          <a:xfrm>
            <a:off x="7599089" y="10920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D2C3378-145E-43AF-A187-C980E1898DE9}"/>
              </a:ext>
            </a:extLst>
          </p:cNvPr>
          <p:cNvSpPr txBox="1"/>
          <p:nvPr/>
        </p:nvSpPr>
        <p:spPr>
          <a:xfrm>
            <a:off x="7617959" y="10948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520" name="Arrow: Pentagon 519">
            <a:extLst>
              <a:ext uri="{FF2B5EF4-FFF2-40B4-BE49-F238E27FC236}">
                <a16:creationId xmlns:a16="http://schemas.microsoft.com/office/drawing/2014/main" id="{65A7EC3C-0290-4B71-81BF-2630DC6822AA}"/>
              </a:ext>
            </a:extLst>
          </p:cNvPr>
          <p:cNvSpPr/>
          <p:nvPr/>
        </p:nvSpPr>
        <p:spPr>
          <a:xfrm rot="12935643">
            <a:off x="7920541" y="1101010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9A3E7E2-A165-4D42-A291-04EDD4126BC1}"/>
              </a:ext>
            </a:extLst>
          </p:cNvPr>
          <p:cNvCxnSpPr/>
          <p:nvPr/>
        </p:nvCxnSpPr>
        <p:spPr>
          <a:xfrm>
            <a:off x="8140558" y="1102039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92774A7-222A-4944-B55E-3FDCF24E2DFD}"/>
              </a:ext>
            </a:extLst>
          </p:cNvPr>
          <p:cNvCxnSpPr>
            <a:cxnSpLocks/>
          </p:cNvCxnSpPr>
          <p:nvPr/>
        </p:nvCxnSpPr>
        <p:spPr>
          <a:xfrm>
            <a:off x="8148924" y="1106754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A53B3C41-1220-4E6F-9C74-094C78D72BBE}"/>
              </a:ext>
            </a:extLst>
          </p:cNvPr>
          <p:cNvSpPr/>
          <p:nvPr/>
        </p:nvSpPr>
        <p:spPr>
          <a:xfrm>
            <a:off x="7640044" y="1096944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7FCEE9A0-9C19-48A8-9577-FE8AC08C1570}"/>
              </a:ext>
            </a:extLst>
          </p:cNvPr>
          <p:cNvSpPr txBox="1"/>
          <p:nvPr/>
        </p:nvSpPr>
        <p:spPr>
          <a:xfrm>
            <a:off x="7623065" y="1095021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9A5CEAD6-3ED3-442E-9219-F7F525741147}"/>
              </a:ext>
            </a:extLst>
          </p:cNvPr>
          <p:cNvSpPr/>
          <p:nvPr/>
        </p:nvSpPr>
        <p:spPr>
          <a:xfrm>
            <a:off x="7681016" y="11342291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0A654DE6-B371-4BB3-8354-2DCAB653AD39}"/>
              </a:ext>
            </a:extLst>
          </p:cNvPr>
          <p:cNvSpPr/>
          <p:nvPr/>
        </p:nvSpPr>
        <p:spPr>
          <a:xfrm>
            <a:off x="7618349" y="1130672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82DE66A4-333B-48A7-9DB8-EB5975C72B28}"/>
              </a:ext>
            </a:extLst>
          </p:cNvPr>
          <p:cNvSpPr txBox="1"/>
          <p:nvPr/>
        </p:nvSpPr>
        <p:spPr>
          <a:xfrm>
            <a:off x="7637220" y="1133547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528" name="Arrow: Pentagon 527">
            <a:extLst>
              <a:ext uri="{FF2B5EF4-FFF2-40B4-BE49-F238E27FC236}">
                <a16:creationId xmlns:a16="http://schemas.microsoft.com/office/drawing/2014/main" id="{48D79DCD-05E1-49FA-8502-E68D819B66FD}"/>
              </a:ext>
            </a:extLst>
          </p:cNvPr>
          <p:cNvSpPr/>
          <p:nvPr/>
        </p:nvSpPr>
        <p:spPr>
          <a:xfrm rot="12935643">
            <a:off x="7939803" y="113966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E4E495E3-E96F-4BC5-8201-856B300356BA}"/>
              </a:ext>
            </a:extLst>
          </p:cNvPr>
          <p:cNvCxnSpPr/>
          <p:nvPr/>
        </p:nvCxnSpPr>
        <p:spPr>
          <a:xfrm>
            <a:off x="8159819" y="1140694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125083AC-7D42-4826-8CD5-B5B30F150974}"/>
              </a:ext>
            </a:extLst>
          </p:cNvPr>
          <p:cNvCxnSpPr>
            <a:cxnSpLocks/>
          </p:cNvCxnSpPr>
          <p:nvPr/>
        </p:nvCxnSpPr>
        <p:spPr>
          <a:xfrm>
            <a:off x="8168185" y="11454095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1" name="Oval 530">
            <a:extLst>
              <a:ext uri="{FF2B5EF4-FFF2-40B4-BE49-F238E27FC236}">
                <a16:creationId xmlns:a16="http://schemas.microsoft.com/office/drawing/2014/main" id="{A5B7E7AF-731D-4779-BC22-3E3F95086376}"/>
              </a:ext>
            </a:extLst>
          </p:cNvPr>
          <p:cNvSpPr/>
          <p:nvPr/>
        </p:nvSpPr>
        <p:spPr>
          <a:xfrm>
            <a:off x="7659306" y="11355995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EDDA4A02-0BA4-4485-B7F0-A85F17223DA5}"/>
              </a:ext>
            </a:extLst>
          </p:cNvPr>
          <p:cNvSpPr txBox="1"/>
          <p:nvPr/>
        </p:nvSpPr>
        <p:spPr>
          <a:xfrm>
            <a:off x="7642326" y="1133676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533" name="Rectangle: Rounded Corners 532">
            <a:extLst>
              <a:ext uri="{FF2B5EF4-FFF2-40B4-BE49-F238E27FC236}">
                <a16:creationId xmlns:a16="http://schemas.microsoft.com/office/drawing/2014/main" id="{B29BA6FB-D2B5-4CC8-BBC5-CB967F4B4CAD}"/>
              </a:ext>
            </a:extLst>
          </p:cNvPr>
          <p:cNvSpPr/>
          <p:nvPr/>
        </p:nvSpPr>
        <p:spPr>
          <a:xfrm>
            <a:off x="7675911" y="1172974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CBA804D6-EF20-48FF-AF69-2A14687375E0}"/>
              </a:ext>
            </a:extLst>
          </p:cNvPr>
          <p:cNvSpPr/>
          <p:nvPr/>
        </p:nvSpPr>
        <p:spPr>
          <a:xfrm>
            <a:off x="7613244" y="11694178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331182D0-B438-4ECE-B03F-12598891F777}"/>
              </a:ext>
            </a:extLst>
          </p:cNvPr>
          <p:cNvSpPr txBox="1"/>
          <p:nvPr/>
        </p:nvSpPr>
        <p:spPr>
          <a:xfrm>
            <a:off x="7632114" y="117229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536" name="Arrow: Pentagon 535">
            <a:extLst>
              <a:ext uri="{FF2B5EF4-FFF2-40B4-BE49-F238E27FC236}">
                <a16:creationId xmlns:a16="http://schemas.microsoft.com/office/drawing/2014/main" id="{28205640-B44E-4971-B04B-5D8AFB4A705F}"/>
              </a:ext>
            </a:extLst>
          </p:cNvPr>
          <p:cNvSpPr/>
          <p:nvPr/>
        </p:nvSpPr>
        <p:spPr>
          <a:xfrm rot="12935643">
            <a:off x="7934697" y="11784105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02F55FE-B8F3-4607-A581-DEF175DBB60E}"/>
              </a:ext>
            </a:extLst>
          </p:cNvPr>
          <p:cNvCxnSpPr/>
          <p:nvPr/>
        </p:nvCxnSpPr>
        <p:spPr>
          <a:xfrm>
            <a:off x="8154713" y="1179439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96F45DA9-D108-4F49-AFAB-765D5453D1EE}"/>
              </a:ext>
            </a:extLst>
          </p:cNvPr>
          <p:cNvCxnSpPr>
            <a:cxnSpLocks/>
          </p:cNvCxnSpPr>
          <p:nvPr/>
        </p:nvCxnSpPr>
        <p:spPr>
          <a:xfrm>
            <a:off x="8163079" y="1184154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Oval 538">
            <a:extLst>
              <a:ext uri="{FF2B5EF4-FFF2-40B4-BE49-F238E27FC236}">
                <a16:creationId xmlns:a16="http://schemas.microsoft.com/office/drawing/2014/main" id="{01E5BFB1-C753-44D3-9A7D-8D5D6FD20DB5}"/>
              </a:ext>
            </a:extLst>
          </p:cNvPr>
          <p:cNvSpPr/>
          <p:nvPr/>
        </p:nvSpPr>
        <p:spPr>
          <a:xfrm>
            <a:off x="7654200" y="1174344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661655CD-8A41-477F-B443-59D38B7E43C9}"/>
              </a:ext>
            </a:extLst>
          </p:cNvPr>
          <p:cNvSpPr txBox="1"/>
          <p:nvPr/>
        </p:nvSpPr>
        <p:spPr>
          <a:xfrm>
            <a:off x="7637222" y="11724221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541" name="Rectangle: Rounded Corners 540">
            <a:extLst>
              <a:ext uri="{FF2B5EF4-FFF2-40B4-BE49-F238E27FC236}">
                <a16:creationId xmlns:a16="http://schemas.microsoft.com/office/drawing/2014/main" id="{9F33E63F-072F-48D1-9D3A-D5D99B315E28}"/>
              </a:ext>
            </a:extLst>
          </p:cNvPr>
          <p:cNvSpPr/>
          <p:nvPr/>
        </p:nvSpPr>
        <p:spPr>
          <a:xfrm>
            <a:off x="7681016" y="12110586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C43C3953-0D24-4297-B52D-B746DAA27DD0}"/>
              </a:ext>
            </a:extLst>
          </p:cNvPr>
          <p:cNvSpPr/>
          <p:nvPr/>
        </p:nvSpPr>
        <p:spPr>
          <a:xfrm>
            <a:off x="7618349" y="12075021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4A897836-80BE-484F-84FB-E4495DE919D3}"/>
              </a:ext>
            </a:extLst>
          </p:cNvPr>
          <p:cNvSpPr txBox="1"/>
          <p:nvPr/>
        </p:nvSpPr>
        <p:spPr>
          <a:xfrm>
            <a:off x="7637220" y="1210377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544" name="Arrow: Pentagon 543">
            <a:extLst>
              <a:ext uri="{FF2B5EF4-FFF2-40B4-BE49-F238E27FC236}">
                <a16:creationId xmlns:a16="http://schemas.microsoft.com/office/drawing/2014/main" id="{95C9A15A-FD18-4EEB-9101-33E87359755F}"/>
              </a:ext>
            </a:extLst>
          </p:cNvPr>
          <p:cNvSpPr/>
          <p:nvPr/>
        </p:nvSpPr>
        <p:spPr>
          <a:xfrm rot="12935643">
            <a:off x="7939802" y="12164948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3C6271F1-63AB-4826-825B-9D9DC0C92FD1}"/>
              </a:ext>
            </a:extLst>
          </p:cNvPr>
          <p:cNvCxnSpPr/>
          <p:nvPr/>
        </p:nvCxnSpPr>
        <p:spPr>
          <a:xfrm>
            <a:off x="8159818" y="1217524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0D9B7009-08E3-4C8F-9815-CF4B6AC0EA29}"/>
              </a:ext>
            </a:extLst>
          </p:cNvPr>
          <p:cNvCxnSpPr>
            <a:cxnSpLocks/>
          </p:cNvCxnSpPr>
          <p:nvPr/>
        </p:nvCxnSpPr>
        <p:spPr>
          <a:xfrm>
            <a:off x="8168184" y="12222390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7" name="Oval 546">
            <a:extLst>
              <a:ext uri="{FF2B5EF4-FFF2-40B4-BE49-F238E27FC236}">
                <a16:creationId xmlns:a16="http://schemas.microsoft.com/office/drawing/2014/main" id="{E1AE4BF5-3A12-4EEB-9731-94D8E5061992}"/>
              </a:ext>
            </a:extLst>
          </p:cNvPr>
          <p:cNvSpPr/>
          <p:nvPr/>
        </p:nvSpPr>
        <p:spPr>
          <a:xfrm>
            <a:off x="7659305" y="12124290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B80DF4C7-626B-4CC9-AFCA-7FD90422289F}"/>
              </a:ext>
            </a:extLst>
          </p:cNvPr>
          <p:cNvSpPr txBox="1"/>
          <p:nvPr/>
        </p:nvSpPr>
        <p:spPr>
          <a:xfrm>
            <a:off x="7642327" y="12105064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5937" y="6588453"/>
            <a:ext cx="1849366" cy="1849366"/>
          </a:xfrm>
          <a:prstGeom prst="rect">
            <a:avLst/>
          </a:prstGeom>
        </p:spPr>
      </p:pic>
      <p:sp>
        <p:nvSpPr>
          <p:cNvPr id="550" name="Google Shape;112;p13">
            <a:extLst>
              <a:ext uri="{FF2B5EF4-FFF2-40B4-BE49-F238E27FC236}">
                <a16:creationId xmlns:a16="http://schemas.microsoft.com/office/drawing/2014/main" id="{63AA0B04-CAAB-4624-A724-7A02E5388EEC}"/>
              </a:ext>
            </a:extLst>
          </p:cNvPr>
          <p:cNvSpPr txBox="1"/>
          <p:nvPr/>
        </p:nvSpPr>
        <p:spPr>
          <a:xfrm>
            <a:off x="5556078" y="6593294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Triaging</a:t>
            </a:r>
          </a:p>
        </p:txBody>
      </p:sp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22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9751" y="-17118"/>
            <a:ext cx="13184324" cy="6536163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9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99E0935A-6E9F-4B78-AEE3-A1711BB3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233613" y="507316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5"/>
            <a:ext cx="3481231" cy="497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58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6126409" y="-14590"/>
            <a:ext cx="5676900" cy="6526818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503374" y="6513465"/>
            <a:ext cx="13178610" cy="7230080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6125643" y="6512806"/>
            <a:ext cx="5677665" cy="7231976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1" name="Google Shape;100;p13">
            <a:extLst>
              <a:ext uri="{FF2B5EF4-FFF2-40B4-BE49-F238E27FC236}">
                <a16:creationId xmlns:a16="http://schemas.microsoft.com/office/drawing/2014/main" id="{B6BF96F4-7CD9-418A-AAA2-6D0A3A106698}"/>
              </a:ext>
            </a:extLst>
          </p:cNvPr>
          <p:cNvSpPr txBox="1"/>
          <p:nvPr/>
        </p:nvSpPr>
        <p:spPr>
          <a:xfrm>
            <a:off x="5908957" y="8603306"/>
            <a:ext cx="3926174" cy="28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RFID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Identifies when patient is admitted into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</a:p>
        </p:txBody>
      </p:sp>
      <p:pic>
        <p:nvPicPr>
          <p:cNvPr id="312" name="Picture 2" descr="Free Hand 1199486 PNG with Transparent Background">
            <a:extLst>
              <a:ext uri="{FF2B5EF4-FFF2-40B4-BE49-F238E27FC236}">
                <a16:creationId xmlns:a16="http://schemas.microsoft.com/office/drawing/2014/main" id="{C9E5BE96-1CBA-4D89-BE98-85AC2622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73" y="3023996"/>
            <a:ext cx="3247077" cy="22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55;p13">
            <a:extLst>
              <a:ext uri="{FF2B5EF4-FFF2-40B4-BE49-F238E27FC236}">
                <a16:creationId xmlns:a16="http://schemas.microsoft.com/office/drawing/2014/main" id="{F1C3AD3B-32BE-46AF-BF5A-B8D6DA2661E1}"/>
              </a:ext>
            </a:extLst>
          </p:cNvPr>
          <p:cNvSpPr/>
          <p:nvPr/>
        </p:nvSpPr>
        <p:spPr>
          <a:xfrm rot="3509072">
            <a:off x="4180481" y="3808285"/>
            <a:ext cx="894315" cy="831054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14" name="Google Shape;85;p13">
            <a:extLst>
              <a:ext uri="{FF2B5EF4-FFF2-40B4-BE49-F238E27FC236}">
                <a16:creationId xmlns:a16="http://schemas.microsoft.com/office/drawing/2014/main" id="{10FA7718-E2B0-43F4-9ACA-3E7D783348C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09072">
            <a:off x="4482887" y="3805140"/>
            <a:ext cx="157220" cy="1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93;p13">
            <a:extLst>
              <a:ext uri="{FF2B5EF4-FFF2-40B4-BE49-F238E27FC236}">
                <a16:creationId xmlns:a16="http://schemas.microsoft.com/office/drawing/2014/main" id="{115213A7-2BC4-46E2-89C3-1DDF123ACC1A}"/>
              </a:ext>
            </a:extLst>
          </p:cNvPr>
          <p:cNvSpPr txBox="1"/>
          <p:nvPr/>
        </p:nvSpPr>
        <p:spPr>
          <a:xfrm>
            <a:off x="3539272" y="791232"/>
            <a:ext cx="4067349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Sensors – vitals collection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Imbedded RFID – ID</a:t>
            </a:r>
          </a:p>
        </p:txBody>
      </p:sp>
      <p:cxnSp>
        <p:nvCxnSpPr>
          <p:cNvPr id="316" name="Google Shape;56;p13">
            <a:extLst>
              <a:ext uri="{FF2B5EF4-FFF2-40B4-BE49-F238E27FC236}">
                <a16:creationId xmlns:a16="http://schemas.microsoft.com/office/drawing/2014/main" id="{D70E4989-7F20-45DB-B4DD-4514FDF7B411}"/>
              </a:ext>
            </a:extLst>
          </p:cNvPr>
          <p:cNvCxnSpPr>
            <a:cxnSpLocks/>
          </p:cNvCxnSpPr>
          <p:nvPr/>
        </p:nvCxnSpPr>
        <p:spPr>
          <a:xfrm>
            <a:off x="6990512" y="2899178"/>
            <a:ext cx="1038606" cy="395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7" name="Google Shape;94;p13">
            <a:extLst>
              <a:ext uri="{FF2B5EF4-FFF2-40B4-BE49-F238E27FC236}">
                <a16:creationId xmlns:a16="http://schemas.microsoft.com/office/drawing/2014/main" id="{F3ED636C-C76E-4F78-9BD8-9E13C05856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070" y="2459913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98;p13">
            <a:extLst>
              <a:ext uri="{FF2B5EF4-FFF2-40B4-BE49-F238E27FC236}">
                <a16:creationId xmlns:a16="http://schemas.microsoft.com/office/drawing/2014/main" id="{9ABC7E96-56CF-4FF9-91F3-21A244B25143}"/>
              </a:ext>
            </a:extLst>
          </p:cNvPr>
          <p:cNvSpPr txBox="1"/>
          <p:nvPr/>
        </p:nvSpPr>
        <p:spPr>
          <a:xfrm>
            <a:off x="8001364" y="2578343"/>
            <a:ext cx="3330615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(pre-upload)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profile: uploaded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</p:txBody>
      </p:sp>
      <p:sp>
        <p:nvSpPr>
          <p:cNvPr id="319" name="Google Shape;57;p13">
            <a:extLst>
              <a:ext uri="{FF2B5EF4-FFF2-40B4-BE49-F238E27FC236}">
                <a16:creationId xmlns:a16="http://schemas.microsoft.com/office/drawing/2014/main" id="{0C931E13-F480-43B2-BB24-46DC99E0BC05}"/>
              </a:ext>
            </a:extLst>
          </p:cNvPr>
          <p:cNvSpPr/>
          <p:nvPr/>
        </p:nvSpPr>
        <p:spPr>
          <a:xfrm>
            <a:off x="7317782" y="39785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0" name="Google Shape;58;p13">
            <a:extLst>
              <a:ext uri="{FF2B5EF4-FFF2-40B4-BE49-F238E27FC236}">
                <a16:creationId xmlns:a16="http://schemas.microsoft.com/office/drawing/2014/main" id="{2CE29226-5536-4D4C-997C-238F778C10C7}"/>
              </a:ext>
            </a:extLst>
          </p:cNvPr>
          <p:cNvSpPr/>
          <p:nvPr/>
        </p:nvSpPr>
        <p:spPr>
          <a:xfrm>
            <a:off x="7437782" y="4121512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21" name="Google Shape;110;p13">
            <a:extLst>
              <a:ext uri="{FF2B5EF4-FFF2-40B4-BE49-F238E27FC236}">
                <a16:creationId xmlns:a16="http://schemas.microsoft.com/office/drawing/2014/main" id="{8FFAC72F-ABB8-430B-8DBB-9891C7F126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89334" y="984490"/>
            <a:ext cx="1518601" cy="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112;p13">
            <a:extLst>
              <a:ext uri="{FF2B5EF4-FFF2-40B4-BE49-F238E27FC236}">
                <a16:creationId xmlns:a16="http://schemas.microsoft.com/office/drawing/2014/main" id="{BA198918-5544-442C-A4B6-58EE0FB00FF5}"/>
              </a:ext>
            </a:extLst>
          </p:cNvPr>
          <p:cNvSpPr txBox="1"/>
          <p:nvPr/>
        </p:nvSpPr>
        <p:spPr>
          <a:xfrm>
            <a:off x="10458415" y="-100916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SD Card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Records vitals history if no cellular connection is available and communication node is down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56;p13">
            <a:extLst>
              <a:ext uri="{FF2B5EF4-FFF2-40B4-BE49-F238E27FC236}">
                <a16:creationId xmlns:a16="http://schemas.microsoft.com/office/drawing/2014/main" id="{4DB12827-1A41-422D-B300-D3B842B71FED}"/>
              </a:ext>
            </a:extLst>
          </p:cNvPr>
          <p:cNvCxnSpPr>
            <a:cxnSpLocks/>
          </p:cNvCxnSpPr>
          <p:nvPr/>
        </p:nvCxnSpPr>
        <p:spPr>
          <a:xfrm flipV="1">
            <a:off x="11244013" y="2911529"/>
            <a:ext cx="1553616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76;p13">
            <a:extLst>
              <a:ext uri="{FF2B5EF4-FFF2-40B4-BE49-F238E27FC236}">
                <a16:creationId xmlns:a16="http://schemas.microsoft.com/office/drawing/2014/main" id="{D3FF2552-FE5E-4717-A891-518BF7BD4732}"/>
              </a:ext>
            </a:extLst>
          </p:cNvPr>
          <p:cNvSpPr/>
          <p:nvPr/>
        </p:nvSpPr>
        <p:spPr>
          <a:xfrm>
            <a:off x="4253994" y="8477298"/>
            <a:ext cx="1920000" cy="186710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6" name="Google Shape;103;p13">
            <a:extLst>
              <a:ext uri="{FF2B5EF4-FFF2-40B4-BE49-F238E27FC236}">
                <a16:creationId xmlns:a16="http://schemas.microsoft.com/office/drawing/2014/main" id="{809DA8DC-AF50-4B64-8AA0-36A042A0C189}"/>
              </a:ext>
            </a:extLst>
          </p:cNvPr>
          <p:cNvSpPr txBox="1"/>
          <p:nvPr/>
        </p:nvSpPr>
        <p:spPr>
          <a:xfrm>
            <a:off x="3750226" y="8422655"/>
            <a:ext cx="1903962" cy="175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sz="24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78;p13">
            <a:extLst>
              <a:ext uri="{FF2B5EF4-FFF2-40B4-BE49-F238E27FC236}">
                <a16:creationId xmlns:a16="http://schemas.microsoft.com/office/drawing/2014/main" id="{536A82AF-44C8-48A4-B328-7FC9EA819ABA}"/>
              </a:ext>
            </a:extLst>
          </p:cNvPr>
          <p:cNvCxnSpPr>
            <a:cxnSpLocks/>
          </p:cNvCxnSpPr>
          <p:nvPr/>
        </p:nvCxnSpPr>
        <p:spPr>
          <a:xfrm flipH="1">
            <a:off x="6789935" y="9009002"/>
            <a:ext cx="9714719" cy="1544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87;p13">
            <a:extLst>
              <a:ext uri="{FF2B5EF4-FFF2-40B4-BE49-F238E27FC236}">
                <a16:creationId xmlns:a16="http://schemas.microsoft.com/office/drawing/2014/main" id="{4F1E0414-7B9F-4386-A078-20E1502CE836}"/>
              </a:ext>
            </a:extLst>
          </p:cNvPr>
          <p:cNvSpPr/>
          <p:nvPr/>
        </p:nvSpPr>
        <p:spPr>
          <a:xfrm>
            <a:off x="12438578" y="11008730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9" name="Google Shape;88;p13">
            <a:extLst>
              <a:ext uri="{FF2B5EF4-FFF2-40B4-BE49-F238E27FC236}">
                <a16:creationId xmlns:a16="http://schemas.microsoft.com/office/drawing/2014/main" id="{323FD628-3978-4FD6-88A1-73632D393FC9}"/>
              </a:ext>
            </a:extLst>
          </p:cNvPr>
          <p:cNvSpPr/>
          <p:nvPr/>
        </p:nvSpPr>
        <p:spPr>
          <a:xfrm>
            <a:off x="12560499" y="11154020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0" name="Google Shape;101;p13">
            <a:extLst>
              <a:ext uri="{FF2B5EF4-FFF2-40B4-BE49-F238E27FC236}">
                <a16:creationId xmlns:a16="http://schemas.microsoft.com/office/drawing/2014/main" id="{217F3C43-B28C-4CEC-BBD3-F54E3F692E3F}"/>
              </a:ext>
            </a:extLst>
          </p:cNvPr>
          <p:cNvSpPr txBox="1"/>
          <p:nvPr/>
        </p:nvSpPr>
        <p:spPr>
          <a:xfrm>
            <a:off x="9753056" y="10982743"/>
            <a:ext cx="2627779" cy="193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Interfaces to app 1 and triages patients based on patient profile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Picture 16" descr="Drone Png Transparent Images - Archos Drone Vr, Png Download - kindpng">
            <a:extLst>
              <a:ext uri="{FF2B5EF4-FFF2-40B4-BE49-F238E27FC236}">
                <a16:creationId xmlns:a16="http://schemas.microsoft.com/office/drawing/2014/main" id="{39BC686A-B4B1-4610-9D6F-619E9F66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200" y1="53214" x2="52200" y2="53214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07" y="3838569"/>
            <a:ext cx="3091051" cy="17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Google Shape;112;p13">
            <a:extLst>
              <a:ext uri="{FF2B5EF4-FFF2-40B4-BE49-F238E27FC236}">
                <a16:creationId xmlns:a16="http://schemas.microsoft.com/office/drawing/2014/main" id="{9346E3CF-FD77-49A8-9FFC-EDDCA7124D74}"/>
              </a:ext>
            </a:extLst>
          </p:cNvPr>
          <p:cNvSpPr txBox="1"/>
          <p:nvPr/>
        </p:nvSpPr>
        <p:spPr>
          <a:xfrm>
            <a:off x="12797631" y="2562057"/>
            <a:ext cx="3341795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Supply Drone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Acts like a radio repeater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Drops off medical supplies if needed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4D6C2B0-FCAE-4009-B4DD-E7B24EF8D892}"/>
              </a:ext>
            </a:extLst>
          </p:cNvPr>
          <p:cNvCxnSpPr>
            <a:cxnSpLocks/>
          </p:cNvCxnSpPr>
          <p:nvPr/>
        </p:nvCxnSpPr>
        <p:spPr>
          <a:xfrm flipV="1">
            <a:off x="11813366" y="5053172"/>
            <a:ext cx="440173" cy="674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9255092-EADD-4A29-BE8E-E667905B9FFC}"/>
              </a:ext>
            </a:extLst>
          </p:cNvPr>
          <p:cNvCxnSpPr>
            <a:cxnSpLocks/>
          </p:cNvCxnSpPr>
          <p:nvPr/>
        </p:nvCxnSpPr>
        <p:spPr>
          <a:xfrm flipH="1" flipV="1">
            <a:off x="12423449" y="5040665"/>
            <a:ext cx="380113" cy="69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Google Shape;68;p13">
            <a:extLst>
              <a:ext uri="{FF2B5EF4-FFF2-40B4-BE49-F238E27FC236}">
                <a16:creationId xmlns:a16="http://schemas.microsoft.com/office/drawing/2014/main" id="{3A36CE34-731D-4231-BEB2-59AF0F59C8C8}"/>
              </a:ext>
            </a:extLst>
          </p:cNvPr>
          <p:cNvSpPr/>
          <p:nvPr/>
        </p:nvSpPr>
        <p:spPr>
          <a:xfrm>
            <a:off x="20714758" y="74582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7" name="Google Shape;69;p13">
            <a:extLst>
              <a:ext uri="{FF2B5EF4-FFF2-40B4-BE49-F238E27FC236}">
                <a16:creationId xmlns:a16="http://schemas.microsoft.com/office/drawing/2014/main" id="{AE6B17B8-9E52-4D15-8CA5-4AC75A607EBE}"/>
              </a:ext>
            </a:extLst>
          </p:cNvPr>
          <p:cNvSpPr/>
          <p:nvPr/>
        </p:nvSpPr>
        <p:spPr>
          <a:xfrm>
            <a:off x="20834758" y="760121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8" name="Google Shape;70;p13">
            <a:extLst>
              <a:ext uri="{FF2B5EF4-FFF2-40B4-BE49-F238E27FC236}">
                <a16:creationId xmlns:a16="http://schemas.microsoft.com/office/drawing/2014/main" id="{3E2F7D12-072E-47F5-8263-31D390541F30}"/>
              </a:ext>
            </a:extLst>
          </p:cNvPr>
          <p:cNvSpPr/>
          <p:nvPr/>
        </p:nvSpPr>
        <p:spPr>
          <a:xfrm>
            <a:off x="21139077" y="9280215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9" name="Google Shape;73;p13">
            <a:extLst>
              <a:ext uri="{FF2B5EF4-FFF2-40B4-BE49-F238E27FC236}">
                <a16:creationId xmlns:a16="http://schemas.microsoft.com/office/drawing/2014/main" id="{42DB26BE-62ED-4025-A164-D2AFA33F5A08}"/>
              </a:ext>
            </a:extLst>
          </p:cNvPr>
          <p:cNvSpPr/>
          <p:nvPr/>
        </p:nvSpPr>
        <p:spPr>
          <a:xfrm>
            <a:off x="16602489" y="10454179"/>
            <a:ext cx="3377437" cy="21686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0" name="Google Shape;74;p13">
            <a:extLst>
              <a:ext uri="{FF2B5EF4-FFF2-40B4-BE49-F238E27FC236}">
                <a16:creationId xmlns:a16="http://schemas.microsoft.com/office/drawing/2014/main" id="{C26ADF35-C172-4062-B65F-27C70DA7F088}"/>
              </a:ext>
            </a:extLst>
          </p:cNvPr>
          <p:cNvSpPr/>
          <p:nvPr/>
        </p:nvSpPr>
        <p:spPr>
          <a:xfrm>
            <a:off x="16688379" y="10579684"/>
            <a:ext cx="3157644" cy="1930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1" name="Google Shape;75;p13">
            <a:extLst>
              <a:ext uri="{FF2B5EF4-FFF2-40B4-BE49-F238E27FC236}">
                <a16:creationId xmlns:a16="http://schemas.microsoft.com/office/drawing/2014/main" id="{9681D9A6-4B58-4BFE-B466-9968D08747F3}"/>
              </a:ext>
            </a:extLst>
          </p:cNvPr>
          <p:cNvSpPr/>
          <p:nvPr/>
        </p:nvSpPr>
        <p:spPr>
          <a:xfrm>
            <a:off x="16381611" y="12626113"/>
            <a:ext cx="35983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2" name="Google Shape;105;p13">
            <a:extLst>
              <a:ext uri="{FF2B5EF4-FFF2-40B4-BE49-F238E27FC236}">
                <a16:creationId xmlns:a16="http://schemas.microsoft.com/office/drawing/2014/main" id="{D7A02F16-5999-4DF2-A387-C8A704052B0D}"/>
              </a:ext>
            </a:extLst>
          </p:cNvPr>
          <p:cNvSpPr txBox="1"/>
          <p:nvPr/>
        </p:nvSpPr>
        <p:spPr>
          <a:xfrm>
            <a:off x="16688380" y="7617751"/>
            <a:ext cx="4188892" cy="2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Emergency Medical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patient profile through 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Determines drone medical supply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Communicates with patient or EMS</a:t>
            </a:r>
            <a:endParaRPr lang="en-U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95;p13">
            <a:extLst>
              <a:ext uri="{FF2B5EF4-FFF2-40B4-BE49-F238E27FC236}">
                <a16:creationId xmlns:a16="http://schemas.microsoft.com/office/drawing/2014/main" id="{DF351BD8-8CBE-4A66-8D65-2EDDA280AB3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66727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70;p13">
            <a:extLst>
              <a:ext uri="{FF2B5EF4-FFF2-40B4-BE49-F238E27FC236}">
                <a16:creationId xmlns:a16="http://schemas.microsoft.com/office/drawing/2014/main" id="{48ECBFD9-439D-4102-9057-39BB174317B9}"/>
              </a:ext>
            </a:extLst>
          </p:cNvPr>
          <p:cNvSpPr/>
          <p:nvPr/>
        </p:nvSpPr>
        <p:spPr>
          <a:xfrm>
            <a:off x="7732973" y="579149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EA9918F-A205-4443-AA92-BD041FD4FA08}"/>
              </a:ext>
            </a:extLst>
          </p:cNvPr>
          <p:cNvSpPr/>
          <p:nvPr/>
        </p:nvSpPr>
        <p:spPr>
          <a:xfrm>
            <a:off x="7516434" y="4743484"/>
            <a:ext cx="640860" cy="890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C17094-0529-4CB6-87A8-1BEBDDCC0D80}"/>
              </a:ext>
            </a:extLst>
          </p:cNvPr>
          <p:cNvCxnSpPr/>
          <p:nvPr/>
        </p:nvCxnSpPr>
        <p:spPr>
          <a:xfrm>
            <a:off x="7608079" y="484211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C1FFD69-A7FF-42B0-A051-E62DB7853F0E}"/>
              </a:ext>
            </a:extLst>
          </p:cNvPr>
          <p:cNvCxnSpPr>
            <a:cxnSpLocks/>
          </p:cNvCxnSpPr>
          <p:nvPr/>
        </p:nvCxnSpPr>
        <p:spPr>
          <a:xfrm>
            <a:off x="7608078" y="491267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A8C1C2D-F8A7-45CD-BDB0-20336B004727}"/>
              </a:ext>
            </a:extLst>
          </p:cNvPr>
          <p:cNvCxnSpPr/>
          <p:nvPr/>
        </p:nvCxnSpPr>
        <p:spPr>
          <a:xfrm>
            <a:off x="7608078" y="49873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0E24B07-6580-4069-AC90-12CE3C23AF1A}"/>
              </a:ext>
            </a:extLst>
          </p:cNvPr>
          <p:cNvCxnSpPr>
            <a:cxnSpLocks/>
          </p:cNvCxnSpPr>
          <p:nvPr/>
        </p:nvCxnSpPr>
        <p:spPr>
          <a:xfrm>
            <a:off x="7616293" y="505317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275980D-4BF8-403C-9367-72ADC72933A1}"/>
              </a:ext>
            </a:extLst>
          </p:cNvPr>
          <p:cNvCxnSpPr>
            <a:cxnSpLocks/>
          </p:cNvCxnSpPr>
          <p:nvPr/>
        </p:nvCxnSpPr>
        <p:spPr>
          <a:xfrm>
            <a:off x="7616293" y="512222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ED300FE-97B8-4858-AD1D-857CEEA5B1FD}"/>
              </a:ext>
            </a:extLst>
          </p:cNvPr>
          <p:cNvCxnSpPr>
            <a:cxnSpLocks/>
          </p:cNvCxnSpPr>
          <p:nvPr/>
        </p:nvCxnSpPr>
        <p:spPr>
          <a:xfrm>
            <a:off x="7616292" y="518763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9582392-6EF8-4C77-A9C7-3272DE7F7E1E}"/>
              </a:ext>
            </a:extLst>
          </p:cNvPr>
          <p:cNvCxnSpPr/>
          <p:nvPr/>
        </p:nvCxnSpPr>
        <p:spPr>
          <a:xfrm>
            <a:off x="7616292" y="526597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B7E7540-F1CD-49B0-ABBD-D38839D72B84}"/>
              </a:ext>
            </a:extLst>
          </p:cNvPr>
          <p:cNvCxnSpPr/>
          <p:nvPr/>
        </p:nvCxnSpPr>
        <p:spPr>
          <a:xfrm>
            <a:off x="20994520" y="82595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DB2A1BC0-AD63-40AA-9FDF-065D068DF435}"/>
              </a:ext>
            </a:extLst>
          </p:cNvPr>
          <p:cNvCxnSpPr>
            <a:cxnSpLocks/>
          </p:cNvCxnSpPr>
          <p:nvPr/>
        </p:nvCxnSpPr>
        <p:spPr>
          <a:xfrm>
            <a:off x="20994519" y="833012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837A07F9-2C39-44F9-B491-A31DA5111469}"/>
              </a:ext>
            </a:extLst>
          </p:cNvPr>
          <p:cNvCxnSpPr/>
          <p:nvPr/>
        </p:nvCxnSpPr>
        <p:spPr>
          <a:xfrm>
            <a:off x="20994519" y="840481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81FD38E-50E5-4DC5-8379-C1856DE05ACE}"/>
              </a:ext>
            </a:extLst>
          </p:cNvPr>
          <p:cNvCxnSpPr>
            <a:cxnSpLocks/>
          </p:cNvCxnSpPr>
          <p:nvPr/>
        </p:nvCxnSpPr>
        <p:spPr>
          <a:xfrm>
            <a:off x="21002734" y="847062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532DE26-E224-4DA5-B92E-FFF796A179CA}"/>
              </a:ext>
            </a:extLst>
          </p:cNvPr>
          <p:cNvCxnSpPr>
            <a:cxnSpLocks/>
          </p:cNvCxnSpPr>
          <p:nvPr/>
        </p:nvCxnSpPr>
        <p:spPr>
          <a:xfrm>
            <a:off x="21002734" y="853967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F1292F0-C7A4-4BEE-846E-B3709978140C}"/>
              </a:ext>
            </a:extLst>
          </p:cNvPr>
          <p:cNvCxnSpPr>
            <a:cxnSpLocks/>
          </p:cNvCxnSpPr>
          <p:nvPr/>
        </p:nvCxnSpPr>
        <p:spPr>
          <a:xfrm>
            <a:off x="21002733" y="860508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Google Shape;79;p13">
            <a:extLst>
              <a:ext uri="{FF2B5EF4-FFF2-40B4-BE49-F238E27FC236}">
                <a16:creationId xmlns:a16="http://schemas.microsoft.com/office/drawing/2014/main" id="{B5E2A8B9-FA30-4474-B33D-3DB0E8F3B275}"/>
              </a:ext>
            </a:extLst>
          </p:cNvPr>
          <p:cNvSpPr/>
          <p:nvPr/>
        </p:nvSpPr>
        <p:spPr>
          <a:xfrm>
            <a:off x="7577614" y="4198901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61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2D2CC06-1D72-498E-88E6-534DFAC2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21003355" y="8684953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ectangle 361">
            <a:extLst>
              <a:ext uri="{FF2B5EF4-FFF2-40B4-BE49-F238E27FC236}">
                <a16:creationId xmlns:a16="http://schemas.microsoft.com/office/drawing/2014/main" id="{8467E099-B67C-4522-A941-15836872C98F}"/>
              </a:ext>
            </a:extLst>
          </p:cNvPr>
          <p:cNvSpPr/>
          <p:nvPr/>
        </p:nvSpPr>
        <p:spPr>
          <a:xfrm>
            <a:off x="21003355" y="8740034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63" name="Google Shape;95;p13">
            <a:extLst>
              <a:ext uri="{FF2B5EF4-FFF2-40B4-BE49-F238E27FC236}">
                <a16:creationId xmlns:a16="http://schemas.microsoft.com/office/drawing/2014/main" id="{D527E91C-1FC9-4A5A-818B-F17EF04DF8D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2559" y="7961217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60;p13">
            <a:extLst>
              <a:ext uri="{FF2B5EF4-FFF2-40B4-BE49-F238E27FC236}">
                <a16:creationId xmlns:a16="http://schemas.microsoft.com/office/drawing/2014/main" id="{7AEFBF2F-9F08-4840-843A-ED6BABA8A2C2}"/>
              </a:ext>
            </a:extLst>
          </p:cNvPr>
          <p:cNvSpPr/>
          <p:nvPr/>
        </p:nvSpPr>
        <p:spPr>
          <a:xfrm>
            <a:off x="17566664" y="3649148"/>
            <a:ext cx="3274500" cy="220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5" name="Google Shape;61;p13">
            <a:extLst>
              <a:ext uri="{FF2B5EF4-FFF2-40B4-BE49-F238E27FC236}">
                <a16:creationId xmlns:a16="http://schemas.microsoft.com/office/drawing/2014/main" id="{44932CAF-D86B-41B1-B851-D56F471FFDA1}"/>
              </a:ext>
            </a:extLst>
          </p:cNvPr>
          <p:cNvSpPr/>
          <p:nvPr/>
        </p:nvSpPr>
        <p:spPr>
          <a:xfrm>
            <a:off x="17652424" y="3649148"/>
            <a:ext cx="788700" cy="221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6" name="Google Shape;62;p13">
            <a:extLst>
              <a:ext uri="{FF2B5EF4-FFF2-40B4-BE49-F238E27FC236}">
                <a16:creationId xmlns:a16="http://schemas.microsoft.com/office/drawing/2014/main" id="{17ECDA3B-392F-4B18-947F-61026230882D}"/>
              </a:ext>
            </a:extLst>
          </p:cNvPr>
          <p:cNvSpPr/>
          <p:nvPr/>
        </p:nvSpPr>
        <p:spPr>
          <a:xfrm>
            <a:off x="17566664" y="3870518"/>
            <a:ext cx="3274500" cy="54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7" name="Google Shape;63;p13">
            <a:extLst>
              <a:ext uri="{FF2B5EF4-FFF2-40B4-BE49-F238E27FC236}">
                <a16:creationId xmlns:a16="http://schemas.microsoft.com/office/drawing/2014/main" id="{8F46143E-2A01-40F5-AEBC-B65C5B963BFE}"/>
              </a:ext>
            </a:extLst>
          </p:cNvPr>
          <p:cNvSpPr/>
          <p:nvPr/>
        </p:nvSpPr>
        <p:spPr>
          <a:xfrm>
            <a:off x="18252465" y="3954031"/>
            <a:ext cx="2468772" cy="132624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8" name="Google Shape;64;p13">
            <a:extLst>
              <a:ext uri="{FF2B5EF4-FFF2-40B4-BE49-F238E27FC236}">
                <a16:creationId xmlns:a16="http://schemas.microsoft.com/office/drawing/2014/main" id="{314DFBD1-4E4B-4892-878E-A06811D43362}"/>
              </a:ext>
            </a:extLst>
          </p:cNvPr>
          <p:cNvSpPr/>
          <p:nvPr/>
        </p:nvSpPr>
        <p:spPr>
          <a:xfrm>
            <a:off x="17995383" y="3954031"/>
            <a:ext cx="102600" cy="133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9" name="Google Shape;65;p13">
            <a:extLst>
              <a:ext uri="{FF2B5EF4-FFF2-40B4-BE49-F238E27FC236}">
                <a16:creationId xmlns:a16="http://schemas.microsoft.com/office/drawing/2014/main" id="{CA94AAC1-1221-469E-ABEE-DCF3C553373D}"/>
              </a:ext>
            </a:extLst>
          </p:cNvPr>
          <p:cNvSpPr/>
          <p:nvPr/>
        </p:nvSpPr>
        <p:spPr>
          <a:xfrm>
            <a:off x="1857602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0" name="Google Shape;66;p13">
            <a:extLst>
              <a:ext uri="{FF2B5EF4-FFF2-40B4-BE49-F238E27FC236}">
                <a16:creationId xmlns:a16="http://schemas.microsoft.com/office/drawing/2014/main" id="{86AB3639-2424-4374-B3B6-9D57A2F82205}"/>
              </a:ext>
            </a:extLst>
          </p:cNvPr>
          <p:cNvSpPr/>
          <p:nvPr/>
        </p:nvSpPr>
        <p:spPr>
          <a:xfrm>
            <a:off x="1818374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1" name="Google Shape;67;p13">
            <a:extLst>
              <a:ext uri="{FF2B5EF4-FFF2-40B4-BE49-F238E27FC236}">
                <a16:creationId xmlns:a16="http://schemas.microsoft.com/office/drawing/2014/main" id="{8EDD16EF-BD94-46E9-B0CA-F370EDBDCC09}"/>
              </a:ext>
            </a:extLst>
          </p:cNvPr>
          <p:cNvSpPr/>
          <p:nvPr/>
        </p:nvSpPr>
        <p:spPr>
          <a:xfrm>
            <a:off x="1779146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2" name="Google Shape;81;p13">
            <a:extLst>
              <a:ext uri="{FF2B5EF4-FFF2-40B4-BE49-F238E27FC236}">
                <a16:creationId xmlns:a16="http://schemas.microsoft.com/office/drawing/2014/main" id="{86E3E80B-D602-4F4A-8C35-8F834A268B84}"/>
              </a:ext>
            </a:extLst>
          </p:cNvPr>
          <p:cNvSpPr/>
          <p:nvPr/>
        </p:nvSpPr>
        <p:spPr>
          <a:xfrm>
            <a:off x="17652424" y="4400871"/>
            <a:ext cx="3068700" cy="133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3" name="Google Shape;99;p13">
            <a:extLst>
              <a:ext uri="{FF2B5EF4-FFF2-40B4-BE49-F238E27FC236}">
                <a16:creationId xmlns:a16="http://schemas.microsoft.com/office/drawing/2014/main" id="{39FAAAA8-19DC-42AE-B2D3-F94873420900}"/>
              </a:ext>
            </a:extLst>
          </p:cNvPr>
          <p:cNvSpPr txBox="1"/>
          <p:nvPr/>
        </p:nvSpPr>
        <p:spPr>
          <a:xfrm>
            <a:off x="17020106" y="686253"/>
            <a:ext cx="4428407" cy="285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(post-upload)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Host's</a:t>
            </a: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patient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route/destination from BFT informed decision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Recommends drone medical supply delivery</a:t>
            </a:r>
          </a:p>
        </p:txBody>
      </p:sp>
      <p:cxnSp>
        <p:nvCxnSpPr>
          <p:cNvPr id="374" name="Google Shape;56;p13">
            <a:extLst>
              <a:ext uri="{FF2B5EF4-FFF2-40B4-BE49-F238E27FC236}">
                <a16:creationId xmlns:a16="http://schemas.microsoft.com/office/drawing/2014/main" id="{DB6D821A-340B-4082-9B12-8293F62CD661}"/>
              </a:ext>
            </a:extLst>
          </p:cNvPr>
          <p:cNvCxnSpPr>
            <a:cxnSpLocks/>
          </p:cNvCxnSpPr>
          <p:nvPr/>
        </p:nvCxnSpPr>
        <p:spPr>
          <a:xfrm>
            <a:off x="14854251" y="2932297"/>
            <a:ext cx="2055862" cy="668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5" name="Google Shape;95;p13">
            <a:extLst>
              <a:ext uri="{FF2B5EF4-FFF2-40B4-BE49-F238E27FC236}">
                <a16:creationId xmlns:a16="http://schemas.microsoft.com/office/drawing/2014/main" id="{9AB6AD75-E319-401D-952E-53A24AD82E5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10384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608C10B-3CDA-4E3A-8B35-8FBA393D088B}"/>
              </a:ext>
            </a:extLst>
          </p:cNvPr>
          <p:cNvCxnSpPr>
            <a:cxnSpLocks/>
          </p:cNvCxnSpPr>
          <p:nvPr/>
        </p:nvCxnSpPr>
        <p:spPr>
          <a:xfrm flipV="1">
            <a:off x="5966600" y="520924"/>
            <a:ext cx="0" cy="345851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6FB2CBF-A842-4009-8276-0675F1B70CC7}"/>
              </a:ext>
            </a:extLst>
          </p:cNvPr>
          <p:cNvCxnSpPr>
            <a:cxnSpLocks/>
          </p:cNvCxnSpPr>
          <p:nvPr/>
        </p:nvCxnSpPr>
        <p:spPr>
          <a:xfrm>
            <a:off x="5966600" y="520924"/>
            <a:ext cx="4490008" cy="12000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79C8400-CD47-43E5-8824-BC88C76AD4E2}"/>
              </a:ext>
            </a:extLst>
          </p:cNvPr>
          <p:cNvCxnSpPr>
            <a:cxnSpLocks/>
          </p:cNvCxnSpPr>
          <p:nvPr/>
        </p:nvCxnSpPr>
        <p:spPr>
          <a:xfrm>
            <a:off x="14260499" y="730783"/>
            <a:ext cx="7188020" cy="9134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8E1829-7B01-4668-A150-D3A47C159856}"/>
              </a:ext>
            </a:extLst>
          </p:cNvPr>
          <p:cNvCxnSpPr>
            <a:cxnSpLocks/>
          </p:cNvCxnSpPr>
          <p:nvPr/>
        </p:nvCxnSpPr>
        <p:spPr>
          <a:xfrm flipH="1">
            <a:off x="21418382" y="739915"/>
            <a:ext cx="30137" cy="6554219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0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39E15742-F191-4706-87CB-0F585338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37" y="45971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D5DA0DE-9140-4E2F-8845-2CA3E14F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4444" y1="21832" x2="54444" y2="21832"/>
                        <a14:foregroundMark x1="56444" y1="39510" x2="56444" y2="3951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90" y="283880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2B722C9-ADB9-4BAC-BC26-15F0938DE586}"/>
              </a:ext>
            </a:extLst>
          </p:cNvPr>
          <p:cNvCxnSpPr>
            <a:cxnSpLocks/>
          </p:cNvCxnSpPr>
          <p:nvPr/>
        </p:nvCxnSpPr>
        <p:spPr>
          <a:xfrm>
            <a:off x="18218593" y="4676614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34CE992-4433-4B45-A0DC-1285A9076E4D}"/>
              </a:ext>
            </a:extLst>
          </p:cNvPr>
          <p:cNvCxnSpPr>
            <a:cxnSpLocks/>
          </p:cNvCxnSpPr>
          <p:nvPr/>
        </p:nvCxnSpPr>
        <p:spPr>
          <a:xfrm>
            <a:off x="18218593" y="4751305"/>
            <a:ext cx="52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715E7CE5-86AD-4299-A074-8BF4B4AC3D3D}"/>
              </a:ext>
            </a:extLst>
          </p:cNvPr>
          <p:cNvCxnSpPr>
            <a:cxnSpLocks/>
          </p:cNvCxnSpPr>
          <p:nvPr/>
        </p:nvCxnSpPr>
        <p:spPr>
          <a:xfrm>
            <a:off x="18218593" y="4842596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2092D3B-5F90-424A-97A6-08F63AD13B62}"/>
              </a:ext>
            </a:extLst>
          </p:cNvPr>
          <p:cNvCxnSpPr>
            <a:cxnSpLocks/>
          </p:cNvCxnSpPr>
          <p:nvPr/>
        </p:nvCxnSpPr>
        <p:spPr>
          <a:xfrm>
            <a:off x="17766903" y="4932847"/>
            <a:ext cx="979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7D2438AC-1588-4CA3-BBFF-361A66A3D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7778469" y="5161282"/>
            <a:ext cx="50246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Rectangle 386">
            <a:extLst>
              <a:ext uri="{FF2B5EF4-FFF2-40B4-BE49-F238E27FC236}">
                <a16:creationId xmlns:a16="http://schemas.microsoft.com/office/drawing/2014/main" id="{7BF1EBF3-2750-48E4-BE7A-6A41FFA55D6B}"/>
              </a:ext>
            </a:extLst>
          </p:cNvPr>
          <p:cNvSpPr/>
          <p:nvPr/>
        </p:nvSpPr>
        <p:spPr>
          <a:xfrm>
            <a:off x="17774295" y="5131445"/>
            <a:ext cx="799774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88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6B8093FA-F204-4543-9ABC-FA7E1C8DD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43843"/>
          <a:stretch/>
        </p:blipFill>
        <p:spPr bwMode="auto">
          <a:xfrm>
            <a:off x="18277915" y="5161200"/>
            <a:ext cx="29730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40" descr="Person icon - Free download on Iconfinder">
            <a:extLst>
              <a:ext uri="{FF2B5EF4-FFF2-40B4-BE49-F238E27FC236}">
                <a16:creationId xmlns:a16="http://schemas.microsoft.com/office/drawing/2014/main" id="{8E38840E-6441-47F0-A568-3A058FB01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17765590" y="4506190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Google Shape;79;p13">
            <a:extLst>
              <a:ext uri="{FF2B5EF4-FFF2-40B4-BE49-F238E27FC236}">
                <a16:creationId xmlns:a16="http://schemas.microsoft.com/office/drawing/2014/main" id="{78E03CD1-DF63-4742-8DA0-F902282F0D5F}"/>
              </a:ext>
            </a:extLst>
          </p:cNvPr>
          <p:cNvSpPr/>
          <p:nvPr/>
        </p:nvSpPr>
        <p:spPr>
          <a:xfrm>
            <a:off x="18028735" y="4494871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F9117E5-4B0B-4FBA-91DE-DABA914CC68F}"/>
              </a:ext>
            </a:extLst>
          </p:cNvPr>
          <p:cNvCxnSpPr>
            <a:cxnSpLocks/>
          </p:cNvCxnSpPr>
          <p:nvPr/>
        </p:nvCxnSpPr>
        <p:spPr>
          <a:xfrm flipV="1">
            <a:off x="13446701" y="7326849"/>
            <a:ext cx="3828447" cy="9921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B5C1056-5CA6-44B4-A490-30F5FFDB0054}"/>
              </a:ext>
            </a:extLst>
          </p:cNvPr>
          <p:cNvCxnSpPr>
            <a:cxnSpLocks/>
          </p:cNvCxnSpPr>
          <p:nvPr/>
        </p:nvCxnSpPr>
        <p:spPr>
          <a:xfrm flipH="1">
            <a:off x="12858133" y="6021414"/>
            <a:ext cx="631495" cy="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632F27B-87BD-45EE-81BC-E1F474A6B6A9}"/>
              </a:ext>
            </a:extLst>
          </p:cNvPr>
          <p:cNvCxnSpPr>
            <a:cxnSpLocks/>
          </p:cNvCxnSpPr>
          <p:nvPr/>
        </p:nvCxnSpPr>
        <p:spPr>
          <a:xfrm flipV="1">
            <a:off x="19004716" y="6031288"/>
            <a:ext cx="0" cy="169802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21F49690-A87C-406E-AE9D-9BB5461986F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101536" y="6733598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5F3EB06E-940D-4AA9-85BF-16CC5911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973" y="4466660"/>
            <a:ext cx="1401602" cy="1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554B4691-E654-4A61-A66C-51E04A5B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969" y="4506986"/>
            <a:ext cx="237262" cy="2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9CA9564B-FB2C-432F-BD6D-1ADF10706A4F}"/>
              </a:ext>
            </a:extLst>
          </p:cNvPr>
          <p:cNvSpPr/>
          <p:nvPr/>
        </p:nvSpPr>
        <p:spPr>
          <a:xfrm>
            <a:off x="19630469" y="4518148"/>
            <a:ext cx="551585" cy="129057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B3DFA56A-0917-4735-8D44-3A43CEEDE945}"/>
              </a:ext>
            </a:extLst>
          </p:cNvPr>
          <p:cNvSpPr/>
          <p:nvPr/>
        </p:nvSpPr>
        <p:spPr>
          <a:xfrm>
            <a:off x="19588019" y="4534645"/>
            <a:ext cx="114299" cy="10139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C900B37-1F95-4699-910E-BCF3CCCCDC02}"/>
              </a:ext>
            </a:extLst>
          </p:cNvPr>
          <p:cNvCxnSpPr/>
          <p:nvPr/>
        </p:nvCxnSpPr>
        <p:spPr>
          <a:xfrm>
            <a:off x="19728095" y="45572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11806DB-B680-4ABB-99A0-B76D4F70B35D}"/>
              </a:ext>
            </a:extLst>
          </p:cNvPr>
          <p:cNvCxnSpPr>
            <a:cxnSpLocks/>
          </p:cNvCxnSpPr>
          <p:nvPr/>
        </p:nvCxnSpPr>
        <p:spPr>
          <a:xfrm>
            <a:off x="19728094" y="4604535"/>
            <a:ext cx="30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Arrow: Pentagon 400">
            <a:extLst>
              <a:ext uri="{FF2B5EF4-FFF2-40B4-BE49-F238E27FC236}">
                <a16:creationId xmlns:a16="http://schemas.microsoft.com/office/drawing/2014/main" id="{B46FE49A-0E9C-4BBA-B7C0-768682977855}"/>
              </a:ext>
            </a:extLst>
          </p:cNvPr>
          <p:cNvSpPr/>
          <p:nvPr/>
        </p:nvSpPr>
        <p:spPr>
          <a:xfrm rot="12935643">
            <a:off x="18235687" y="4528897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C74CA41-0945-4004-A314-A4B96D277826}"/>
              </a:ext>
            </a:extLst>
          </p:cNvPr>
          <p:cNvCxnSpPr>
            <a:cxnSpLocks/>
          </p:cNvCxnSpPr>
          <p:nvPr/>
        </p:nvCxnSpPr>
        <p:spPr>
          <a:xfrm>
            <a:off x="17762647" y="5018572"/>
            <a:ext cx="936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3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DB8F7C8C-C278-4F9B-88E8-32CB45973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1"/>
          <a:stretch/>
        </p:blipFill>
        <p:spPr bwMode="auto">
          <a:xfrm>
            <a:off x="17223851" y="10817979"/>
            <a:ext cx="2158575" cy="15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Google Shape;79;p13">
            <a:extLst>
              <a:ext uri="{FF2B5EF4-FFF2-40B4-BE49-F238E27FC236}">
                <a16:creationId xmlns:a16="http://schemas.microsoft.com/office/drawing/2014/main" id="{B706F9BF-8A5E-4081-BBF4-9E794C11907F}"/>
              </a:ext>
            </a:extLst>
          </p:cNvPr>
          <p:cNvSpPr/>
          <p:nvPr/>
        </p:nvSpPr>
        <p:spPr>
          <a:xfrm>
            <a:off x="18608610" y="11113100"/>
            <a:ext cx="220877" cy="19974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A6826F1D-5594-4E91-9427-C52E8BACD56B}"/>
              </a:ext>
            </a:extLst>
          </p:cNvPr>
          <p:cNvSpPr/>
          <p:nvPr/>
        </p:nvSpPr>
        <p:spPr>
          <a:xfrm>
            <a:off x="17907538" y="10976107"/>
            <a:ext cx="701070" cy="228784"/>
          </a:xfrm>
          <a:custGeom>
            <a:avLst/>
            <a:gdLst>
              <a:gd name="connsiteX0" fmla="*/ 0 w 572629"/>
              <a:gd name="connsiteY0" fmla="*/ 0 h 229023"/>
              <a:gd name="connsiteX1" fmla="*/ 4763 w 572629"/>
              <a:gd name="connsiteY1" fmla="*/ 11906 h 229023"/>
              <a:gd name="connsiteX2" fmla="*/ 16669 w 572629"/>
              <a:gd name="connsiteY2" fmla="*/ 26194 h 229023"/>
              <a:gd name="connsiteX3" fmla="*/ 30957 w 572629"/>
              <a:gd name="connsiteY3" fmla="*/ 23812 h 229023"/>
              <a:gd name="connsiteX4" fmla="*/ 40482 w 572629"/>
              <a:gd name="connsiteY4" fmla="*/ 21431 h 229023"/>
              <a:gd name="connsiteX5" fmla="*/ 61913 w 572629"/>
              <a:gd name="connsiteY5" fmla="*/ 30956 h 229023"/>
              <a:gd name="connsiteX6" fmla="*/ 66675 w 572629"/>
              <a:gd name="connsiteY6" fmla="*/ 45244 h 229023"/>
              <a:gd name="connsiteX7" fmla="*/ 69057 w 572629"/>
              <a:gd name="connsiteY7" fmla="*/ 54769 h 229023"/>
              <a:gd name="connsiteX8" fmla="*/ 73819 w 572629"/>
              <a:gd name="connsiteY8" fmla="*/ 61912 h 229023"/>
              <a:gd name="connsiteX9" fmla="*/ 102394 w 572629"/>
              <a:gd name="connsiteY9" fmla="*/ 69056 h 229023"/>
              <a:gd name="connsiteX10" fmla="*/ 107157 w 572629"/>
              <a:gd name="connsiteY10" fmla="*/ 85725 h 229023"/>
              <a:gd name="connsiteX11" fmla="*/ 104775 w 572629"/>
              <a:gd name="connsiteY11" fmla="*/ 97631 h 229023"/>
              <a:gd name="connsiteX12" fmla="*/ 107157 w 572629"/>
              <a:gd name="connsiteY12" fmla="*/ 116681 h 229023"/>
              <a:gd name="connsiteX13" fmla="*/ 109538 w 572629"/>
              <a:gd name="connsiteY13" fmla="*/ 123825 h 229023"/>
              <a:gd name="connsiteX14" fmla="*/ 116682 w 572629"/>
              <a:gd name="connsiteY14" fmla="*/ 128587 h 229023"/>
              <a:gd name="connsiteX15" fmla="*/ 126207 w 572629"/>
              <a:gd name="connsiteY15" fmla="*/ 130969 h 229023"/>
              <a:gd name="connsiteX16" fmla="*/ 128588 w 572629"/>
              <a:gd name="connsiteY16" fmla="*/ 154781 h 229023"/>
              <a:gd name="connsiteX17" fmla="*/ 138113 w 572629"/>
              <a:gd name="connsiteY17" fmla="*/ 157162 h 229023"/>
              <a:gd name="connsiteX18" fmla="*/ 150019 w 572629"/>
              <a:gd name="connsiteY18" fmla="*/ 159544 h 229023"/>
              <a:gd name="connsiteX19" fmla="*/ 147638 w 572629"/>
              <a:gd name="connsiteY19" fmla="*/ 192881 h 229023"/>
              <a:gd name="connsiteX20" fmla="*/ 152400 w 572629"/>
              <a:gd name="connsiteY20" fmla="*/ 207169 h 229023"/>
              <a:gd name="connsiteX21" fmla="*/ 166688 w 572629"/>
              <a:gd name="connsiteY21" fmla="*/ 214312 h 229023"/>
              <a:gd name="connsiteX22" fmla="*/ 178594 w 572629"/>
              <a:gd name="connsiteY22" fmla="*/ 209550 h 229023"/>
              <a:gd name="connsiteX23" fmla="*/ 183357 w 572629"/>
              <a:gd name="connsiteY23" fmla="*/ 195262 h 229023"/>
              <a:gd name="connsiteX24" fmla="*/ 185738 w 572629"/>
              <a:gd name="connsiteY24" fmla="*/ 188119 h 229023"/>
              <a:gd name="connsiteX25" fmla="*/ 192882 w 572629"/>
              <a:gd name="connsiteY25" fmla="*/ 183356 h 229023"/>
              <a:gd name="connsiteX26" fmla="*/ 200025 w 572629"/>
              <a:gd name="connsiteY26" fmla="*/ 180975 h 229023"/>
              <a:gd name="connsiteX27" fmla="*/ 214313 w 572629"/>
              <a:gd name="connsiteY27" fmla="*/ 171450 h 229023"/>
              <a:gd name="connsiteX28" fmla="*/ 221457 w 572629"/>
              <a:gd name="connsiteY28" fmla="*/ 166687 h 229023"/>
              <a:gd name="connsiteX29" fmla="*/ 226219 w 572629"/>
              <a:gd name="connsiteY29" fmla="*/ 157162 h 229023"/>
              <a:gd name="connsiteX30" fmla="*/ 228600 w 572629"/>
              <a:gd name="connsiteY30" fmla="*/ 133350 h 229023"/>
              <a:gd name="connsiteX31" fmla="*/ 242888 w 572629"/>
              <a:gd name="connsiteY31" fmla="*/ 128587 h 229023"/>
              <a:gd name="connsiteX32" fmla="*/ 250032 w 572629"/>
              <a:gd name="connsiteY32" fmla="*/ 123825 h 229023"/>
              <a:gd name="connsiteX33" fmla="*/ 264319 w 572629"/>
              <a:gd name="connsiteY33" fmla="*/ 111919 h 229023"/>
              <a:gd name="connsiteX34" fmla="*/ 271463 w 572629"/>
              <a:gd name="connsiteY34" fmla="*/ 109537 h 229023"/>
              <a:gd name="connsiteX35" fmla="*/ 304800 w 572629"/>
              <a:gd name="connsiteY35" fmla="*/ 111919 h 229023"/>
              <a:gd name="connsiteX36" fmla="*/ 314325 w 572629"/>
              <a:gd name="connsiteY36" fmla="*/ 126206 h 229023"/>
              <a:gd name="connsiteX37" fmla="*/ 321469 w 572629"/>
              <a:gd name="connsiteY37" fmla="*/ 130969 h 229023"/>
              <a:gd name="connsiteX38" fmla="*/ 350044 w 572629"/>
              <a:gd name="connsiteY38" fmla="*/ 128587 h 229023"/>
              <a:gd name="connsiteX39" fmla="*/ 361950 w 572629"/>
              <a:gd name="connsiteY39" fmla="*/ 126206 h 229023"/>
              <a:gd name="connsiteX40" fmla="*/ 402432 w 572629"/>
              <a:gd name="connsiteY40" fmla="*/ 123825 h 229023"/>
              <a:gd name="connsiteX41" fmla="*/ 419100 w 572629"/>
              <a:gd name="connsiteY41" fmla="*/ 119062 h 229023"/>
              <a:gd name="connsiteX42" fmla="*/ 431007 w 572629"/>
              <a:gd name="connsiteY42" fmla="*/ 116681 h 229023"/>
              <a:gd name="connsiteX43" fmla="*/ 438150 w 572629"/>
              <a:gd name="connsiteY43" fmla="*/ 114300 h 229023"/>
              <a:gd name="connsiteX44" fmla="*/ 447675 w 572629"/>
              <a:gd name="connsiteY44" fmla="*/ 111919 h 229023"/>
              <a:gd name="connsiteX45" fmla="*/ 461963 w 572629"/>
              <a:gd name="connsiteY45" fmla="*/ 114300 h 229023"/>
              <a:gd name="connsiteX46" fmla="*/ 473869 w 572629"/>
              <a:gd name="connsiteY46" fmla="*/ 116681 h 229023"/>
              <a:gd name="connsiteX47" fmla="*/ 476250 w 572629"/>
              <a:gd name="connsiteY47" fmla="*/ 123825 h 229023"/>
              <a:gd name="connsiteX48" fmla="*/ 485775 w 572629"/>
              <a:gd name="connsiteY48" fmla="*/ 138112 h 229023"/>
              <a:gd name="connsiteX49" fmla="*/ 500063 w 572629"/>
              <a:gd name="connsiteY49" fmla="*/ 159544 h 229023"/>
              <a:gd name="connsiteX50" fmla="*/ 504825 w 572629"/>
              <a:gd name="connsiteY50" fmla="*/ 166687 h 229023"/>
              <a:gd name="connsiteX51" fmla="*/ 507207 w 572629"/>
              <a:gd name="connsiteY51" fmla="*/ 173831 h 229023"/>
              <a:gd name="connsiteX52" fmla="*/ 504825 w 572629"/>
              <a:gd name="connsiteY52" fmla="*/ 190500 h 229023"/>
              <a:gd name="connsiteX53" fmla="*/ 509588 w 572629"/>
              <a:gd name="connsiteY53" fmla="*/ 214312 h 229023"/>
              <a:gd name="connsiteX54" fmla="*/ 511969 w 572629"/>
              <a:gd name="connsiteY54" fmla="*/ 221456 h 229023"/>
              <a:gd name="connsiteX55" fmla="*/ 519113 w 572629"/>
              <a:gd name="connsiteY55" fmla="*/ 223837 h 229023"/>
              <a:gd name="connsiteX56" fmla="*/ 550069 w 572629"/>
              <a:gd name="connsiteY56" fmla="*/ 226219 h 229023"/>
              <a:gd name="connsiteX57" fmla="*/ 571500 w 572629"/>
              <a:gd name="connsiteY57" fmla="*/ 226219 h 229023"/>
              <a:gd name="connsiteX58" fmla="*/ 571500 w 572629"/>
              <a:gd name="connsiteY58" fmla="*/ 214312 h 22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2629" h="229023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0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9A00327B-4A85-4F19-861C-7CA6747E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334" y="10745068"/>
            <a:ext cx="290480" cy="2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angle 406">
            <a:extLst>
              <a:ext uri="{FF2B5EF4-FFF2-40B4-BE49-F238E27FC236}">
                <a16:creationId xmlns:a16="http://schemas.microsoft.com/office/drawing/2014/main" id="{315EB5ED-9D13-42E7-A54C-9CA183F076B2}"/>
              </a:ext>
            </a:extLst>
          </p:cNvPr>
          <p:cNvSpPr/>
          <p:nvPr/>
        </p:nvSpPr>
        <p:spPr>
          <a:xfrm>
            <a:off x="17878979" y="10774849"/>
            <a:ext cx="675306" cy="145281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EAE0214-E7A5-42E3-992B-93594FEB02AB}"/>
              </a:ext>
            </a:extLst>
          </p:cNvPr>
          <p:cNvSpPr/>
          <p:nvPr/>
        </p:nvSpPr>
        <p:spPr>
          <a:xfrm>
            <a:off x="17803606" y="10783246"/>
            <a:ext cx="139936" cy="126136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0492147-076C-40DF-BCB3-C849427736F0}"/>
              </a:ext>
            </a:extLst>
          </p:cNvPr>
          <p:cNvCxnSpPr/>
          <p:nvPr/>
        </p:nvCxnSpPr>
        <p:spPr>
          <a:xfrm>
            <a:off x="17976604" y="10813970"/>
            <a:ext cx="518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DB2FECC-1D39-49D3-8AD4-E00B47078A74}"/>
              </a:ext>
            </a:extLst>
          </p:cNvPr>
          <p:cNvCxnSpPr>
            <a:cxnSpLocks/>
          </p:cNvCxnSpPr>
          <p:nvPr/>
        </p:nvCxnSpPr>
        <p:spPr>
          <a:xfrm>
            <a:off x="17976606" y="10861236"/>
            <a:ext cx="373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" name="Picture 40" descr="Person icon - Free download on Iconfinder">
            <a:extLst>
              <a:ext uri="{FF2B5EF4-FFF2-40B4-BE49-F238E27FC236}">
                <a16:creationId xmlns:a16="http://schemas.microsoft.com/office/drawing/2014/main" id="{71E76E0F-E4FC-4810-B098-1F3BC0394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21003353" y="7798597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79;p13">
            <a:extLst>
              <a:ext uri="{FF2B5EF4-FFF2-40B4-BE49-F238E27FC236}">
                <a16:creationId xmlns:a16="http://schemas.microsoft.com/office/drawing/2014/main" id="{8CD37A96-9EAB-40CB-9653-74E93E32076E}"/>
              </a:ext>
            </a:extLst>
          </p:cNvPr>
          <p:cNvSpPr/>
          <p:nvPr/>
        </p:nvSpPr>
        <p:spPr>
          <a:xfrm>
            <a:off x="21266499" y="7787278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413" name="Google Shape;83;p13">
            <a:extLst>
              <a:ext uri="{FF2B5EF4-FFF2-40B4-BE49-F238E27FC236}">
                <a16:creationId xmlns:a16="http://schemas.microsoft.com/office/drawing/2014/main" id="{2EA1E691-BB93-4503-9581-C8646233B7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7725" y="8699157"/>
            <a:ext cx="323275" cy="26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5F8A916-30CF-49CA-865D-37D5B3BF65FC}"/>
              </a:ext>
            </a:extLst>
          </p:cNvPr>
          <p:cNvCxnSpPr>
            <a:cxnSpLocks/>
          </p:cNvCxnSpPr>
          <p:nvPr/>
        </p:nvCxnSpPr>
        <p:spPr>
          <a:xfrm flipV="1">
            <a:off x="5213994" y="7781326"/>
            <a:ext cx="0" cy="854964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2A6A749-ED12-448C-A5FF-2DF529922C90}"/>
              </a:ext>
            </a:extLst>
          </p:cNvPr>
          <p:cNvCxnSpPr>
            <a:cxnSpLocks/>
          </p:cNvCxnSpPr>
          <p:nvPr/>
        </p:nvCxnSpPr>
        <p:spPr>
          <a:xfrm flipV="1">
            <a:off x="5213994" y="7764490"/>
            <a:ext cx="10612982" cy="1683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6" name="Google Shape;107;p13">
            <a:extLst>
              <a:ext uri="{FF2B5EF4-FFF2-40B4-BE49-F238E27FC236}">
                <a16:creationId xmlns:a16="http://schemas.microsoft.com/office/drawing/2014/main" id="{E9AAF2E5-B7A2-4AF0-9988-9DED77CA58D9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69" y="7408324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69DB2FD2-79FC-4393-A7E5-9EE9C5A0BC26}"/>
              </a:ext>
            </a:extLst>
          </p:cNvPr>
          <p:cNvCxnSpPr>
            <a:cxnSpLocks/>
          </p:cNvCxnSpPr>
          <p:nvPr/>
        </p:nvCxnSpPr>
        <p:spPr>
          <a:xfrm>
            <a:off x="10616060" y="10272977"/>
            <a:ext cx="0" cy="912496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EE09734-D00A-4844-940B-2A1490EC7199}"/>
              </a:ext>
            </a:extLst>
          </p:cNvPr>
          <p:cNvSpPr/>
          <p:nvPr/>
        </p:nvSpPr>
        <p:spPr>
          <a:xfrm>
            <a:off x="12683206" y="11287463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19CA95FD-50F8-4FDF-B5E5-CE9C2D96DDFC}"/>
              </a:ext>
            </a:extLst>
          </p:cNvPr>
          <p:cNvSpPr/>
          <p:nvPr/>
        </p:nvSpPr>
        <p:spPr>
          <a:xfrm>
            <a:off x="12620539" y="1125189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935F508-97A1-4338-AF0B-34A68C4A0D3E}"/>
              </a:ext>
            </a:extLst>
          </p:cNvPr>
          <p:cNvSpPr txBox="1"/>
          <p:nvPr/>
        </p:nvSpPr>
        <p:spPr>
          <a:xfrm>
            <a:off x="12639409" y="1128065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1" name="Arrow: Pentagon 420">
            <a:extLst>
              <a:ext uri="{FF2B5EF4-FFF2-40B4-BE49-F238E27FC236}">
                <a16:creationId xmlns:a16="http://schemas.microsoft.com/office/drawing/2014/main" id="{E2D4233F-71B0-4549-A384-A1EF842999DD}"/>
              </a:ext>
            </a:extLst>
          </p:cNvPr>
          <p:cNvSpPr/>
          <p:nvPr/>
        </p:nvSpPr>
        <p:spPr>
          <a:xfrm rot="12935643">
            <a:off x="12941991" y="1134182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65EBD60-65DE-4C92-BC5E-D0B4F7E39AA7}"/>
              </a:ext>
            </a:extLst>
          </p:cNvPr>
          <p:cNvCxnSpPr/>
          <p:nvPr/>
        </p:nvCxnSpPr>
        <p:spPr>
          <a:xfrm>
            <a:off x="13162008" y="1135211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C984C81-E323-4639-A68C-1114C3A0C1F4}"/>
              </a:ext>
            </a:extLst>
          </p:cNvPr>
          <p:cNvCxnSpPr>
            <a:cxnSpLocks/>
          </p:cNvCxnSpPr>
          <p:nvPr/>
        </p:nvCxnSpPr>
        <p:spPr>
          <a:xfrm>
            <a:off x="13170374" y="11399267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55250110-8AC8-4042-8B2D-2B5750EABC22}"/>
              </a:ext>
            </a:extLst>
          </p:cNvPr>
          <p:cNvSpPr/>
          <p:nvPr/>
        </p:nvSpPr>
        <p:spPr>
          <a:xfrm>
            <a:off x="12661494" y="11301167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6A4079A-3C4B-40B3-A3DC-819D4A710F7A}"/>
              </a:ext>
            </a:extLst>
          </p:cNvPr>
          <p:cNvSpPr txBox="1"/>
          <p:nvPr/>
        </p:nvSpPr>
        <p:spPr>
          <a:xfrm>
            <a:off x="12644515" y="1128194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8C5C811A-7ADF-429C-9D67-D8F1F380019D}"/>
              </a:ext>
            </a:extLst>
          </p:cNvPr>
          <p:cNvSpPr/>
          <p:nvPr/>
        </p:nvSpPr>
        <p:spPr>
          <a:xfrm>
            <a:off x="12702466" y="1167401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CFA79D4-04A6-4048-997E-06B08DC14997}"/>
              </a:ext>
            </a:extLst>
          </p:cNvPr>
          <p:cNvSpPr/>
          <p:nvPr/>
        </p:nvSpPr>
        <p:spPr>
          <a:xfrm>
            <a:off x="12639799" y="1163845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B536E860-6982-42C4-93FA-6535D7008789}"/>
              </a:ext>
            </a:extLst>
          </p:cNvPr>
          <p:cNvSpPr txBox="1"/>
          <p:nvPr/>
        </p:nvSpPr>
        <p:spPr>
          <a:xfrm>
            <a:off x="12658670" y="116672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9" name="Arrow: Pentagon 428">
            <a:extLst>
              <a:ext uri="{FF2B5EF4-FFF2-40B4-BE49-F238E27FC236}">
                <a16:creationId xmlns:a16="http://schemas.microsoft.com/office/drawing/2014/main" id="{AD5225F8-D1B2-4DEE-8CF6-2BC4C77FD984}"/>
              </a:ext>
            </a:extLst>
          </p:cNvPr>
          <p:cNvSpPr/>
          <p:nvPr/>
        </p:nvSpPr>
        <p:spPr>
          <a:xfrm rot="12935643">
            <a:off x="12961253" y="1172838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C128CF4-628D-4D5F-98D1-7347ABC6008D}"/>
              </a:ext>
            </a:extLst>
          </p:cNvPr>
          <p:cNvCxnSpPr/>
          <p:nvPr/>
        </p:nvCxnSpPr>
        <p:spPr>
          <a:xfrm>
            <a:off x="13181269" y="1173867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51D9745-49F9-4D73-9972-7D6D5CEE5F07}"/>
              </a:ext>
            </a:extLst>
          </p:cNvPr>
          <p:cNvCxnSpPr>
            <a:cxnSpLocks/>
          </p:cNvCxnSpPr>
          <p:nvPr/>
        </p:nvCxnSpPr>
        <p:spPr>
          <a:xfrm>
            <a:off x="13189635" y="1178582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Oval 431">
            <a:extLst>
              <a:ext uri="{FF2B5EF4-FFF2-40B4-BE49-F238E27FC236}">
                <a16:creationId xmlns:a16="http://schemas.microsoft.com/office/drawing/2014/main" id="{9003F9F4-879B-49DE-85A6-B58E0E86A413}"/>
              </a:ext>
            </a:extLst>
          </p:cNvPr>
          <p:cNvSpPr/>
          <p:nvPr/>
        </p:nvSpPr>
        <p:spPr>
          <a:xfrm>
            <a:off x="12680756" y="1168772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E323F5A-4102-4888-9F98-AA320838AFA0}"/>
              </a:ext>
            </a:extLst>
          </p:cNvPr>
          <p:cNvSpPr txBox="1"/>
          <p:nvPr/>
        </p:nvSpPr>
        <p:spPr>
          <a:xfrm>
            <a:off x="12663776" y="1166849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C88EF264-49D5-4945-81F1-863A614C1096}"/>
              </a:ext>
            </a:extLst>
          </p:cNvPr>
          <p:cNvSpPr/>
          <p:nvPr/>
        </p:nvSpPr>
        <p:spPr>
          <a:xfrm>
            <a:off x="12697361" y="12061468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E3FC41E-8AF0-470D-A98B-A1E0EB7354BF}"/>
              </a:ext>
            </a:extLst>
          </p:cNvPr>
          <p:cNvSpPr/>
          <p:nvPr/>
        </p:nvSpPr>
        <p:spPr>
          <a:xfrm>
            <a:off x="12634694" y="12025904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5F96A81-E1C6-49C8-8675-1FEB38861E0B}"/>
              </a:ext>
            </a:extLst>
          </p:cNvPr>
          <p:cNvSpPr txBox="1"/>
          <p:nvPr/>
        </p:nvSpPr>
        <p:spPr>
          <a:xfrm>
            <a:off x="12653564" y="120546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37" name="Arrow: Pentagon 436">
            <a:extLst>
              <a:ext uri="{FF2B5EF4-FFF2-40B4-BE49-F238E27FC236}">
                <a16:creationId xmlns:a16="http://schemas.microsoft.com/office/drawing/2014/main" id="{E4EB5291-1EE6-4455-B22A-4F35DCDA3F79}"/>
              </a:ext>
            </a:extLst>
          </p:cNvPr>
          <p:cNvSpPr/>
          <p:nvPr/>
        </p:nvSpPr>
        <p:spPr>
          <a:xfrm rot="12935643">
            <a:off x="12956147" y="12115831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C54094C-E1A6-4D5D-8CFF-76D7F4B72C66}"/>
              </a:ext>
            </a:extLst>
          </p:cNvPr>
          <p:cNvCxnSpPr/>
          <p:nvPr/>
        </p:nvCxnSpPr>
        <p:spPr>
          <a:xfrm>
            <a:off x="13176163" y="121261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1A51E511-9C0E-45B2-9849-F48E747EB08E}"/>
              </a:ext>
            </a:extLst>
          </p:cNvPr>
          <p:cNvCxnSpPr>
            <a:cxnSpLocks/>
          </p:cNvCxnSpPr>
          <p:nvPr/>
        </p:nvCxnSpPr>
        <p:spPr>
          <a:xfrm>
            <a:off x="13184529" y="12173272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FECBD22-0ACF-432E-9A45-9325A6CA66D2}"/>
              </a:ext>
            </a:extLst>
          </p:cNvPr>
          <p:cNvSpPr/>
          <p:nvPr/>
        </p:nvSpPr>
        <p:spPr>
          <a:xfrm>
            <a:off x="12675650" y="12075172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8417A65-3A89-4C88-BD1C-A0B2F6AC5B31}"/>
              </a:ext>
            </a:extLst>
          </p:cNvPr>
          <p:cNvSpPr txBox="1"/>
          <p:nvPr/>
        </p:nvSpPr>
        <p:spPr>
          <a:xfrm>
            <a:off x="12658672" y="12055947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048E36A5-27DC-4982-A5C8-C8E1E0300CF0}"/>
              </a:ext>
            </a:extLst>
          </p:cNvPr>
          <p:cNvSpPr/>
          <p:nvPr/>
        </p:nvSpPr>
        <p:spPr>
          <a:xfrm>
            <a:off x="12702466" y="1244231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82505E5-B7FA-4F4A-83D8-36FE5A39D230}"/>
              </a:ext>
            </a:extLst>
          </p:cNvPr>
          <p:cNvSpPr/>
          <p:nvPr/>
        </p:nvSpPr>
        <p:spPr>
          <a:xfrm>
            <a:off x="12639799" y="1240674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578671E-DC9A-4F1B-BF3D-72EA4524ACF4}"/>
              </a:ext>
            </a:extLst>
          </p:cNvPr>
          <p:cNvSpPr txBox="1"/>
          <p:nvPr/>
        </p:nvSpPr>
        <p:spPr>
          <a:xfrm>
            <a:off x="12658670" y="1243549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45" name="Arrow: Pentagon 444">
            <a:extLst>
              <a:ext uri="{FF2B5EF4-FFF2-40B4-BE49-F238E27FC236}">
                <a16:creationId xmlns:a16="http://schemas.microsoft.com/office/drawing/2014/main" id="{76CA8D55-5283-46E4-83C1-D96B6C3C3ECB}"/>
              </a:ext>
            </a:extLst>
          </p:cNvPr>
          <p:cNvSpPr/>
          <p:nvPr/>
        </p:nvSpPr>
        <p:spPr>
          <a:xfrm rot="12935643">
            <a:off x="12961252" y="1249667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0A61A5BE-DB69-4368-8ED6-D227461A43BE}"/>
              </a:ext>
            </a:extLst>
          </p:cNvPr>
          <p:cNvCxnSpPr/>
          <p:nvPr/>
        </p:nvCxnSpPr>
        <p:spPr>
          <a:xfrm>
            <a:off x="13181268" y="1250696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A0C2A30-4B2F-4B98-B425-361614438F1C}"/>
              </a:ext>
            </a:extLst>
          </p:cNvPr>
          <p:cNvCxnSpPr>
            <a:cxnSpLocks/>
          </p:cNvCxnSpPr>
          <p:nvPr/>
        </p:nvCxnSpPr>
        <p:spPr>
          <a:xfrm>
            <a:off x="13189634" y="1255411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CA522FDE-BE34-492E-9D5B-57C6B74A0E2A}"/>
              </a:ext>
            </a:extLst>
          </p:cNvPr>
          <p:cNvSpPr/>
          <p:nvPr/>
        </p:nvSpPr>
        <p:spPr>
          <a:xfrm>
            <a:off x="12680755" y="1245601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0A2A652-1DBF-4568-8111-B637879FA365}"/>
              </a:ext>
            </a:extLst>
          </p:cNvPr>
          <p:cNvSpPr txBox="1"/>
          <p:nvPr/>
        </p:nvSpPr>
        <p:spPr>
          <a:xfrm>
            <a:off x="12663777" y="12436790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cxnSp>
        <p:nvCxnSpPr>
          <p:cNvPr id="450" name="Google Shape;90;p13">
            <a:extLst>
              <a:ext uri="{FF2B5EF4-FFF2-40B4-BE49-F238E27FC236}">
                <a16:creationId xmlns:a16="http://schemas.microsoft.com/office/drawing/2014/main" id="{293B2693-33C6-411D-BEF4-48374969E8ED}"/>
              </a:ext>
            </a:extLst>
          </p:cNvPr>
          <p:cNvCxnSpPr>
            <a:cxnSpLocks/>
          </p:cNvCxnSpPr>
          <p:nvPr/>
        </p:nvCxnSpPr>
        <p:spPr>
          <a:xfrm flipH="1" flipV="1">
            <a:off x="7755060" y="11377143"/>
            <a:ext cx="1989538" cy="7022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1" name="Google Shape;107;p13">
            <a:extLst>
              <a:ext uri="{FF2B5EF4-FFF2-40B4-BE49-F238E27FC236}">
                <a16:creationId xmlns:a16="http://schemas.microsoft.com/office/drawing/2014/main" id="{0CBD8674-D552-46B9-9487-D549DFB8B761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717456" y="1104100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57;p13">
            <a:extLst>
              <a:ext uri="{FF2B5EF4-FFF2-40B4-BE49-F238E27FC236}">
                <a16:creationId xmlns:a16="http://schemas.microsoft.com/office/drawing/2014/main" id="{D571664F-6A89-4446-B86A-E469FD9237BF}"/>
              </a:ext>
            </a:extLst>
          </p:cNvPr>
          <p:cNvSpPr/>
          <p:nvPr/>
        </p:nvSpPr>
        <p:spPr>
          <a:xfrm>
            <a:off x="4153678" y="1151686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3" name="Google Shape;58;p13">
            <a:extLst>
              <a:ext uri="{FF2B5EF4-FFF2-40B4-BE49-F238E27FC236}">
                <a16:creationId xmlns:a16="http://schemas.microsoft.com/office/drawing/2014/main" id="{7355FD79-006D-4BF9-9A7A-651C58F0D6C3}"/>
              </a:ext>
            </a:extLst>
          </p:cNvPr>
          <p:cNvSpPr/>
          <p:nvPr/>
        </p:nvSpPr>
        <p:spPr>
          <a:xfrm>
            <a:off x="4273678" y="1165987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4" name="Google Shape;70;p13">
            <a:extLst>
              <a:ext uri="{FF2B5EF4-FFF2-40B4-BE49-F238E27FC236}">
                <a16:creationId xmlns:a16="http://schemas.microsoft.com/office/drawing/2014/main" id="{A012CC49-FED0-4354-9672-83FB121E1AC3}"/>
              </a:ext>
            </a:extLst>
          </p:cNvPr>
          <p:cNvSpPr/>
          <p:nvPr/>
        </p:nvSpPr>
        <p:spPr>
          <a:xfrm>
            <a:off x="4568869" y="1332985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5" name="Google Shape;102;p13">
            <a:extLst>
              <a:ext uri="{FF2B5EF4-FFF2-40B4-BE49-F238E27FC236}">
                <a16:creationId xmlns:a16="http://schemas.microsoft.com/office/drawing/2014/main" id="{86646911-F3A6-4FDE-8284-35AC961F717B}"/>
              </a:ext>
            </a:extLst>
          </p:cNvPr>
          <p:cNvSpPr txBox="1"/>
          <p:nvPr/>
        </p:nvSpPr>
        <p:spPr>
          <a:xfrm>
            <a:off x="5270011" y="10985729"/>
            <a:ext cx="3310897" cy="19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app 2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Receives patient data alerts and updates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CE371E4F-182B-4BCF-9E98-9EB8E4E0D0FE}"/>
              </a:ext>
            </a:extLst>
          </p:cNvPr>
          <p:cNvCxnSpPr>
            <a:cxnSpLocks/>
          </p:cNvCxnSpPr>
          <p:nvPr/>
        </p:nvCxnSpPr>
        <p:spPr>
          <a:xfrm>
            <a:off x="4371379" y="12379174"/>
            <a:ext cx="190119" cy="1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127FDE54-52D7-4D37-B85E-28BF5E20FEE2}"/>
              </a:ext>
            </a:extLst>
          </p:cNvPr>
          <p:cNvCxnSpPr>
            <a:cxnSpLocks/>
          </p:cNvCxnSpPr>
          <p:nvPr/>
        </p:nvCxnSpPr>
        <p:spPr>
          <a:xfrm>
            <a:off x="4366546" y="12456821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A37B695-F89C-4F17-8128-2A6DB996EF12}"/>
              </a:ext>
            </a:extLst>
          </p:cNvPr>
          <p:cNvCxnSpPr>
            <a:cxnSpLocks/>
          </p:cNvCxnSpPr>
          <p:nvPr/>
        </p:nvCxnSpPr>
        <p:spPr>
          <a:xfrm>
            <a:off x="4370801" y="12222836"/>
            <a:ext cx="585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9" name="Picture 40" descr="Person icon - Free download on Iconfinder">
            <a:extLst>
              <a:ext uri="{FF2B5EF4-FFF2-40B4-BE49-F238E27FC236}">
                <a16:creationId xmlns:a16="http://schemas.microsoft.com/office/drawing/2014/main" id="{636CDE5E-08CF-4169-9A78-3C7C963CB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4369488" y="11796178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Google Shape;79;p13">
            <a:extLst>
              <a:ext uri="{FF2B5EF4-FFF2-40B4-BE49-F238E27FC236}">
                <a16:creationId xmlns:a16="http://schemas.microsoft.com/office/drawing/2014/main" id="{2A26CDE9-CD95-4E96-B525-5DFD3964F601}"/>
              </a:ext>
            </a:extLst>
          </p:cNvPr>
          <p:cNvSpPr/>
          <p:nvPr/>
        </p:nvSpPr>
        <p:spPr>
          <a:xfrm>
            <a:off x="4632633" y="11784859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61" name="Arrow: Pentagon 460">
            <a:extLst>
              <a:ext uri="{FF2B5EF4-FFF2-40B4-BE49-F238E27FC236}">
                <a16:creationId xmlns:a16="http://schemas.microsoft.com/office/drawing/2014/main" id="{F065317F-F227-46A7-A81D-D86F5629B34D}"/>
              </a:ext>
            </a:extLst>
          </p:cNvPr>
          <p:cNvSpPr/>
          <p:nvPr/>
        </p:nvSpPr>
        <p:spPr>
          <a:xfrm rot="12935643">
            <a:off x="4827331" y="11818885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38ADA90-1ED6-4D8B-A482-407373546BCC}"/>
              </a:ext>
            </a:extLst>
          </p:cNvPr>
          <p:cNvCxnSpPr>
            <a:cxnSpLocks/>
          </p:cNvCxnSpPr>
          <p:nvPr/>
        </p:nvCxnSpPr>
        <p:spPr>
          <a:xfrm flipV="1">
            <a:off x="4366546" y="12305682"/>
            <a:ext cx="452901" cy="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3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F7C4D1B2-D7ED-42E9-BC98-FE6B01D17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4374722" y="12599909"/>
            <a:ext cx="59335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 463">
            <a:extLst>
              <a:ext uri="{FF2B5EF4-FFF2-40B4-BE49-F238E27FC236}">
                <a16:creationId xmlns:a16="http://schemas.microsoft.com/office/drawing/2014/main" id="{9115976F-0101-4AD4-843E-5583062B2271}"/>
              </a:ext>
            </a:extLst>
          </p:cNvPr>
          <p:cNvSpPr/>
          <p:nvPr/>
        </p:nvSpPr>
        <p:spPr>
          <a:xfrm>
            <a:off x="4370550" y="12570072"/>
            <a:ext cx="597529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BCA61EB-650F-4CBD-924E-08FE0F9E57FD}"/>
              </a:ext>
            </a:extLst>
          </p:cNvPr>
          <p:cNvCxnSpPr>
            <a:cxnSpLocks/>
          </p:cNvCxnSpPr>
          <p:nvPr/>
        </p:nvCxnSpPr>
        <p:spPr>
          <a:xfrm>
            <a:off x="11470817" y="8405987"/>
            <a:ext cx="5087391" cy="638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7E1D163-03D5-4C27-B2CF-936D1747BA94}"/>
              </a:ext>
            </a:extLst>
          </p:cNvPr>
          <p:cNvCxnSpPr>
            <a:cxnSpLocks/>
          </p:cNvCxnSpPr>
          <p:nvPr/>
        </p:nvCxnSpPr>
        <p:spPr>
          <a:xfrm flipH="1" flipV="1">
            <a:off x="11465472" y="5357768"/>
            <a:ext cx="5346" cy="3040393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0" name="Google Shape;95;p13">
            <a:extLst>
              <a:ext uri="{FF2B5EF4-FFF2-40B4-BE49-F238E27FC236}">
                <a16:creationId xmlns:a16="http://schemas.microsoft.com/office/drawing/2014/main" id="{25E4E23B-CD30-453E-B6CA-69A93E314BA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43078" y="6910161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23B3177-19C3-4C20-9143-10268E5C111D}"/>
              </a:ext>
            </a:extLst>
          </p:cNvPr>
          <p:cNvCxnSpPr>
            <a:cxnSpLocks/>
          </p:cNvCxnSpPr>
          <p:nvPr/>
        </p:nvCxnSpPr>
        <p:spPr>
          <a:xfrm flipH="1">
            <a:off x="15813156" y="3823836"/>
            <a:ext cx="27640" cy="392748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23FF1C75-3FE9-4FE3-97E0-3B4D4F57227D}"/>
              </a:ext>
            </a:extLst>
          </p:cNvPr>
          <p:cNvCxnSpPr>
            <a:cxnSpLocks/>
          </p:cNvCxnSpPr>
          <p:nvPr/>
        </p:nvCxnSpPr>
        <p:spPr>
          <a:xfrm>
            <a:off x="15838371" y="3852533"/>
            <a:ext cx="1332567" cy="0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3632C76E-116F-4EEA-B4AC-E1C58E2C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7DA854C-E170-44C3-B7AB-F22176B1664D}"/>
              </a:ext>
            </a:extLst>
          </p:cNvPr>
          <p:cNvSpPr/>
          <p:nvPr/>
        </p:nvSpPr>
        <p:spPr>
          <a:xfrm>
            <a:off x="0" y="-14590"/>
            <a:ext cx="3532302" cy="223144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144451" y="0"/>
            <a:ext cx="3246051" cy="2062103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Advanced Response Medical Emergency System 1 (ARMES) 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71454C8E-306F-4196-BB92-024D34A2F8BD}"/>
              </a:ext>
            </a:extLst>
          </p:cNvPr>
          <p:cNvCxnSpPr>
            <a:cxnSpLocks/>
          </p:cNvCxnSpPr>
          <p:nvPr/>
        </p:nvCxnSpPr>
        <p:spPr>
          <a:xfrm>
            <a:off x="9358228" y="10272977"/>
            <a:ext cx="1257832" cy="0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Google Shape;106;p13">
            <a:extLst>
              <a:ext uri="{FF2B5EF4-FFF2-40B4-BE49-F238E27FC236}">
                <a16:creationId xmlns:a16="http://schemas.microsoft.com/office/drawing/2014/main" id="{6AD9BB21-E405-410D-A089-203330351BEB}"/>
              </a:ext>
            </a:extLst>
          </p:cNvPr>
          <p:cNvSpPr txBox="1"/>
          <p:nvPr/>
        </p:nvSpPr>
        <p:spPr>
          <a:xfrm>
            <a:off x="20012988" y="10595137"/>
            <a:ext cx="1687208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834053F-1526-4489-ADFF-E52A78078CF2}"/>
              </a:ext>
            </a:extLst>
          </p:cNvPr>
          <p:cNvSpPr/>
          <p:nvPr/>
        </p:nvSpPr>
        <p:spPr>
          <a:xfrm>
            <a:off x="11785675" y="5720060"/>
            <a:ext cx="1028700" cy="602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60" name="Google Shape;79;p13">
            <a:extLst>
              <a:ext uri="{FF2B5EF4-FFF2-40B4-BE49-F238E27FC236}">
                <a16:creationId xmlns:a16="http://schemas.microsoft.com/office/drawing/2014/main" id="{49C37ED9-E9A7-468F-9E69-831BE72496F5}"/>
              </a:ext>
            </a:extLst>
          </p:cNvPr>
          <p:cNvSpPr/>
          <p:nvPr/>
        </p:nvSpPr>
        <p:spPr>
          <a:xfrm>
            <a:off x="12056875" y="5804595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6D9A432-EF50-4968-B360-E145DFEDAF30}"/>
              </a:ext>
            </a:extLst>
          </p:cNvPr>
          <p:cNvCxnSpPr>
            <a:cxnSpLocks/>
          </p:cNvCxnSpPr>
          <p:nvPr/>
        </p:nvCxnSpPr>
        <p:spPr>
          <a:xfrm flipH="1">
            <a:off x="13474092" y="6015304"/>
            <a:ext cx="8383" cy="1311545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chool Health Laerdal Pocket Mask - Soft Case">
            <a:extLst>
              <a:ext uri="{FF2B5EF4-FFF2-40B4-BE49-F238E27FC236}">
                <a16:creationId xmlns:a16="http://schemas.microsoft.com/office/drawing/2014/main" id="{60E15662-61A5-4907-B646-E3B35E591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554864" y="50802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Google Shape;94;p13">
            <a:extLst>
              <a:ext uri="{FF2B5EF4-FFF2-40B4-BE49-F238E27FC236}">
                <a16:creationId xmlns:a16="http://schemas.microsoft.com/office/drawing/2014/main" id="{982F7E92-3747-4A2E-A729-EFA07836381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2357" y="4689101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56;p13">
            <a:extLst>
              <a:ext uri="{FF2B5EF4-FFF2-40B4-BE49-F238E27FC236}">
                <a16:creationId xmlns:a16="http://schemas.microsoft.com/office/drawing/2014/main" id="{2FA1D722-1545-4CF6-9C38-4853B508129B}"/>
              </a:ext>
            </a:extLst>
          </p:cNvPr>
          <p:cNvCxnSpPr>
            <a:cxnSpLocks/>
          </p:cNvCxnSpPr>
          <p:nvPr/>
        </p:nvCxnSpPr>
        <p:spPr>
          <a:xfrm flipV="1">
            <a:off x="4771126" y="4544481"/>
            <a:ext cx="0" cy="75465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F3A65D-3B4B-45D2-96FA-0A92C3C54F9B}"/>
              </a:ext>
            </a:extLst>
          </p:cNvPr>
          <p:cNvCxnSpPr>
            <a:cxnSpLocks/>
          </p:cNvCxnSpPr>
          <p:nvPr/>
        </p:nvCxnSpPr>
        <p:spPr>
          <a:xfrm flipH="1" flipV="1">
            <a:off x="8603683" y="5117204"/>
            <a:ext cx="2151396" cy="5289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E609F1E-866D-4993-82B8-C23F66E6F69E}"/>
              </a:ext>
            </a:extLst>
          </p:cNvPr>
          <p:cNvCxnSpPr>
            <a:cxnSpLocks/>
          </p:cNvCxnSpPr>
          <p:nvPr/>
        </p:nvCxnSpPr>
        <p:spPr>
          <a:xfrm>
            <a:off x="6990512" y="2313488"/>
            <a:ext cx="6033676" cy="3689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817A83E6-B406-4F27-BA8A-D73EDCE97C24}"/>
              </a:ext>
            </a:extLst>
          </p:cNvPr>
          <p:cNvCxnSpPr>
            <a:cxnSpLocks/>
          </p:cNvCxnSpPr>
          <p:nvPr/>
        </p:nvCxnSpPr>
        <p:spPr>
          <a:xfrm>
            <a:off x="13010032" y="2336511"/>
            <a:ext cx="0" cy="375167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7B9930E-9CA7-44B9-B875-88A0211175FA}"/>
              </a:ext>
            </a:extLst>
          </p:cNvPr>
          <p:cNvCxnSpPr>
            <a:cxnSpLocks/>
          </p:cNvCxnSpPr>
          <p:nvPr/>
        </p:nvCxnSpPr>
        <p:spPr>
          <a:xfrm>
            <a:off x="17253230" y="7326849"/>
            <a:ext cx="0" cy="424476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" name="Google Shape;94;p13">
            <a:extLst>
              <a:ext uri="{FF2B5EF4-FFF2-40B4-BE49-F238E27FC236}">
                <a16:creationId xmlns:a16="http://schemas.microsoft.com/office/drawing/2014/main" id="{1ABF8FBD-E07E-4471-9EC8-9096772DD7E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7456" y="1857716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95;p13">
            <a:extLst>
              <a:ext uri="{FF2B5EF4-FFF2-40B4-BE49-F238E27FC236}">
                <a16:creationId xmlns:a16="http://schemas.microsoft.com/office/drawing/2014/main" id="{300255B9-5C0F-423D-860E-80F7512F157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99937" y="1879791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6DF3C39B-1F0A-48F1-9A48-8FE68F1FDBBE}"/>
              </a:ext>
            </a:extLst>
          </p:cNvPr>
          <p:cNvSpPr/>
          <p:nvPr/>
        </p:nvSpPr>
        <p:spPr>
          <a:xfrm>
            <a:off x="17988720" y="6638226"/>
            <a:ext cx="45719" cy="28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3B4FCED-4FD6-44CD-BDA4-1F3E5D4C0A7D}"/>
              </a:ext>
            </a:extLst>
          </p:cNvPr>
          <p:cNvSpPr/>
          <p:nvPr/>
        </p:nvSpPr>
        <p:spPr>
          <a:xfrm>
            <a:off x="17685543" y="6977834"/>
            <a:ext cx="392199" cy="76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E8BCA10-3834-4F23-B495-905230D6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405" y="6580599"/>
            <a:ext cx="1235327" cy="12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1C3ED7-6A06-4061-B03D-3CBD8E674E48}"/>
              </a:ext>
            </a:extLst>
          </p:cNvPr>
          <p:cNvCxnSpPr>
            <a:cxnSpLocks/>
          </p:cNvCxnSpPr>
          <p:nvPr/>
        </p:nvCxnSpPr>
        <p:spPr>
          <a:xfrm>
            <a:off x="6835270" y="6717484"/>
            <a:ext cx="10874852" cy="30683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F6CE4DD-DB4F-46DF-BEFF-A08DDA9285DC}"/>
              </a:ext>
            </a:extLst>
          </p:cNvPr>
          <p:cNvCxnSpPr>
            <a:cxnSpLocks/>
          </p:cNvCxnSpPr>
          <p:nvPr/>
        </p:nvCxnSpPr>
        <p:spPr>
          <a:xfrm>
            <a:off x="6835270" y="4604535"/>
            <a:ext cx="0" cy="211682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6EF36DB-145C-4C8F-886E-8F068F8B9ED9}"/>
              </a:ext>
            </a:extLst>
          </p:cNvPr>
          <p:cNvCxnSpPr>
            <a:cxnSpLocks/>
          </p:cNvCxnSpPr>
          <p:nvPr/>
        </p:nvCxnSpPr>
        <p:spPr>
          <a:xfrm flipH="1" flipV="1">
            <a:off x="5355449" y="4585344"/>
            <a:ext cx="1492711" cy="12608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4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1A54EA1F-DD2B-486E-A93A-CB42462E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5343969"/>
            <a:ext cx="525644" cy="5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0"/>
            <a:ext cx="4541520" cy="5222994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92245"/>
            <a:ext cx="4542132" cy="5780555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7267333" y="6703116"/>
            <a:ext cx="3179446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14"/>
          <p:cNvCxnSpPr>
            <a:cxnSpLocks/>
            <a:endCxn id="326" idx="2"/>
          </p:cNvCxnSpPr>
          <p:nvPr/>
        </p:nvCxnSpPr>
        <p:spPr>
          <a:xfrm flipH="1" flipV="1">
            <a:off x="7258432" y="3170398"/>
            <a:ext cx="8902" cy="35327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548E1DB-F443-42F0-B5C4-CBDD9280BEB7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00;p13">
            <a:extLst>
              <a:ext uri="{FF2B5EF4-FFF2-40B4-BE49-F238E27FC236}">
                <a16:creationId xmlns:a16="http://schemas.microsoft.com/office/drawing/2014/main" id="{26FF8A2D-AD84-4186-A66E-9696A67266C9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avalible on 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Vitals and location data sent to a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recieves data and stores it in a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Additional images and videos are added to the patient profle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is sent to the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 the the patient profile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cellular communications are sent to the drone which routes the data to the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cxnSp>
        <p:nvCxnSpPr>
          <p:cNvPr id="177" name="Google Shape;446;p14">
            <a:extLst>
              <a:ext uri="{FF2B5EF4-FFF2-40B4-BE49-F238E27FC236}">
                <a16:creationId xmlns:a16="http://schemas.microsoft.com/office/drawing/2014/main" id="{80527E63-ED42-44D5-9CF4-E0C484A7FB6F}"/>
              </a:ext>
            </a:extLst>
          </p:cNvPr>
          <p:cNvCxnSpPr>
            <a:cxnSpLocks/>
          </p:cNvCxnSpPr>
          <p:nvPr/>
        </p:nvCxnSpPr>
        <p:spPr>
          <a:xfrm flipH="1">
            <a:off x="4837251" y="2534993"/>
            <a:ext cx="1184760" cy="956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35C61-F05C-46E5-A2BB-59F2FFE58935}"/>
              </a:ext>
            </a:extLst>
          </p:cNvPr>
          <p:cNvSpPr txBox="1"/>
          <p:nvPr/>
        </p:nvSpPr>
        <p:spPr>
          <a:xfrm>
            <a:off x="2897348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0D7288-2F0F-4F9D-928E-A1797DAB841A}"/>
              </a:ext>
            </a:extLst>
          </p:cNvPr>
          <p:cNvSpPr txBox="1"/>
          <p:nvPr/>
        </p:nvSpPr>
        <p:spPr>
          <a:xfrm>
            <a:off x="3876626" y="1545347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2. 3.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3E9120F-4168-4D7D-AEF6-C3E917BB28E5}"/>
              </a:ext>
            </a:extLst>
          </p:cNvPr>
          <p:cNvSpPr txBox="1"/>
          <p:nvPr/>
        </p:nvSpPr>
        <p:spPr>
          <a:xfrm>
            <a:off x="5257579" y="182036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DA7925A-B1F8-4AFF-A3A1-998566F70482}"/>
              </a:ext>
            </a:extLst>
          </p:cNvPr>
          <p:cNvSpPr txBox="1"/>
          <p:nvPr/>
        </p:nvSpPr>
        <p:spPr>
          <a:xfrm>
            <a:off x="12411031" y="140747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BE15766-FD22-4FE0-8218-C0920BFA7CE0}"/>
              </a:ext>
            </a:extLst>
          </p:cNvPr>
          <p:cNvSpPr txBox="1"/>
          <p:nvPr/>
        </p:nvSpPr>
        <p:spPr>
          <a:xfrm>
            <a:off x="12793978" y="54377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DC1295-23BB-4D99-BB45-A27259356615}"/>
              </a:ext>
            </a:extLst>
          </p:cNvPr>
          <p:cNvSpPr txBox="1"/>
          <p:nvPr/>
        </p:nvSpPr>
        <p:spPr>
          <a:xfrm>
            <a:off x="8439346" y="6270385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7. 8.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CB30C3C-60FB-498A-96AF-2F73B31BF50C}"/>
              </a:ext>
            </a:extLst>
          </p:cNvPr>
          <p:cNvSpPr txBox="1"/>
          <p:nvPr/>
        </p:nvSpPr>
        <p:spPr>
          <a:xfrm>
            <a:off x="5264938" y="2550842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40289B-71BA-4FC3-B7D3-B80C7CEED3C8}"/>
              </a:ext>
            </a:extLst>
          </p:cNvPr>
          <p:cNvSpPr txBox="1"/>
          <p:nvPr/>
        </p:nvSpPr>
        <p:spPr>
          <a:xfrm>
            <a:off x="9224328" y="182379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1707"/>
            <a:ext cx="4542132" cy="5791093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"/>
          <p:cNvCxnSpPr>
            <a:cxnSpLocks/>
          </p:cNvCxnSpPr>
          <p:nvPr/>
        </p:nvCxnSpPr>
        <p:spPr>
          <a:xfrm>
            <a:off x="10922230" y="4724523"/>
            <a:ext cx="0" cy="13629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 flipV="1">
            <a:off x="2604156" y="2254511"/>
            <a:ext cx="3798855" cy="49812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A8D4909-7745-4F20-B565-820642E7F103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00;p13">
            <a:extLst>
              <a:ext uri="{FF2B5EF4-FFF2-40B4-BE49-F238E27FC236}">
                <a16:creationId xmlns:a16="http://schemas.microsoft.com/office/drawing/2014/main" id="{4887B007-AD2B-4DB8-A302-5AA8A863D25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accesses the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necessary, EMS communicates with patient or ground medic through an internal RF reciever embedded in the vitals collection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152FD-75A6-49D4-BE6E-28451126D13A}"/>
              </a:ext>
            </a:extLst>
          </p:cNvPr>
          <p:cNvSpPr/>
          <p:nvPr/>
        </p:nvSpPr>
        <p:spPr>
          <a:xfrm>
            <a:off x="10513219" y="6774739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BCFED-1FA7-4B94-BC26-DD115BFFE562}"/>
              </a:ext>
            </a:extLst>
          </p:cNvPr>
          <p:cNvSpPr/>
          <p:nvPr/>
        </p:nvSpPr>
        <p:spPr>
          <a:xfrm>
            <a:off x="10915277" y="6324279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BEE3447-E533-41E5-9A14-287D1927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08" y="6226049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CDD4B3C4-3806-42A3-B1E0-4A997642AB4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27;p14">
            <a:extLst>
              <a:ext uri="{FF2B5EF4-FFF2-40B4-BE49-F238E27FC236}">
                <a16:creationId xmlns:a16="http://schemas.microsoft.com/office/drawing/2014/main" id="{58D79873-7E72-4869-B31A-897F0DF14658}"/>
              </a:ext>
            </a:extLst>
          </p:cNvPr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78" name="Google Shape;328;p14">
            <a:extLst>
              <a:ext uri="{FF2B5EF4-FFF2-40B4-BE49-F238E27FC236}">
                <a16:creationId xmlns:a16="http://schemas.microsoft.com/office/drawing/2014/main" id="{C445F28E-DDB0-4F76-A44A-E70AE7097318}"/>
              </a:ext>
            </a:extLst>
          </p:cNvPr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329;p14">
            <a:extLst>
              <a:ext uri="{FF2B5EF4-FFF2-40B4-BE49-F238E27FC236}">
                <a16:creationId xmlns:a16="http://schemas.microsoft.com/office/drawing/2014/main" id="{AD32F323-E967-408C-9178-5EC8C3524B2D}"/>
              </a:ext>
            </a:extLst>
          </p:cNvPr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352;p14">
            <a:extLst>
              <a:ext uri="{FF2B5EF4-FFF2-40B4-BE49-F238E27FC236}">
                <a16:creationId xmlns:a16="http://schemas.microsoft.com/office/drawing/2014/main" id="{DED6CBCF-BB2C-487E-8D4D-FAD588D0D0FE}"/>
              </a:ext>
            </a:extLst>
          </p:cNvPr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84" name="Google Shape;454;p14">
            <a:extLst>
              <a:ext uri="{FF2B5EF4-FFF2-40B4-BE49-F238E27FC236}">
                <a16:creationId xmlns:a16="http://schemas.microsoft.com/office/drawing/2014/main" id="{F1285E23-923A-4BF1-84C0-B4100CBDD94E}"/>
              </a:ext>
            </a:extLst>
          </p:cNvPr>
          <p:cNvCxnSpPr>
            <a:cxnSpLocks/>
          </p:cNvCxnSpPr>
          <p:nvPr/>
        </p:nvCxnSpPr>
        <p:spPr>
          <a:xfrm>
            <a:off x="11828686" y="4346361"/>
            <a:ext cx="1058" cy="301998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454;p14">
            <a:extLst>
              <a:ext uri="{FF2B5EF4-FFF2-40B4-BE49-F238E27FC236}">
                <a16:creationId xmlns:a16="http://schemas.microsoft.com/office/drawing/2014/main" id="{62498B15-D6CD-4477-B8C2-A8D7D4039A6A}"/>
              </a:ext>
            </a:extLst>
          </p:cNvPr>
          <p:cNvCxnSpPr>
            <a:cxnSpLocks/>
          </p:cNvCxnSpPr>
          <p:nvPr/>
        </p:nvCxnSpPr>
        <p:spPr>
          <a:xfrm>
            <a:off x="7218509" y="4339971"/>
            <a:ext cx="4610177" cy="639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378;p14">
            <a:extLst>
              <a:ext uri="{FF2B5EF4-FFF2-40B4-BE49-F238E27FC236}">
                <a16:creationId xmlns:a16="http://schemas.microsoft.com/office/drawing/2014/main" id="{1E2E7510-697A-4A9A-80E3-CB66047854A2}"/>
              </a:ext>
            </a:extLst>
          </p:cNvPr>
          <p:cNvCxnSpPr>
            <a:cxnSpLocks/>
          </p:cNvCxnSpPr>
          <p:nvPr/>
        </p:nvCxnSpPr>
        <p:spPr>
          <a:xfrm flipV="1">
            <a:off x="7228755" y="3853933"/>
            <a:ext cx="0" cy="49242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454;p14">
            <a:extLst>
              <a:ext uri="{FF2B5EF4-FFF2-40B4-BE49-F238E27FC236}">
                <a16:creationId xmlns:a16="http://schemas.microsoft.com/office/drawing/2014/main" id="{CCF85739-715A-430C-BA71-E5F8E5A21945}"/>
              </a:ext>
            </a:extLst>
          </p:cNvPr>
          <p:cNvCxnSpPr>
            <a:cxnSpLocks/>
          </p:cNvCxnSpPr>
          <p:nvPr/>
        </p:nvCxnSpPr>
        <p:spPr>
          <a:xfrm flipV="1">
            <a:off x="3544762" y="4733202"/>
            <a:ext cx="7366613" cy="3538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454;p14">
            <a:extLst>
              <a:ext uri="{FF2B5EF4-FFF2-40B4-BE49-F238E27FC236}">
                <a16:creationId xmlns:a16="http://schemas.microsoft.com/office/drawing/2014/main" id="{3024EB94-5B6A-4E40-8D62-55676401E955}"/>
              </a:ext>
            </a:extLst>
          </p:cNvPr>
          <p:cNvCxnSpPr>
            <a:cxnSpLocks/>
          </p:cNvCxnSpPr>
          <p:nvPr/>
        </p:nvCxnSpPr>
        <p:spPr>
          <a:xfrm>
            <a:off x="3544762" y="3075271"/>
            <a:ext cx="0" cy="170637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378;p14">
            <a:extLst>
              <a:ext uri="{FF2B5EF4-FFF2-40B4-BE49-F238E27FC236}">
                <a16:creationId xmlns:a16="http://schemas.microsoft.com/office/drawing/2014/main" id="{971CF557-1A28-4F11-8492-9B57F92FDD2B}"/>
              </a:ext>
            </a:extLst>
          </p:cNvPr>
          <p:cNvCxnSpPr>
            <a:cxnSpLocks/>
          </p:cNvCxnSpPr>
          <p:nvPr/>
        </p:nvCxnSpPr>
        <p:spPr>
          <a:xfrm flipH="1">
            <a:off x="2420245" y="3075271"/>
            <a:ext cx="1124517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F7A3B28-115F-4C55-8545-F39908A979FB}"/>
              </a:ext>
            </a:extLst>
          </p:cNvPr>
          <p:cNvSpPr txBox="1"/>
          <p:nvPr/>
        </p:nvSpPr>
        <p:spPr>
          <a:xfrm>
            <a:off x="4122277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C143743-C591-4572-BCA9-9999D5DB34F2}"/>
              </a:ext>
            </a:extLst>
          </p:cNvPr>
          <p:cNvSpPr txBox="1"/>
          <p:nvPr/>
        </p:nvSpPr>
        <p:spPr>
          <a:xfrm>
            <a:off x="9242715" y="179763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96CD49E-ABFB-4E3D-9DDF-DADB76E260D4}"/>
              </a:ext>
            </a:extLst>
          </p:cNvPr>
          <p:cNvSpPr txBox="1"/>
          <p:nvPr/>
        </p:nvSpPr>
        <p:spPr>
          <a:xfrm>
            <a:off x="12446641" y="13673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2091098-5D1C-410B-8FFF-B3CA974B004B}"/>
              </a:ext>
            </a:extLst>
          </p:cNvPr>
          <p:cNvSpPr txBox="1"/>
          <p:nvPr/>
        </p:nvSpPr>
        <p:spPr>
          <a:xfrm>
            <a:off x="12835409" y="538228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8C15641-852E-4CFE-A116-FDDCE22CA398}"/>
              </a:ext>
            </a:extLst>
          </p:cNvPr>
          <p:cNvSpPr txBox="1"/>
          <p:nvPr/>
        </p:nvSpPr>
        <p:spPr>
          <a:xfrm>
            <a:off x="5702123" y="42648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54E40A-FBA4-4DA3-A4CC-9E06BCF55C55}"/>
              </a:ext>
            </a:extLst>
          </p:cNvPr>
          <p:cNvSpPr txBox="1"/>
          <p:nvPr/>
        </p:nvSpPr>
        <p:spPr>
          <a:xfrm>
            <a:off x="9118204" y="389253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2741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4" name="Google Shape;314;p14"/>
          <p:cNvSpPr/>
          <p:nvPr/>
        </p:nvSpPr>
        <p:spPr>
          <a:xfrm>
            <a:off x="10100727" y="1"/>
            <a:ext cx="4542132" cy="1097280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8C2575CF-EED7-4247-914C-054E2B9270B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88;p14">
            <a:extLst>
              <a:ext uri="{FF2B5EF4-FFF2-40B4-BE49-F238E27FC236}">
                <a16:creationId xmlns:a16="http://schemas.microsoft.com/office/drawing/2014/main" id="{327DB2BF-E1D9-4A47-BDA1-0E7560D2652E}"/>
              </a:ext>
            </a:extLst>
          </p:cNvPr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8" name="Google Shape;389;p14">
            <a:extLst>
              <a:ext uri="{FF2B5EF4-FFF2-40B4-BE49-F238E27FC236}">
                <a16:creationId xmlns:a16="http://schemas.microsoft.com/office/drawing/2014/main" id="{88B63BC2-0AD0-4BAA-B7FA-D86F736E73F2}"/>
              </a:ext>
            </a:extLst>
          </p:cNvPr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79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1EA53118-0906-4407-8E65-8BF9C8B94AE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391;p14">
            <a:extLst>
              <a:ext uri="{FF2B5EF4-FFF2-40B4-BE49-F238E27FC236}">
                <a16:creationId xmlns:a16="http://schemas.microsoft.com/office/drawing/2014/main" id="{2A24D968-0057-452B-9030-26D73B39CD41}"/>
              </a:ext>
            </a:extLst>
          </p:cNvPr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1" name="Google Shape;392;p14">
            <a:extLst>
              <a:ext uri="{FF2B5EF4-FFF2-40B4-BE49-F238E27FC236}">
                <a16:creationId xmlns:a16="http://schemas.microsoft.com/office/drawing/2014/main" id="{AB8E4974-C82C-4EDB-A640-79D53B91B1C7}"/>
              </a:ext>
            </a:extLst>
          </p:cNvPr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82" name="Google Shape;393;p14">
            <a:extLst>
              <a:ext uri="{FF2B5EF4-FFF2-40B4-BE49-F238E27FC236}">
                <a16:creationId xmlns:a16="http://schemas.microsoft.com/office/drawing/2014/main" id="{936CD8AF-7A69-4315-9DB4-EEC5F29F75E1}"/>
              </a:ext>
            </a:extLst>
          </p:cNvPr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394;p14">
            <a:extLst>
              <a:ext uri="{FF2B5EF4-FFF2-40B4-BE49-F238E27FC236}">
                <a16:creationId xmlns:a16="http://schemas.microsoft.com/office/drawing/2014/main" id="{CC9CF702-99FD-49EA-AA06-631CAE23950B}"/>
              </a:ext>
            </a:extLst>
          </p:cNvPr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00;p13">
            <a:extLst>
              <a:ext uri="{FF2B5EF4-FFF2-40B4-BE49-F238E27FC236}">
                <a16:creationId xmlns:a16="http://schemas.microsoft.com/office/drawing/2014/main" id="{170D87F1-FF46-401E-BEB4-7084D8C1DEA1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 and communication node is down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a local memory card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 scene, EMS uploads vital and location data to app 1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00;p13">
            <a:extLst>
              <a:ext uri="{FF2B5EF4-FFF2-40B4-BE49-F238E27FC236}">
                <a16:creationId xmlns:a16="http://schemas.microsoft.com/office/drawing/2014/main" id="{989222CB-9263-4C82-8444-A26CD812FC79}"/>
              </a:ext>
            </a:extLst>
          </p:cNvPr>
          <p:cNvSpPr txBox="1"/>
          <p:nvPr/>
        </p:nvSpPr>
        <p:spPr>
          <a:xfrm>
            <a:off x="164027" y="5218093"/>
            <a:ext cx="9926300" cy="183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Comminication node 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 core node in the vitals collection device that collects and communicates vitals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710072-B114-425F-85E1-141BC4704990}"/>
              </a:ext>
            </a:extLst>
          </p:cNvPr>
          <p:cNvSpPr txBox="1"/>
          <p:nvPr/>
        </p:nvSpPr>
        <p:spPr>
          <a:xfrm>
            <a:off x="5028325" y="8951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B032B06-7EA5-4E8B-9217-9F8DF049509C}"/>
              </a:ext>
            </a:extLst>
          </p:cNvPr>
          <p:cNvSpPr txBox="1"/>
          <p:nvPr/>
        </p:nvSpPr>
        <p:spPr>
          <a:xfrm>
            <a:off x="13868221" y="22854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88" name="Google Shape;312;p14">
            <a:extLst>
              <a:ext uri="{FF2B5EF4-FFF2-40B4-BE49-F238E27FC236}">
                <a16:creationId xmlns:a16="http://schemas.microsoft.com/office/drawing/2014/main" id="{37098F52-29FB-4BE9-B5EE-E36ED8B2B88B}"/>
              </a:ext>
            </a:extLst>
          </p:cNvPr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9" name="Google Shape;355;p14">
            <a:extLst>
              <a:ext uri="{FF2B5EF4-FFF2-40B4-BE49-F238E27FC236}">
                <a16:creationId xmlns:a16="http://schemas.microsoft.com/office/drawing/2014/main" id="{AA08C6BE-ED4E-4269-8911-1B5241DF0428}"/>
              </a:ext>
            </a:extLst>
          </p:cNvPr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0" name="Google Shape;356;p14">
            <a:extLst>
              <a:ext uri="{FF2B5EF4-FFF2-40B4-BE49-F238E27FC236}">
                <a16:creationId xmlns:a16="http://schemas.microsoft.com/office/drawing/2014/main" id="{1B2DA946-C620-455B-B3E1-9FAA80159B04}"/>
              </a:ext>
            </a:extLst>
          </p:cNvPr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1" name="Google Shape;357;p14">
            <a:extLst>
              <a:ext uri="{FF2B5EF4-FFF2-40B4-BE49-F238E27FC236}">
                <a16:creationId xmlns:a16="http://schemas.microsoft.com/office/drawing/2014/main" id="{E5327D13-6CB7-47AF-834C-8C0B4FB152C6}"/>
              </a:ext>
            </a:extLst>
          </p:cNvPr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2" name="Google Shape;358;p14">
            <a:extLst>
              <a:ext uri="{FF2B5EF4-FFF2-40B4-BE49-F238E27FC236}">
                <a16:creationId xmlns:a16="http://schemas.microsoft.com/office/drawing/2014/main" id="{BB3312F3-3F4B-49DC-9FCC-30D2C6658F98}"/>
              </a:ext>
            </a:extLst>
          </p:cNvPr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3" name="Google Shape;359;p14">
            <a:extLst>
              <a:ext uri="{FF2B5EF4-FFF2-40B4-BE49-F238E27FC236}">
                <a16:creationId xmlns:a16="http://schemas.microsoft.com/office/drawing/2014/main" id="{F5AC5DED-D1B7-4FFD-A0BA-AEAA4F391980}"/>
              </a:ext>
            </a:extLst>
          </p:cNvPr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4" name="Google Shape;360;p14">
            <a:extLst>
              <a:ext uri="{FF2B5EF4-FFF2-40B4-BE49-F238E27FC236}">
                <a16:creationId xmlns:a16="http://schemas.microsoft.com/office/drawing/2014/main" id="{E58CB998-4A61-4E0F-8246-74EF6D636793}"/>
              </a:ext>
            </a:extLst>
          </p:cNvPr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5" name="Google Shape;361;p14">
            <a:extLst>
              <a:ext uri="{FF2B5EF4-FFF2-40B4-BE49-F238E27FC236}">
                <a16:creationId xmlns:a16="http://schemas.microsoft.com/office/drawing/2014/main" id="{CC0C49A1-59AA-44E4-BB01-611753BBDF02}"/>
              </a:ext>
            </a:extLst>
          </p:cNvPr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6" name="Google Shape;362;p14">
            <a:extLst>
              <a:ext uri="{FF2B5EF4-FFF2-40B4-BE49-F238E27FC236}">
                <a16:creationId xmlns:a16="http://schemas.microsoft.com/office/drawing/2014/main" id="{9F5C04D3-767E-446E-B0FD-1738C5A09E57}"/>
              </a:ext>
            </a:extLst>
          </p:cNvPr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7" name="Google Shape;363;p14">
            <a:extLst>
              <a:ext uri="{FF2B5EF4-FFF2-40B4-BE49-F238E27FC236}">
                <a16:creationId xmlns:a16="http://schemas.microsoft.com/office/drawing/2014/main" id="{AE1DFCE8-F128-4C67-99B9-1845DFD8F95C}"/>
              </a:ext>
            </a:extLst>
          </p:cNvPr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98" name="Google Shape;367;p14">
            <a:extLst>
              <a:ext uri="{FF2B5EF4-FFF2-40B4-BE49-F238E27FC236}">
                <a16:creationId xmlns:a16="http://schemas.microsoft.com/office/drawing/2014/main" id="{A0DDADC2-10FF-4D03-BF45-3DDB29CA16DB}"/>
              </a:ext>
            </a:extLst>
          </p:cNvPr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368;p14">
            <a:extLst>
              <a:ext uri="{FF2B5EF4-FFF2-40B4-BE49-F238E27FC236}">
                <a16:creationId xmlns:a16="http://schemas.microsoft.com/office/drawing/2014/main" id="{C295796F-3624-43FB-B8A0-068CA98FF838}"/>
              </a:ext>
            </a:extLst>
          </p:cNvPr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369;p14">
            <a:extLst>
              <a:ext uri="{FF2B5EF4-FFF2-40B4-BE49-F238E27FC236}">
                <a16:creationId xmlns:a16="http://schemas.microsoft.com/office/drawing/2014/main" id="{F17E73B4-97C1-49C2-8ACE-9247870AD90B}"/>
              </a:ext>
            </a:extLst>
          </p:cNvPr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370;p14">
            <a:extLst>
              <a:ext uri="{FF2B5EF4-FFF2-40B4-BE49-F238E27FC236}">
                <a16:creationId xmlns:a16="http://schemas.microsoft.com/office/drawing/2014/main" id="{F557EF04-14CB-4CA3-8980-EBF179A4B3D2}"/>
              </a:ext>
            </a:extLst>
          </p:cNvPr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74B1CFD6-3A0E-442A-8ADA-1EB55255AEB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372;p14">
            <a:extLst>
              <a:ext uri="{FF2B5EF4-FFF2-40B4-BE49-F238E27FC236}">
                <a16:creationId xmlns:a16="http://schemas.microsoft.com/office/drawing/2014/main" id="{DC9D25B4-400C-43A7-9BFD-1139D657EBDD}"/>
              </a:ext>
            </a:extLst>
          </p:cNvPr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204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AF742115-CA41-47B6-B693-22744C09E41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374;p14" descr="Person icon - Free download on Iconfinder">
            <a:extLst>
              <a:ext uri="{FF2B5EF4-FFF2-40B4-BE49-F238E27FC236}">
                <a16:creationId xmlns:a16="http://schemas.microsoft.com/office/drawing/2014/main" id="{A6713C49-BCF8-4D15-B0FD-F4D42BDCAF5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375;p14">
            <a:extLst>
              <a:ext uri="{FF2B5EF4-FFF2-40B4-BE49-F238E27FC236}">
                <a16:creationId xmlns:a16="http://schemas.microsoft.com/office/drawing/2014/main" id="{42B936DB-AF4A-451D-815C-881E81E80094}"/>
              </a:ext>
            </a:extLst>
          </p:cNvPr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207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ABBF0125-3CA1-48E6-A9B6-FB6EB39731C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2A982EEC-627F-4DFF-96C3-940D9DBB048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381;p14">
            <a:extLst>
              <a:ext uri="{FF2B5EF4-FFF2-40B4-BE49-F238E27FC236}">
                <a16:creationId xmlns:a16="http://schemas.microsoft.com/office/drawing/2014/main" id="{47EDD27C-8076-46A7-A5A1-6F4CEB3B16EB}"/>
              </a:ext>
            </a:extLst>
          </p:cNvPr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210" name="Google Shape;382;p14">
            <a:extLst>
              <a:ext uri="{FF2B5EF4-FFF2-40B4-BE49-F238E27FC236}">
                <a16:creationId xmlns:a16="http://schemas.microsoft.com/office/drawing/2014/main" id="{3A4F5835-6178-4260-B3E5-5D2B4EB316F5}"/>
              </a:ext>
            </a:extLst>
          </p:cNvPr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1" name="Google Shape;383;p14">
            <a:extLst>
              <a:ext uri="{FF2B5EF4-FFF2-40B4-BE49-F238E27FC236}">
                <a16:creationId xmlns:a16="http://schemas.microsoft.com/office/drawing/2014/main" id="{ABCB8B41-D921-4CFE-AEB2-3A6D7FCBC921}"/>
              </a:ext>
            </a:extLst>
          </p:cNvPr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384;p14">
            <a:extLst>
              <a:ext uri="{FF2B5EF4-FFF2-40B4-BE49-F238E27FC236}">
                <a16:creationId xmlns:a16="http://schemas.microsoft.com/office/drawing/2014/main" id="{FF590B41-74C7-4772-97C3-843E2978C799}"/>
              </a:ext>
            </a:extLst>
          </p:cNvPr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385;p14">
            <a:extLst>
              <a:ext uri="{FF2B5EF4-FFF2-40B4-BE49-F238E27FC236}">
                <a16:creationId xmlns:a16="http://schemas.microsoft.com/office/drawing/2014/main" id="{9037D217-D3A9-4A0B-B29E-C9E5EDB9D043}"/>
              </a:ext>
            </a:extLst>
          </p:cNvPr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4" name="Google Shape;386;p14">
            <a:extLst>
              <a:ext uri="{FF2B5EF4-FFF2-40B4-BE49-F238E27FC236}">
                <a16:creationId xmlns:a16="http://schemas.microsoft.com/office/drawing/2014/main" id="{FCF76CA5-8622-41D9-AE63-75FBF992FA73}"/>
              </a:ext>
            </a:extLst>
          </p:cNvPr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964753FD-EC2C-4C77-8368-AF406E7B32BC}"/>
              </a:ext>
            </a:extLst>
          </p:cNvPr>
          <p:cNvSpPr txBox="1"/>
          <p:nvPr/>
        </p:nvSpPr>
        <p:spPr>
          <a:xfrm>
            <a:off x="12666961" y="408857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501218-E2C3-465E-994B-6E62AC7FF4D6}"/>
              </a:ext>
            </a:extLst>
          </p:cNvPr>
          <p:cNvSpPr txBox="1"/>
          <p:nvPr/>
        </p:nvSpPr>
        <p:spPr>
          <a:xfrm>
            <a:off x="12439880" y="1407384"/>
            <a:ext cx="108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CD7171-B73E-4C3A-B330-16F199C407F6}"/>
              </a:ext>
            </a:extLst>
          </p:cNvPr>
          <p:cNvCxnSpPr>
            <a:cxnSpLocks/>
          </p:cNvCxnSpPr>
          <p:nvPr/>
        </p:nvCxnSpPr>
        <p:spPr>
          <a:xfrm>
            <a:off x="12633834" y="3805676"/>
            <a:ext cx="18696" cy="3580133"/>
          </a:xfrm>
          <a:prstGeom prst="straightConnector1">
            <a:avLst/>
          </a:prstGeom>
          <a:ln w="38100">
            <a:solidFill>
              <a:srgbClr val="BB3F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3EB515-A55E-48AE-B5DA-0D5FA9C93E7E}"/>
              </a:ext>
            </a:extLst>
          </p:cNvPr>
          <p:cNvSpPr txBox="1"/>
          <p:nvPr/>
        </p:nvSpPr>
        <p:spPr>
          <a:xfrm>
            <a:off x="12190000" y="665748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B5B2AE-0D38-4011-8418-92FE6D76D0FC}"/>
              </a:ext>
            </a:extLst>
          </p:cNvPr>
          <p:cNvSpPr txBox="1"/>
          <p:nvPr/>
        </p:nvSpPr>
        <p:spPr>
          <a:xfrm>
            <a:off x="11983136" y="7838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934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subscribe to specific patients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view the triaged list of their patients or access individual patient profiles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D1DBBF-B4E2-4CF3-BAC9-00A68F9EA39D}"/>
              </a:ext>
            </a:extLst>
          </p:cNvPr>
          <p:cNvSpPr txBox="1"/>
          <p:nvPr/>
        </p:nvSpPr>
        <p:spPr>
          <a:xfrm>
            <a:off x="3009740" y="930584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03DACE7-29FB-4160-8F47-01E314FE9FFA}"/>
              </a:ext>
            </a:extLst>
          </p:cNvPr>
          <p:cNvSpPr txBox="1"/>
          <p:nvPr/>
        </p:nvSpPr>
        <p:spPr>
          <a:xfrm>
            <a:off x="727205" y="872571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cxnSp>
        <p:nvCxnSpPr>
          <p:cNvPr id="91" name="Google Shape;399;p14">
            <a:extLst>
              <a:ext uri="{FF2B5EF4-FFF2-40B4-BE49-F238E27FC236}">
                <a16:creationId xmlns:a16="http://schemas.microsoft.com/office/drawing/2014/main" id="{EB890A8C-2A86-4471-AA0C-4A8EE8C7E76A}"/>
              </a:ext>
            </a:extLst>
          </p:cNvPr>
          <p:cNvCxnSpPr>
            <a:cxnSpLocks/>
          </p:cNvCxnSpPr>
          <p:nvPr/>
        </p:nvCxnSpPr>
        <p:spPr>
          <a:xfrm>
            <a:off x="1381624" y="6182090"/>
            <a:ext cx="0" cy="68226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56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not not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 displays triaged list of patients and doctors or nurses can look at individual patient profiles if necessary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79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3. 4.</a:t>
            </a:r>
          </a:p>
        </p:txBody>
      </p:sp>
    </p:spTree>
    <p:extLst>
      <p:ext uri="{BB962C8B-B14F-4D97-AF65-F5344CB8AC3E}">
        <p14:creationId xmlns:p14="http://schemas.microsoft.com/office/powerpoint/2010/main" val="778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App 1 server alerts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when patient is 15 minutes away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change patients status from being in-transport to in-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F706F2-397E-4992-A5AE-37D442593809}"/>
              </a:ext>
            </a:extLst>
          </p:cNvPr>
          <p:cNvSpPr txBox="1"/>
          <p:nvPr/>
        </p:nvSpPr>
        <p:spPr>
          <a:xfrm>
            <a:off x="5768273" y="672942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248478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2680</Words>
  <Application>Microsoft Office PowerPoint</Application>
  <PresentationFormat>Custom</PresentationFormat>
  <Paragraphs>561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Lilita One</vt:lpstr>
      <vt:lpstr>Nunito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8</cp:revision>
  <dcterms:modified xsi:type="dcterms:W3CDTF">2021-11-09T02:47:18Z</dcterms:modified>
</cp:coreProperties>
</file>