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74" r:id="rId3"/>
    <p:sldId id="257" r:id="rId4"/>
    <p:sldId id="258" r:id="rId5"/>
    <p:sldId id="262" r:id="rId6"/>
    <p:sldId id="263" r:id="rId7"/>
    <p:sldId id="261" r:id="rId8"/>
    <p:sldId id="265" r:id="rId9"/>
    <p:sldId id="264" r:id="rId10"/>
    <p:sldId id="267" r:id="rId11"/>
    <p:sldId id="266" r:id="rId12"/>
    <p:sldId id="259" r:id="rId13"/>
    <p:sldId id="260" r:id="rId14"/>
    <p:sldId id="273" r:id="rId15"/>
    <p:sldId id="271" r:id="rId16"/>
    <p:sldId id="280" r:id="rId17"/>
    <p:sldId id="275" r:id="rId18"/>
    <p:sldId id="272" r:id="rId19"/>
    <p:sldId id="276" r:id="rId20"/>
    <p:sldId id="278" r:id="rId21"/>
    <p:sldId id="279" r:id="rId22"/>
    <p:sldId id="281" r:id="rId23"/>
    <p:sldId id="283" r:id="rId24"/>
    <p:sldId id="287" r:id="rId25"/>
    <p:sldId id="293" r:id="rId26"/>
    <p:sldId id="294" r:id="rId27"/>
    <p:sldId id="286" r:id="rId28"/>
    <p:sldId id="288" r:id="rId29"/>
    <p:sldId id="289" r:id="rId30"/>
    <p:sldId id="292" r:id="rId31"/>
    <p:sldId id="290" r:id="rId32"/>
    <p:sldId id="285" r:id="rId33"/>
    <p:sldId id="291" r:id="rId34"/>
    <p:sldId id="284" r:id="rId35"/>
  </p:sldIdLst>
  <p:sldSz cx="22860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ia" initials="A" lastIdx="1" clrIdx="0">
    <p:extLst>
      <p:ext uri="{19B8F6BF-5375-455C-9EA6-DF929625EA0E}">
        <p15:presenceInfo xmlns:p15="http://schemas.microsoft.com/office/powerpoint/2012/main" userId="Alexand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DBDD"/>
    <a:srgbClr val="E4A0A5"/>
    <a:srgbClr val="595959"/>
    <a:srgbClr val="1B233A"/>
    <a:srgbClr val="575757"/>
    <a:srgbClr val="45517F"/>
    <a:srgbClr val="AC0000"/>
    <a:srgbClr val="5F6FA9"/>
    <a:srgbClr val="27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33D3-4349-40B3-8A88-390A61DB25F3}" v="392" dt="2021-06-08T20:31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1230" y="462"/>
      </p:cViewPr>
      <p:guideLst>
        <p:guide orient="horz" pos="576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77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3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1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2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2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3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21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82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87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553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669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87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94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657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214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833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68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7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3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0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272" y="2647378"/>
            <a:ext cx="21301406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9252" y="10076890"/>
            <a:ext cx="21301406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08100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79250" y="1975466"/>
            <a:ext cx="70200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79250" y="4940800"/>
            <a:ext cx="7020000" cy="1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299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184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25627" y="1600534"/>
            <a:ext cx="15919689" cy="14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1430000" y="-444"/>
            <a:ext cx="1143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63753" y="4384622"/>
            <a:ext cx="10112813" cy="5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63753" y="9966490"/>
            <a:ext cx="10112813" cy="4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2348750" y="2574490"/>
            <a:ext cx="95925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79250" y="15042044"/>
            <a:ext cx="14997188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1828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779252" y="3932890"/>
            <a:ext cx="21301406" cy="6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79252" y="11207910"/>
            <a:ext cx="21301406" cy="4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ctr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dmrp.army.mil/dmrdp/defaul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ealth.mil/About-MHS/MHS-Initiativ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l.mit.edu/r-d/biotechnology-and-human-systems" TargetMode="External"/><Relationship Id="rId5" Type="http://schemas.openxmlformats.org/officeDocument/2006/relationships/hyperlink" Target="https://mrdc.amedd.army.mil/" TargetMode="External"/><Relationship Id="rId10" Type="http://schemas.openxmlformats.org/officeDocument/2006/relationships/hyperlink" Target="https://jts.amedd.army.mil/index.cfm/committees/cotccc" TargetMode="External"/><Relationship Id="rId4" Type="http://schemas.openxmlformats.org/officeDocument/2006/relationships/hyperlink" Target="https://www.tatrc.org/www/labs-and-programs/mobile-health/" TargetMode="External"/><Relationship Id="rId9" Type="http://schemas.openxmlformats.org/officeDocument/2006/relationships/hyperlink" Target="https://jts.amedd.army.mi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26" Type="http://schemas.openxmlformats.org/officeDocument/2006/relationships/image" Target="../media/image39.svg"/><Relationship Id="rId3" Type="http://schemas.openxmlformats.org/officeDocument/2006/relationships/image" Target="../media/image8.png"/><Relationship Id="rId21" Type="http://schemas.openxmlformats.org/officeDocument/2006/relationships/image" Target="../media/image34.svg"/><Relationship Id="rId34" Type="http://schemas.openxmlformats.org/officeDocument/2006/relationships/image" Target="../media/image47.sv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17" Type="http://schemas.openxmlformats.org/officeDocument/2006/relationships/image" Target="../media/image31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0.sv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openxmlformats.org/officeDocument/2006/relationships/image" Target="../media/image36.svg"/><Relationship Id="rId28" Type="http://schemas.openxmlformats.org/officeDocument/2006/relationships/image" Target="../media/image41.svg"/><Relationship Id="rId36" Type="http://schemas.openxmlformats.org/officeDocument/2006/relationships/image" Target="../media/image49.svg"/><Relationship Id="rId10" Type="http://schemas.openxmlformats.org/officeDocument/2006/relationships/image" Target="../media/image6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svg"/><Relationship Id="rId35" Type="http://schemas.openxmlformats.org/officeDocument/2006/relationships/image" Target="../media/image48.png"/><Relationship Id="rId8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50.png"/><Relationship Id="rId26" Type="http://schemas.openxmlformats.org/officeDocument/2006/relationships/image" Target="../media/image39.svg"/><Relationship Id="rId3" Type="http://schemas.openxmlformats.org/officeDocument/2006/relationships/image" Target="../media/image8.png"/><Relationship Id="rId21" Type="http://schemas.openxmlformats.org/officeDocument/2006/relationships/image" Target="../media/image34.sv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microsoft.com/office/2007/relationships/hdphoto" Target="../media/hdphoto6.wdp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37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36.svg"/><Relationship Id="rId28" Type="http://schemas.openxmlformats.org/officeDocument/2006/relationships/image" Target="../media/image41.svg"/><Relationship Id="rId10" Type="http://schemas.microsoft.com/office/2007/relationships/hdphoto" Target="../media/hdphoto3.wdp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37.png"/><Relationship Id="rId3" Type="http://schemas.openxmlformats.org/officeDocument/2006/relationships/image" Target="../media/image8.png"/><Relationship Id="rId21" Type="http://schemas.openxmlformats.org/officeDocument/2006/relationships/image" Target="../media/image39.sv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3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2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41.svg"/><Relationship Id="rId10" Type="http://schemas.microsoft.com/office/2007/relationships/hdphoto" Target="../media/hdphoto3.wdp"/><Relationship Id="rId19" Type="http://schemas.openxmlformats.org/officeDocument/2006/relationships/image" Target="../media/image36.sv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6.svg"/><Relationship Id="rId3" Type="http://schemas.openxmlformats.org/officeDocument/2006/relationships/image" Target="../media/image8.png"/><Relationship Id="rId21" Type="http://schemas.openxmlformats.org/officeDocument/2006/relationships/image" Target="../media/image40.pn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4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3.sv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23" Type="http://schemas.openxmlformats.org/officeDocument/2006/relationships/image" Target="../media/image42.png"/><Relationship Id="rId10" Type="http://schemas.microsoft.com/office/2007/relationships/hdphoto" Target="../media/hdphoto3.wdp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4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30.svg"/><Relationship Id="rId15" Type="http://schemas.openxmlformats.org/officeDocument/2006/relationships/image" Target="../media/image42.png"/><Relationship Id="rId10" Type="http://schemas.openxmlformats.org/officeDocument/2006/relationships/image" Target="../media/image36.sv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23" Type="http://schemas.microsoft.com/office/2007/relationships/hdphoto" Target="../media/hdphoto4.wdp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9.svg"/><Relationship Id="rId7" Type="http://schemas.openxmlformats.org/officeDocument/2006/relationships/image" Target="../media/image36.svg"/><Relationship Id="rId12" Type="http://schemas.openxmlformats.org/officeDocument/2006/relationships/image" Target="../media/image42.png"/><Relationship Id="rId17" Type="http://schemas.openxmlformats.org/officeDocument/2006/relationships/image" Target="../media/image55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1.svg"/><Relationship Id="rId5" Type="http://schemas.openxmlformats.org/officeDocument/2006/relationships/image" Target="../media/image34.svg"/><Relationship Id="rId15" Type="http://schemas.openxmlformats.org/officeDocument/2006/relationships/image" Target="../media/image53.svg"/><Relationship Id="rId23" Type="http://schemas.openxmlformats.org/officeDocument/2006/relationships/image" Target="../media/image61.svg"/><Relationship Id="rId10" Type="http://schemas.openxmlformats.org/officeDocument/2006/relationships/image" Target="../media/image40.png"/><Relationship Id="rId19" Type="http://schemas.openxmlformats.org/officeDocument/2006/relationships/image" Target="../media/image57.svg"/><Relationship Id="rId4" Type="http://schemas.openxmlformats.org/officeDocument/2006/relationships/image" Target="../media/image33.png"/><Relationship Id="rId9" Type="http://schemas.openxmlformats.org/officeDocument/2006/relationships/image" Target="../media/image39.sv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1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43.svg"/><Relationship Id="rId3" Type="http://schemas.openxmlformats.org/officeDocument/2006/relationships/image" Target="../media/image8.png"/><Relationship Id="rId21" Type="http://schemas.openxmlformats.org/officeDocument/2006/relationships/image" Target="../media/image38.pn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1.sv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10" Type="http://schemas.microsoft.com/office/2007/relationships/hdphoto" Target="../media/hdphoto3.wdp"/><Relationship Id="rId19" Type="http://schemas.openxmlformats.org/officeDocument/2006/relationships/image" Target="../media/image36.sv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3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18" Type="http://schemas.openxmlformats.org/officeDocument/2006/relationships/image" Target="../media/image8.png"/><Relationship Id="rId26" Type="http://schemas.openxmlformats.org/officeDocument/2006/relationships/image" Target="../media/image63.png"/><Relationship Id="rId3" Type="http://schemas.openxmlformats.org/officeDocument/2006/relationships/image" Target="../media/image2.png"/><Relationship Id="rId21" Type="http://schemas.microsoft.com/office/2007/relationships/hdphoto" Target="../media/hdphoto4.wdp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24" Type="http://schemas.microsoft.com/office/2007/relationships/hdphoto" Target="../media/hdphoto3.wdp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23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Relationship Id="rId22" Type="http://schemas.openxmlformats.org/officeDocument/2006/relationships/image" Target="../media/image4.png"/><Relationship Id="rId27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6.png"/><Relationship Id="rId5" Type="http://schemas.openxmlformats.org/officeDocument/2006/relationships/image" Target="../media/image13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840" y="7699913"/>
            <a:ext cx="3331680" cy="2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3334620" y="3686227"/>
            <a:ext cx="1717920" cy="10653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53" name="Google Shape;53;p12"/>
          <p:cNvCxnSpPr/>
          <p:nvPr/>
        </p:nvCxnSpPr>
        <p:spPr>
          <a:xfrm>
            <a:off x="5338396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54;p12"/>
          <p:cNvSpPr/>
          <p:nvPr/>
        </p:nvSpPr>
        <p:spPr>
          <a:xfrm>
            <a:off x="6389853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5" name="Google Shape;55;p12"/>
          <p:cNvSpPr/>
          <p:nvPr/>
        </p:nvSpPr>
        <p:spPr>
          <a:xfrm>
            <a:off x="6485853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6" name="Google Shape;56;p12"/>
          <p:cNvSpPr/>
          <p:nvPr/>
        </p:nvSpPr>
        <p:spPr>
          <a:xfrm>
            <a:off x="6729308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7" name="Google Shape;57;p12"/>
          <p:cNvSpPr/>
          <p:nvPr/>
        </p:nvSpPr>
        <p:spPr>
          <a:xfrm>
            <a:off x="8501533" y="3336153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8" name="Google Shape;58;p12"/>
          <p:cNvSpPr/>
          <p:nvPr/>
        </p:nvSpPr>
        <p:spPr>
          <a:xfrm>
            <a:off x="8570141" y="3336153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9" name="Google Shape;59;p12"/>
          <p:cNvSpPr/>
          <p:nvPr/>
        </p:nvSpPr>
        <p:spPr>
          <a:xfrm>
            <a:off x="8501533" y="3513248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0" name="Google Shape;60;p12"/>
          <p:cNvSpPr/>
          <p:nvPr/>
        </p:nvSpPr>
        <p:spPr>
          <a:xfrm>
            <a:off x="9050173" y="3580060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1" name="Google Shape;61;p12"/>
          <p:cNvSpPr/>
          <p:nvPr/>
        </p:nvSpPr>
        <p:spPr>
          <a:xfrm>
            <a:off x="8844508" y="3580060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2" name="Google Shape;62;p12"/>
          <p:cNvSpPr/>
          <p:nvPr/>
        </p:nvSpPr>
        <p:spPr>
          <a:xfrm>
            <a:off x="9309020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3" name="Google Shape;63;p12"/>
          <p:cNvSpPr/>
          <p:nvPr/>
        </p:nvSpPr>
        <p:spPr>
          <a:xfrm>
            <a:off x="8995196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4" name="Google Shape;64;p12"/>
          <p:cNvSpPr/>
          <p:nvPr/>
        </p:nvSpPr>
        <p:spPr>
          <a:xfrm>
            <a:off x="8681372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5" name="Google Shape;65;p12"/>
          <p:cNvSpPr/>
          <p:nvPr/>
        </p:nvSpPr>
        <p:spPr>
          <a:xfrm>
            <a:off x="12270942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6" name="Google Shape;66;p12"/>
          <p:cNvSpPr/>
          <p:nvPr/>
        </p:nvSpPr>
        <p:spPr>
          <a:xfrm>
            <a:off x="12366942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7" name="Google Shape;67;p12"/>
          <p:cNvSpPr/>
          <p:nvPr/>
        </p:nvSpPr>
        <p:spPr>
          <a:xfrm>
            <a:off x="12610396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68" name="Google Shape;68;p12"/>
          <p:cNvCxnSpPr/>
          <p:nvPr/>
        </p:nvCxnSpPr>
        <p:spPr>
          <a:xfrm>
            <a:off x="7426300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321947" y="3914278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2"/>
          <p:cNvSpPr/>
          <p:nvPr/>
        </p:nvSpPr>
        <p:spPr>
          <a:xfrm>
            <a:off x="13291356" y="3949353"/>
            <a:ext cx="1398960" cy="1065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1" name="Google Shape;71;p12"/>
          <p:cNvSpPr/>
          <p:nvPr/>
        </p:nvSpPr>
        <p:spPr>
          <a:xfrm>
            <a:off x="13333980" y="4022112"/>
            <a:ext cx="1313760" cy="919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2" name="Google Shape;72;p12"/>
          <p:cNvSpPr/>
          <p:nvPr/>
        </p:nvSpPr>
        <p:spPr>
          <a:xfrm>
            <a:off x="13154173" y="5014671"/>
            <a:ext cx="1536000" cy="6398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3" name="Google Shape;73;p12"/>
          <p:cNvSpPr/>
          <p:nvPr/>
        </p:nvSpPr>
        <p:spPr>
          <a:xfrm>
            <a:off x="10114844" y="6088876"/>
            <a:ext cx="1536000" cy="17656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74" name="Google Shape;74;p12"/>
          <p:cNvCxnSpPr/>
          <p:nvPr/>
        </p:nvCxnSpPr>
        <p:spPr>
          <a:xfrm rot="10800000">
            <a:off x="10882844" y="5343916"/>
            <a:ext cx="0" cy="7449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2"/>
          <p:cNvCxnSpPr/>
          <p:nvPr/>
        </p:nvCxnSpPr>
        <p:spPr>
          <a:xfrm flipH="1">
            <a:off x="11754876" y="5948770"/>
            <a:ext cx="1536480" cy="980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2"/>
          <p:cNvSpPr/>
          <p:nvPr/>
        </p:nvSpPr>
        <p:spPr>
          <a:xfrm>
            <a:off x="12486302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7" name="Google Shape;77;p12"/>
          <p:cNvSpPr/>
          <p:nvPr/>
        </p:nvSpPr>
        <p:spPr>
          <a:xfrm>
            <a:off x="13376349" y="4022112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8" name="Google Shape;78;p12"/>
          <p:cNvSpPr/>
          <p:nvPr/>
        </p:nvSpPr>
        <p:spPr>
          <a:xfrm>
            <a:off x="8570141" y="3937532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9" name="Google Shape;79;p12"/>
          <p:cNvSpPr/>
          <p:nvPr/>
        </p:nvSpPr>
        <p:spPr>
          <a:xfrm>
            <a:off x="6570701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0189" y="6481277"/>
            <a:ext cx="317712" cy="2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1372" y="4060342"/>
            <a:ext cx="266080" cy="19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3196" y="4043162"/>
            <a:ext cx="144000" cy="10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>
            <a:off x="10880156" y="7854340"/>
            <a:ext cx="5280" cy="778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/>
          <p:nvPr/>
        </p:nvSpPr>
        <p:spPr>
          <a:xfrm>
            <a:off x="9814988" y="8795875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5" name="Google Shape;85;p12"/>
          <p:cNvSpPr/>
          <p:nvPr/>
        </p:nvSpPr>
        <p:spPr>
          <a:xfrm>
            <a:off x="9912525" y="8912108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6" name="Google Shape;86;p12"/>
          <p:cNvSpPr txBox="1"/>
          <p:nvPr/>
        </p:nvSpPr>
        <p:spPr>
          <a:xfrm>
            <a:off x="9912515" y="8877554"/>
            <a:ext cx="171792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8769836" y="9571459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2"/>
          <p:cNvSpPr/>
          <p:nvPr/>
        </p:nvSpPr>
        <p:spPr>
          <a:xfrm>
            <a:off x="7814841" y="8632934"/>
            <a:ext cx="389040" cy="588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9" name="Google Shape;89;p12"/>
          <p:cNvSpPr txBox="1"/>
          <p:nvPr/>
        </p:nvSpPr>
        <p:spPr>
          <a:xfrm>
            <a:off x="7707420" y="8572905"/>
            <a:ext cx="765600" cy="10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334621" y="4377409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Imbedded RFID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2828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0732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5644" y="3240057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708" y="5396509"/>
            <a:ext cx="536832" cy="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5674539" y="5101621"/>
            <a:ext cx="3994477" cy="14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1 web app (pre-upload)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profile: uploaded images and videos, patient data</a:t>
            </a:r>
            <a:endParaRPr sz="1120"/>
          </a:p>
        </p:txBody>
      </p:sp>
      <p:sp>
        <p:nvSpPr>
          <p:cNvPr id="96" name="Google Shape;96;p12"/>
          <p:cNvSpPr txBox="1"/>
          <p:nvPr/>
        </p:nvSpPr>
        <p:spPr>
          <a:xfrm>
            <a:off x="9122260" y="3843835"/>
            <a:ext cx="2024880" cy="11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uploaded to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accessed via RFID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565324" y="6671903"/>
            <a:ext cx="2304480" cy="127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RFID identified when patient is admitted into hospital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184793" y="8839428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interfaces to app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Triaged patients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182722" y="8418194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 to app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Alert system based on patient norms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9393144" y="7132320"/>
            <a:ext cx="131376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547196" y="7132344"/>
            <a:ext cx="230448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*RFID sent to EMS and hospitals via radiowaves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222833" y="2959535"/>
            <a:ext cx="1536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Emergency Medical Services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8669" y="5090444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45603" y="813071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0" y="0"/>
            <a:ext cx="22860000" cy="793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pPr algn="ctr"/>
            <a:r>
              <a:rPr lang="en" sz="21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of Information Lemelson MIT</a:t>
            </a:r>
            <a:endParaRPr sz="216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 flipH="1">
            <a:off x="4470948" y="2322240"/>
            <a:ext cx="1518720" cy="1169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3902" y="1444716"/>
            <a:ext cx="1214881" cy="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3683" y="906986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478160" y="1215064"/>
            <a:ext cx="333168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SD Card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Collects patient data if no cellular connection is available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345608" y="2036080"/>
            <a:ext cx="2045760" cy="941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2"/>
          <p:cNvSpPr txBox="1"/>
          <p:nvPr/>
        </p:nvSpPr>
        <p:spPr>
          <a:xfrm>
            <a:off x="12119472" y="9475303"/>
            <a:ext cx="2832311" cy="9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*Triage nurses are able to change the triage order based on their knowledge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295556" y="9075515"/>
            <a:ext cx="2157276" cy="12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*Doctors and nurses have additional app 2 settings i.e. the alert system and patient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not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upload patient profile to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842928" y="667104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1A98E2-B17D-486C-99F3-3DA96ABECB82}"/>
              </a:ext>
            </a:extLst>
          </p:cNvPr>
          <p:cNvSpPr txBox="1"/>
          <p:nvPr/>
        </p:nvSpPr>
        <p:spPr>
          <a:xfrm>
            <a:off x="4657943" y="5681911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36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2" name="Google Shape;352;p14"/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6" name="Google Shape;376;p14"/>
          <p:cNvCxnSpPr/>
          <p:nvPr/>
        </p:nvCxnSpPr>
        <p:spPr>
          <a:xfrm rot="10800000" flipH="1">
            <a:off x="7242088" y="5480578"/>
            <a:ext cx="3694875" cy="44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4"/>
          <p:cNvCxnSpPr/>
          <p:nvPr/>
        </p:nvCxnSpPr>
        <p:spPr>
          <a:xfrm rot="10800000" flipH="1">
            <a:off x="7242089" y="3848503"/>
            <a:ext cx="8921" cy="163207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 rot="10800000" flipH="1">
            <a:off x="1371408" y="6188567"/>
            <a:ext cx="8490386" cy="134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6564339" y="6703116"/>
            <a:ext cx="3882440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9850737" y="3036044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9870910" y="3059000"/>
            <a:ext cx="106605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14"/>
          <p:cNvSpPr/>
          <p:nvPr/>
        </p:nvSpPr>
        <p:spPr>
          <a:xfrm>
            <a:off x="5868935" y="7604366"/>
            <a:ext cx="3660078" cy="1293815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5949374" y="7671651"/>
            <a:ext cx="3496601" cy="115720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/>
            <a:r>
              <a:rPr lang="en" sz="70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ARMES</a:t>
            </a:r>
            <a:r>
              <a:rPr lang="en" sz="22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20"/>
          </a:p>
        </p:txBody>
      </p:sp>
      <p:cxnSp>
        <p:nvCxnSpPr>
          <p:cNvPr id="454" name="Google Shape;454;p14"/>
          <p:cNvCxnSpPr/>
          <p:nvPr/>
        </p:nvCxnSpPr>
        <p:spPr>
          <a:xfrm>
            <a:off x="10936963" y="5480578"/>
            <a:ext cx="0" cy="6187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>
            <a:off x="7228755" y="1258245"/>
            <a:ext cx="0" cy="70549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450;p14">
            <a:extLst>
              <a:ext uri="{FF2B5EF4-FFF2-40B4-BE49-F238E27FC236}">
                <a16:creationId xmlns:a16="http://schemas.microsoft.com/office/drawing/2014/main" id="{A0BDB01A-83BF-45FB-A8B7-7F458C1D300A}"/>
              </a:ext>
            </a:extLst>
          </p:cNvPr>
          <p:cNvCxnSpPr>
            <a:cxnSpLocks/>
          </p:cNvCxnSpPr>
          <p:nvPr/>
        </p:nvCxnSpPr>
        <p:spPr>
          <a:xfrm flipV="1">
            <a:off x="1973492" y="1270000"/>
            <a:ext cx="5265508" cy="4734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323;p14">
            <a:extLst>
              <a:ext uri="{FF2B5EF4-FFF2-40B4-BE49-F238E27FC236}">
                <a16:creationId xmlns:a16="http://schemas.microsoft.com/office/drawing/2014/main" id="{4829813C-FB52-42AD-9CFE-C739B6F87B21}"/>
              </a:ext>
            </a:extLst>
          </p:cNvPr>
          <p:cNvCxnSpPr>
            <a:cxnSpLocks/>
          </p:cNvCxnSpPr>
          <p:nvPr/>
        </p:nvCxnSpPr>
        <p:spPr>
          <a:xfrm flipH="1">
            <a:off x="4776434" y="2600135"/>
            <a:ext cx="1315291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377;p14">
            <a:extLst>
              <a:ext uri="{FF2B5EF4-FFF2-40B4-BE49-F238E27FC236}">
                <a16:creationId xmlns:a16="http://schemas.microsoft.com/office/drawing/2014/main" id="{AF09B9BB-1520-4252-9635-DC9FEED6C82A}"/>
              </a:ext>
            </a:extLst>
          </p:cNvPr>
          <p:cNvCxnSpPr>
            <a:cxnSpLocks/>
          </p:cNvCxnSpPr>
          <p:nvPr/>
        </p:nvCxnSpPr>
        <p:spPr>
          <a:xfrm flipV="1">
            <a:off x="6568423" y="2944899"/>
            <a:ext cx="11864" cy="37624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Google Shape;376;p14">
            <a:extLst>
              <a:ext uri="{FF2B5EF4-FFF2-40B4-BE49-F238E27FC236}">
                <a16:creationId xmlns:a16="http://schemas.microsoft.com/office/drawing/2014/main" id="{12A33420-6BF0-4D53-B393-6672B6255F3D}"/>
              </a:ext>
            </a:extLst>
          </p:cNvPr>
          <p:cNvCxnSpPr>
            <a:cxnSpLocks/>
          </p:cNvCxnSpPr>
          <p:nvPr/>
        </p:nvCxnSpPr>
        <p:spPr>
          <a:xfrm flipV="1">
            <a:off x="3146826" y="5791477"/>
            <a:ext cx="8308437" cy="2762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454;p14">
            <a:extLst>
              <a:ext uri="{FF2B5EF4-FFF2-40B4-BE49-F238E27FC236}">
                <a16:creationId xmlns:a16="http://schemas.microsoft.com/office/drawing/2014/main" id="{F1460B04-1928-4A3C-BED4-7EC5E80AFC94}"/>
              </a:ext>
            </a:extLst>
          </p:cNvPr>
          <p:cNvCxnSpPr>
            <a:cxnSpLocks/>
          </p:cNvCxnSpPr>
          <p:nvPr/>
        </p:nvCxnSpPr>
        <p:spPr>
          <a:xfrm>
            <a:off x="3146826" y="3138274"/>
            <a:ext cx="0" cy="269643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377;p14">
            <a:extLst>
              <a:ext uri="{FF2B5EF4-FFF2-40B4-BE49-F238E27FC236}">
                <a16:creationId xmlns:a16="http://schemas.microsoft.com/office/drawing/2014/main" id="{51384470-DE5B-4D51-98BB-95936934E46B}"/>
              </a:ext>
            </a:extLst>
          </p:cNvPr>
          <p:cNvCxnSpPr>
            <a:cxnSpLocks/>
          </p:cNvCxnSpPr>
          <p:nvPr/>
        </p:nvCxnSpPr>
        <p:spPr>
          <a:xfrm flipH="1" flipV="1">
            <a:off x="2434402" y="3131742"/>
            <a:ext cx="728707" cy="678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11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15"/>
          <p:cNvSpPr/>
          <p:nvPr/>
        </p:nvSpPr>
        <p:spPr>
          <a:xfrm>
            <a:off x="8485238" y="978144"/>
            <a:ext cx="5889525" cy="58886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8627450" y="975968"/>
            <a:ext cx="5605099" cy="552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Medical</a:t>
            </a:r>
            <a:r>
              <a:rPr lang="en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hands-free Unified Broadcast System (MEDHUB)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MEDHUB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Dosage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Automated medical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ETA to medical treatment facility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data collected from MEDHUB (vitals) and ARMES (vitals, location, images, videos)</a:t>
            </a:r>
            <a:endParaRPr lang="en-US" sz="16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vitals collected by MEDHUB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subscription application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nurses and doctors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Alternative communication routes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Pocket mask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integrated sensor data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addition to vitals collected by MEDHUB</a:t>
            </a:r>
          </a:p>
        </p:txBody>
      </p:sp>
      <p:cxnSp>
        <p:nvCxnSpPr>
          <p:cNvPr id="465" name="Google Shape;465;p15"/>
          <p:cNvCxnSpPr>
            <a:cxnSpLocks/>
          </p:cNvCxnSpPr>
          <p:nvPr/>
        </p:nvCxnSpPr>
        <p:spPr>
          <a:xfrm>
            <a:off x="11395967" y="6929565"/>
            <a:ext cx="0" cy="449122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60;p15">
            <a:extLst>
              <a:ext uri="{FF2B5EF4-FFF2-40B4-BE49-F238E27FC236}">
                <a16:creationId xmlns:a16="http://schemas.microsoft.com/office/drawing/2014/main" id="{992E7DCD-E8E3-4F0D-9DBC-E62182AB76B4}"/>
              </a:ext>
            </a:extLst>
          </p:cNvPr>
          <p:cNvSpPr/>
          <p:nvPr/>
        </p:nvSpPr>
        <p:spPr>
          <a:xfrm>
            <a:off x="15099112" y="7441462"/>
            <a:ext cx="5889525" cy="444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1" name="Google Shape;461;p15">
            <a:extLst>
              <a:ext uri="{FF2B5EF4-FFF2-40B4-BE49-F238E27FC236}">
                <a16:creationId xmlns:a16="http://schemas.microsoft.com/office/drawing/2014/main" id="{1D1D6D6B-F1D8-410A-AE90-4EEE547B8E95}"/>
              </a:ext>
            </a:extLst>
          </p:cNvPr>
          <p:cNvSpPr txBox="1"/>
          <p:nvPr/>
        </p:nvSpPr>
        <p:spPr>
          <a:xfrm>
            <a:off x="15241324" y="7441462"/>
            <a:ext cx="5605099" cy="3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Blue Forces Tracker (BFT)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BFT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Unit location and movement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Enermy forces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Battlefield conditions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Route identification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enemy force location and the locations of MFTs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Medical supply drop recommendation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location of enemy forces </a:t>
            </a:r>
          </a:p>
        </p:txBody>
      </p:sp>
      <p:sp>
        <p:nvSpPr>
          <p:cNvPr id="13" name="Google Shape;460;p15">
            <a:extLst>
              <a:ext uri="{FF2B5EF4-FFF2-40B4-BE49-F238E27FC236}">
                <a16:creationId xmlns:a16="http://schemas.microsoft.com/office/drawing/2014/main" id="{17F5FA98-C458-4D61-A4FE-DC6CEEF6A9EF}"/>
              </a:ext>
            </a:extLst>
          </p:cNvPr>
          <p:cNvSpPr/>
          <p:nvPr/>
        </p:nvSpPr>
        <p:spPr>
          <a:xfrm>
            <a:off x="1795506" y="7441454"/>
            <a:ext cx="5913031" cy="44487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4" name="Google Shape;461;p15">
            <a:extLst>
              <a:ext uri="{FF2B5EF4-FFF2-40B4-BE49-F238E27FC236}">
                <a16:creationId xmlns:a16="http://schemas.microsoft.com/office/drawing/2014/main" id="{9236EA71-B932-404E-9B4D-CCEF7F277313}"/>
              </a:ext>
            </a:extLst>
          </p:cNvPr>
          <p:cNvSpPr txBox="1"/>
          <p:nvPr/>
        </p:nvSpPr>
        <p:spPr>
          <a:xfrm>
            <a:off x="1949471" y="7441454"/>
            <a:ext cx="5605099" cy="29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Trauma, Triage, Treatment, and Training Decision Support (4TDS)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4TDS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of shock type through machine learning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shock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listing shock type</a:t>
            </a:r>
          </a:p>
        </p:txBody>
      </p:sp>
      <p:cxnSp>
        <p:nvCxnSpPr>
          <p:cNvPr id="15" name="Google Shape;465;p15">
            <a:extLst>
              <a:ext uri="{FF2B5EF4-FFF2-40B4-BE49-F238E27FC236}">
                <a16:creationId xmlns:a16="http://schemas.microsoft.com/office/drawing/2014/main" id="{F989F31E-C132-40A1-8992-0A9F9D65619B}"/>
              </a:ext>
            </a:extLst>
          </p:cNvPr>
          <p:cNvCxnSpPr>
            <a:cxnSpLocks/>
          </p:cNvCxnSpPr>
          <p:nvPr/>
        </p:nvCxnSpPr>
        <p:spPr>
          <a:xfrm flipH="1">
            <a:off x="14480713" y="9537945"/>
            <a:ext cx="512449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465;p15">
            <a:extLst>
              <a:ext uri="{FF2B5EF4-FFF2-40B4-BE49-F238E27FC236}">
                <a16:creationId xmlns:a16="http://schemas.microsoft.com/office/drawing/2014/main" id="{61EDB1BE-0140-4688-855C-A54327242F08}"/>
              </a:ext>
            </a:extLst>
          </p:cNvPr>
          <p:cNvCxnSpPr>
            <a:cxnSpLocks/>
          </p:cNvCxnSpPr>
          <p:nvPr/>
        </p:nvCxnSpPr>
        <p:spPr>
          <a:xfrm>
            <a:off x="7814487" y="9537945"/>
            <a:ext cx="53149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" descr="Blue Force Tracker | Military Communication Equipment | Military Asset  Tracking | Blue Sky Network">
            <a:extLst>
              <a:ext uri="{FF2B5EF4-FFF2-40B4-BE49-F238E27FC236}">
                <a16:creationId xmlns:a16="http://schemas.microsoft.com/office/drawing/2014/main" id="{D10DC35C-0ADD-4FE1-989B-EB6229B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6889" l="4000" r="96000">
                        <a14:foregroundMark x1="28444" y1="12000" x2="28444" y2="12000"/>
                        <a14:foregroundMark x1="45778" y1="8444" x2="45778" y2="8444"/>
                        <a14:foregroundMark x1="33333" y1="14222" x2="33333" y2="14222"/>
                        <a14:foregroundMark x1="20889" y1="19111" x2="20889" y2="19111"/>
                        <a14:foregroundMark x1="15111" y1="27556" x2="15111" y2="27556"/>
                        <a14:foregroundMark x1="10667" y1="35111" x2="10222" y2="37778"/>
                        <a14:foregroundMark x1="8000" y1="43111" x2="8444" y2="58222"/>
                        <a14:foregroundMark x1="13778" y1="36889" x2="25778" y2="16000"/>
                        <a14:foregroundMark x1="25778" y1="16000" x2="47111" y2="10222"/>
                        <a14:foregroundMark x1="47111" y1="10222" x2="70667" y2="16000"/>
                        <a14:foregroundMark x1="70667" y1="16000" x2="87111" y2="30222"/>
                        <a14:foregroundMark x1="87111" y1="30222" x2="91111" y2="50222"/>
                        <a14:foregroundMark x1="91111" y1="56000" x2="80444" y2="78667"/>
                        <a14:foregroundMark x1="80444" y1="78667" x2="59111" y2="88889"/>
                        <a14:foregroundMark x1="59111" y1="88889" x2="36000" y2="91111"/>
                        <a14:foregroundMark x1="36000" y1="91111" x2="16889" y2="77333"/>
                        <a14:foregroundMark x1="16889" y1="77333" x2="16889" y2="55111"/>
                        <a14:foregroundMark x1="16889" y1="55111" x2="42222" y2="48444"/>
                        <a14:foregroundMark x1="42222" y1="48444" x2="65333" y2="49333"/>
                        <a14:foregroundMark x1="65333" y1="49333" x2="44000" y2="56889"/>
                        <a14:foregroundMark x1="44000" y1="56889" x2="60444" y2="39111"/>
                        <a14:foregroundMark x1="60444" y1="39111" x2="76889" y2="56444"/>
                        <a14:foregroundMark x1="76889" y1="56444" x2="53778" y2="62667"/>
                        <a14:foregroundMark x1="53778" y1="62667" x2="53333" y2="62222"/>
                        <a14:foregroundMark x1="91556" y1="52000" x2="68444" y2="64889"/>
                        <a14:foregroundMark x1="68444" y1="64889" x2="54667" y2="17333"/>
                        <a14:foregroundMark x1="54667" y1="17333" x2="37778" y2="32889"/>
                        <a14:foregroundMark x1="37778" y1="32889" x2="29333" y2="56889"/>
                        <a14:foregroundMark x1="29333" y1="56889" x2="43111" y2="39556"/>
                        <a14:foregroundMark x1="43111" y1="39556" x2="57333" y2="44000"/>
                        <a14:foregroundMark x1="54667" y1="21333" x2="72000" y2="40000"/>
                        <a14:foregroundMark x1="72000" y1="40000" x2="57778" y2="20889"/>
                        <a14:foregroundMark x1="57778" y1="20889" x2="44000" y2="16889"/>
                        <a14:foregroundMark x1="59556" y1="17778" x2="84889" y2="32444"/>
                        <a14:foregroundMark x1="84889" y1="32444" x2="90222" y2="55556"/>
                        <a14:foregroundMark x1="90222" y1="55556" x2="75111" y2="74667"/>
                        <a14:foregroundMark x1="75111" y1="74667" x2="52000" y2="81333"/>
                        <a14:foregroundMark x1="52000" y1="81333" x2="74667" y2="75111"/>
                        <a14:foregroundMark x1="74667" y1="75111" x2="81333" y2="51556"/>
                        <a14:foregroundMark x1="81333" y1="51556" x2="73778" y2="28444"/>
                        <a14:foregroundMark x1="73778" y1="28444" x2="47556" y2="14667"/>
                        <a14:foregroundMark x1="4000" y1="44000" x2="4000" y2="44000"/>
                        <a14:foregroundMark x1="45333" y1="96889" x2="45333" y2="96889"/>
                        <a14:foregroundMark x1="96000" y1="54222" x2="96000" y2="54222"/>
                        <a14:backgroundMark x1="10222" y1="8444" x2="10222" y2="8444"/>
                        <a14:backgroundMark x1="36444" y1="444" x2="64889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02" y="8364393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MRDC: U.S. Army Medical Research &amp; Development Command">
            <a:extLst>
              <a:ext uri="{FF2B5EF4-FFF2-40B4-BE49-F238E27FC236}">
                <a16:creationId xmlns:a16="http://schemas.microsoft.com/office/drawing/2014/main" id="{965B13CE-7BFF-4069-AF1D-70C4142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545" y="2097333"/>
            <a:ext cx="798786" cy="13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226603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247553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1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medical documentation,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clinical decision support,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patient monitoring,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transfer of care,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transport timing following damage control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resuscitation or surgery.</a:t>
            </a:r>
          </a:p>
          <a:p>
            <a:pPr algn="l"/>
            <a:endParaRPr lang="en-US"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7"/>
            <a:ext cx="6271845" cy="6226602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01" y="2050784"/>
            <a:ext cx="3022140" cy="25252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4F4039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206676" y="7119938"/>
            <a:ext cx="2653323" cy="1116806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0" y="7119939"/>
            <a:ext cx="2575168" cy="1116806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F4AA5-F8CB-438F-8D52-393263518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47" y="7129279"/>
            <a:ext cx="17739106" cy="11158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92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384995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Emergency Medical System (AVEMS) </a:t>
            </a:r>
          </a:p>
        </p:txBody>
      </p:sp>
      <p:sp>
        <p:nvSpPr>
          <p:cNvPr id="370" name="Google Shape;100;p13">
            <a:extLst>
              <a:ext uri="{FF2B5EF4-FFF2-40B4-BE49-F238E27FC236}">
                <a16:creationId xmlns:a16="http://schemas.microsoft.com/office/drawing/2014/main" id="{61764D11-5029-4CBE-B7CA-BCB935D7F6A1}"/>
              </a:ext>
            </a:extLst>
          </p:cNvPr>
          <p:cNvSpPr txBox="1"/>
          <p:nvPr/>
        </p:nvSpPr>
        <p:spPr>
          <a:xfrm>
            <a:off x="8608372" y="1381326"/>
            <a:ext cx="2148494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Nett Warrior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4TDS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APPRAISE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100;p13">
            <a:extLst>
              <a:ext uri="{FF2B5EF4-FFF2-40B4-BE49-F238E27FC236}">
                <a16:creationId xmlns:a16="http://schemas.microsoft.com/office/drawing/2014/main" id="{5B8C4EA0-2BD8-492A-BB52-866E86AC2EF5}"/>
              </a:ext>
            </a:extLst>
          </p:cNvPr>
          <p:cNvSpPr txBox="1"/>
          <p:nvPr/>
        </p:nvSpPr>
        <p:spPr>
          <a:xfrm>
            <a:off x="9191790" y="7634225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MEDHUB, ViSi Mobile, or other vitals collection devices</a:t>
            </a:r>
          </a:p>
        </p:txBody>
      </p:sp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PCR/ DD1380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from BFT informed decision support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sp>
        <p:nvSpPr>
          <p:cNvPr id="379" name="Google Shape;100;p13">
            <a:extLst>
              <a:ext uri="{FF2B5EF4-FFF2-40B4-BE49-F238E27FC236}">
                <a16:creationId xmlns:a16="http://schemas.microsoft.com/office/drawing/2014/main" id="{E65F20C2-76D5-416D-BC4D-A434A7416982}"/>
              </a:ext>
            </a:extLst>
          </p:cNvPr>
          <p:cNvSpPr txBox="1"/>
          <p:nvPr/>
        </p:nvSpPr>
        <p:spPr>
          <a:xfrm>
            <a:off x="19653933" y="4214104"/>
            <a:ext cx="838928" cy="5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BFT</a:t>
            </a:r>
          </a:p>
        </p:txBody>
      </p:sp>
      <p:sp>
        <p:nvSpPr>
          <p:cNvPr id="380" name="Google Shape;100;p13">
            <a:extLst>
              <a:ext uri="{FF2B5EF4-FFF2-40B4-BE49-F238E27FC236}">
                <a16:creationId xmlns:a16="http://schemas.microsoft.com/office/drawing/2014/main" id="{C24E51A2-C5A0-49DE-A2C3-12061F923865}"/>
              </a:ext>
            </a:extLst>
          </p:cNvPr>
          <p:cNvSpPr txBox="1"/>
          <p:nvPr/>
        </p:nvSpPr>
        <p:spPr>
          <a:xfrm>
            <a:off x="17980109" y="11090734"/>
            <a:ext cx="1539429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NFC or RFID – ID label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00;p13">
            <a:extLst>
              <a:ext uri="{FF2B5EF4-FFF2-40B4-BE49-F238E27FC236}">
                <a16:creationId xmlns:a16="http://schemas.microsoft.com/office/drawing/2014/main" id="{523A4B61-9AA7-462E-944C-F3967BE1A522}"/>
              </a:ext>
            </a:extLst>
          </p:cNvPr>
          <p:cNvSpPr txBox="1"/>
          <p:nvPr/>
        </p:nvSpPr>
        <p:spPr>
          <a:xfrm>
            <a:off x="5360824" y="337884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can also be routed through military vehicles if available</a:t>
            </a:r>
          </a:p>
        </p:txBody>
      </p: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8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815882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 System (ARMES) 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(central server) Data Processing and Subscription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to the patient and to the ideal hospital given the patient’s condition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device(s)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482263" y="7467600"/>
            <a:ext cx="2377737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2299583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62785-9DE8-4D48-B61A-A9D9EDAB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581" y="7488864"/>
            <a:ext cx="18182681" cy="107611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301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F9398728-C9AC-4212-BCDD-4E10DD0A2164}"/>
              </a:ext>
            </a:extLst>
          </p:cNvPr>
          <p:cNvSpPr/>
          <p:nvPr/>
        </p:nvSpPr>
        <p:spPr>
          <a:xfrm>
            <a:off x="11882981" y="16763695"/>
            <a:ext cx="4006923" cy="1178923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399860-348E-4A70-8E29-4EBCDC465DEA}"/>
              </a:ext>
            </a:extLst>
          </p:cNvPr>
          <p:cNvSpPr/>
          <p:nvPr/>
        </p:nvSpPr>
        <p:spPr>
          <a:xfrm>
            <a:off x="1667387" y="13187889"/>
            <a:ext cx="4343400" cy="1611782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3A460-23E5-4CF1-98CE-604F0A66E162}"/>
              </a:ext>
            </a:extLst>
          </p:cNvPr>
          <p:cNvSpPr/>
          <p:nvPr/>
        </p:nvSpPr>
        <p:spPr>
          <a:xfrm>
            <a:off x="1828629" y="13315274"/>
            <a:ext cx="4027188" cy="1357013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9295BB2-C1C0-4F7C-8837-E8D6A6C97132}"/>
              </a:ext>
            </a:extLst>
          </p:cNvPr>
          <p:cNvSpPr/>
          <p:nvPr/>
        </p:nvSpPr>
        <p:spPr>
          <a:xfrm>
            <a:off x="17048300" y="13187889"/>
            <a:ext cx="5056637" cy="1656634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8299621-2EC3-4F8F-9A77-03FF5CAED425}"/>
              </a:ext>
            </a:extLst>
          </p:cNvPr>
          <p:cNvSpPr/>
          <p:nvPr/>
        </p:nvSpPr>
        <p:spPr>
          <a:xfrm>
            <a:off x="17169273" y="13325848"/>
            <a:ext cx="4796498" cy="1346439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F52587-B8F1-45C8-A224-1E6867DE1124}"/>
              </a:ext>
            </a:extLst>
          </p:cNvPr>
          <p:cNvSpPr/>
          <p:nvPr/>
        </p:nvSpPr>
        <p:spPr>
          <a:xfrm>
            <a:off x="746975" y="10863821"/>
            <a:ext cx="5947410" cy="1561216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08EDD-55B9-4915-9A5B-06EC59ADA987}"/>
              </a:ext>
            </a:extLst>
          </p:cNvPr>
          <p:cNvSpPr/>
          <p:nvPr/>
        </p:nvSpPr>
        <p:spPr>
          <a:xfrm>
            <a:off x="5437496" y="2888994"/>
            <a:ext cx="5947410" cy="138260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3EBA3-1A32-4945-82AD-AEC791F2C1C2}"/>
              </a:ext>
            </a:extLst>
          </p:cNvPr>
          <p:cNvSpPr/>
          <p:nvPr/>
        </p:nvSpPr>
        <p:spPr>
          <a:xfrm>
            <a:off x="5548543" y="3036685"/>
            <a:ext cx="5720576" cy="108721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Hands-free Unified Broadcast System (MEDHUB)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5E269-1D65-492B-BAB4-34D971AC6C29}"/>
              </a:ext>
            </a:extLst>
          </p:cNvPr>
          <p:cNvSpPr/>
          <p:nvPr/>
        </p:nvSpPr>
        <p:spPr>
          <a:xfrm>
            <a:off x="16099271" y="7101128"/>
            <a:ext cx="5720576" cy="1353253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Trauma, Triage, Treatment, and Training Decision Support (4TDS)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019F7C-5568-469F-A33A-7980D02822E2}"/>
              </a:ext>
            </a:extLst>
          </p:cNvPr>
          <p:cNvSpPr/>
          <p:nvPr/>
        </p:nvSpPr>
        <p:spPr>
          <a:xfrm>
            <a:off x="822093" y="6965900"/>
            <a:ext cx="6885539" cy="1561217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Nett Warrior (NW) / ViSi Mobile / Automated Processing of the Physiologic Registry for Assessment of Injury Severity (APPRAISE)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54424E-1D95-466C-A7D0-F9515C6D0210}"/>
              </a:ext>
            </a:extLst>
          </p:cNvPr>
          <p:cNvSpPr/>
          <p:nvPr/>
        </p:nvSpPr>
        <p:spPr>
          <a:xfrm>
            <a:off x="2507696" y="5323623"/>
            <a:ext cx="5720576" cy="11196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Other military-developed biosensors/ future medical tech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8F992E-7B13-4D19-AF98-74FB248520D8}"/>
              </a:ext>
            </a:extLst>
          </p:cNvPr>
          <p:cNvSpPr txBox="1"/>
          <p:nvPr/>
        </p:nvSpPr>
        <p:spPr>
          <a:xfrm>
            <a:off x="1123253" y="204586"/>
            <a:ext cx="2617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Central Hub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2A1248-9CC0-4365-A4A3-C63987F6A8C7}"/>
              </a:ext>
            </a:extLst>
          </p:cNvPr>
          <p:cNvSpPr/>
          <p:nvPr/>
        </p:nvSpPr>
        <p:spPr>
          <a:xfrm>
            <a:off x="507312" y="215604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67ED8F-9C29-406D-89AD-0A77AF5E0AB4}"/>
              </a:ext>
            </a:extLst>
          </p:cNvPr>
          <p:cNvSpPr/>
          <p:nvPr/>
        </p:nvSpPr>
        <p:spPr>
          <a:xfrm>
            <a:off x="507312" y="114166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2885F4-9050-4F6B-B01D-DC262BC86DFB}"/>
              </a:ext>
            </a:extLst>
          </p:cNvPr>
          <p:cNvSpPr/>
          <p:nvPr/>
        </p:nvSpPr>
        <p:spPr>
          <a:xfrm>
            <a:off x="500423" y="2110622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9CED977-FB42-481E-925B-A88488B84EA2}"/>
              </a:ext>
            </a:extLst>
          </p:cNvPr>
          <p:cNvSpPr/>
          <p:nvPr/>
        </p:nvSpPr>
        <p:spPr>
          <a:xfrm>
            <a:off x="520079" y="3270119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97E7E-C2EF-4D6F-88A5-8617C2FD806F}"/>
              </a:ext>
            </a:extLst>
          </p:cNvPr>
          <p:cNvSpPr/>
          <p:nvPr/>
        </p:nvSpPr>
        <p:spPr>
          <a:xfrm>
            <a:off x="15170244" y="5464910"/>
            <a:ext cx="4006924" cy="740215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Forces Tracker (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BFT)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DD2D96-6521-4C5B-8D8B-F46EB010FCD5}"/>
              </a:ext>
            </a:extLst>
          </p:cNvPr>
          <p:cNvSpPr/>
          <p:nvPr/>
        </p:nvSpPr>
        <p:spPr>
          <a:xfrm>
            <a:off x="2923704" y="9306801"/>
            <a:ext cx="3652988" cy="64765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3. 4. Patient profile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145E15-5E54-432A-BF7D-5752DAD903D3}"/>
              </a:ext>
            </a:extLst>
          </p:cNvPr>
          <p:cNvSpPr/>
          <p:nvPr/>
        </p:nvSpPr>
        <p:spPr>
          <a:xfrm>
            <a:off x="12003952" y="16885783"/>
            <a:ext cx="3764979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BFT informed route identification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F9B128-02DD-473B-8FD1-62140FC6168C}"/>
              </a:ext>
            </a:extLst>
          </p:cNvPr>
          <p:cNvSpPr/>
          <p:nvPr/>
        </p:nvSpPr>
        <p:spPr>
          <a:xfrm>
            <a:off x="856116" y="11009085"/>
            <a:ext cx="5720576" cy="1270687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BFT and patient profile informed medical supply drop recommendation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4029AA7-56D6-4879-8C05-B5D2961A9A3B}"/>
              </a:ext>
            </a:extLst>
          </p:cNvPr>
          <p:cNvSpPr/>
          <p:nvPr/>
        </p:nvSpPr>
        <p:spPr>
          <a:xfrm>
            <a:off x="1973409" y="13497209"/>
            <a:ext cx="3731356" cy="999908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triage list and map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FF0BC7B-D0B6-4B2B-B509-8C61D03444EC}"/>
              </a:ext>
            </a:extLst>
          </p:cNvPr>
          <p:cNvSpPr/>
          <p:nvPr/>
        </p:nvSpPr>
        <p:spPr>
          <a:xfrm>
            <a:off x="17107210" y="9301583"/>
            <a:ext cx="5232711" cy="647651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data processing schemes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158B19F-C461-46F9-BDAF-47E5087850E4}"/>
              </a:ext>
            </a:extLst>
          </p:cNvPr>
          <p:cNvSpPr/>
          <p:nvPr/>
        </p:nvSpPr>
        <p:spPr>
          <a:xfrm>
            <a:off x="17315196" y="13485843"/>
            <a:ext cx="4504651" cy="1011274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Personalized information subscription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C18518-E230-4D4A-8660-9B4FB840A8A3}"/>
              </a:ext>
            </a:extLst>
          </p:cNvPr>
          <p:cNvSpPr/>
          <p:nvPr/>
        </p:nvSpPr>
        <p:spPr>
          <a:xfrm>
            <a:off x="500423" y="4140322"/>
            <a:ext cx="404446" cy="3885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5579C7-356C-4506-B42D-1F746AD1E2B5}"/>
              </a:ext>
            </a:extLst>
          </p:cNvPr>
          <p:cNvSpPr/>
          <p:nvPr/>
        </p:nvSpPr>
        <p:spPr>
          <a:xfrm>
            <a:off x="6694385" y="16844533"/>
            <a:ext cx="4006923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Near Field Communication (NFC)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E37952F-56EA-4216-9B90-29FAEB4B7953}"/>
              </a:ext>
            </a:extLst>
          </p:cNvPr>
          <p:cNvSpPr/>
          <p:nvPr/>
        </p:nvSpPr>
        <p:spPr>
          <a:xfrm>
            <a:off x="17652152" y="11009085"/>
            <a:ext cx="3548248" cy="13299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Commanders risk assessment tool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AFD053-7E83-4715-9BEB-86AC1616CDB7}"/>
              </a:ext>
            </a:extLst>
          </p:cNvPr>
          <p:cNvSpPr/>
          <p:nvPr/>
        </p:nvSpPr>
        <p:spPr>
          <a:xfrm>
            <a:off x="15388518" y="15413345"/>
            <a:ext cx="3479810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Intelligent tasking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BFB0-2D7E-4B3A-AC88-4CA2512649AF}"/>
              </a:ext>
            </a:extLst>
          </p:cNvPr>
          <p:cNvCxnSpPr>
            <a:cxnSpLocks/>
          </p:cNvCxnSpPr>
          <p:nvPr/>
        </p:nvCxnSpPr>
        <p:spPr>
          <a:xfrm flipH="1">
            <a:off x="3741113" y="409865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5E7A7-BCE3-427B-85A1-1321071A7E25}"/>
              </a:ext>
            </a:extLst>
          </p:cNvPr>
          <p:cNvCxnSpPr>
            <a:cxnSpLocks/>
          </p:cNvCxnSpPr>
          <p:nvPr/>
        </p:nvCxnSpPr>
        <p:spPr>
          <a:xfrm flipH="1">
            <a:off x="3799903" y="1348106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6E39C-14CA-4532-B26F-8ABB6568C301}"/>
              </a:ext>
            </a:extLst>
          </p:cNvPr>
          <p:cNvSpPr/>
          <p:nvPr/>
        </p:nvSpPr>
        <p:spPr>
          <a:xfrm>
            <a:off x="3655123" y="15413345"/>
            <a:ext cx="4027188" cy="86055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FFEE1-4D9D-4C79-AD13-48691EB4C227}"/>
              </a:ext>
            </a:extLst>
          </p:cNvPr>
          <p:cNvSpPr/>
          <p:nvPr/>
        </p:nvSpPr>
        <p:spPr>
          <a:xfrm>
            <a:off x="3799903" y="15562522"/>
            <a:ext cx="3731356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sequence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36BBF-459E-4B7D-B544-443E388889EE}"/>
              </a:ext>
            </a:extLst>
          </p:cNvPr>
          <p:cNvSpPr txBox="1"/>
          <p:nvPr/>
        </p:nvSpPr>
        <p:spPr>
          <a:xfrm>
            <a:off x="4787847" y="204586"/>
            <a:ext cx="2617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Inputs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Outputs</a:t>
            </a:r>
          </a:p>
          <a:p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E9BE5-72DC-4CB6-8298-9B487C5A5C3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11201" y="4271595"/>
            <a:ext cx="3018326" cy="489736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5AE281-EA54-41E1-BE39-65B0973E3430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8228272" y="5883441"/>
            <a:ext cx="2367248" cy="32495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15C8B1-FFFE-4C8A-A85B-E827948D62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75639" y="5835018"/>
            <a:ext cx="2194605" cy="329066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21FA52-4557-4BAE-8989-2D494FED000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7632" y="7746509"/>
            <a:ext cx="2364959" cy="142245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11669-295F-459F-83CC-F2D4F68AA31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3568490" y="7777755"/>
            <a:ext cx="2530781" cy="139879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E5609-21E1-40D5-877A-75DD428F4AA4}"/>
              </a:ext>
            </a:extLst>
          </p:cNvPr>
          <p:cNvCxnSpPr>
            <a:cxnSpLocks/>
            <a:stCxn id="110" idx="1"/>
            <a:endCxn id="158" idx="3"/>
          </p:cNvCxnSpPr>
          <p:nvPr/>
        </p:nvCxnSpPr>
        <p:spPr>
          <a:xfrm flipH="1">
            <a:off x="6576692" y="9630626"/>
            <a:ext cx="3495899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B2DCF-331D-42F6-A0D0-56E4F4B2CA09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6694385" y="10067212"/>
            <a:ext cx="3378206" cy="1577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7E541-8F2C-42AD-842E-43699D6B5312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>
            <a:off x="6010787" y="10092291"/>
            <a:ext cx="4473378" cy="3901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A1475E-36F1-4727-B691-A88EE34B01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668717" y="10092291"/>
            <a:ext cx="5190720" cy="532105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D38783-C994-417C-ABB9-8E4738DA09D5}"/>
              </a:ext>
            </a:extLst>
          </p:cNvPr>
          <p:cNvCxnSpPr>
            <a:cxnSpLocks/>
            <a:endCxn id="291" idx="0"/>
          </p:cNvCxnSpPr>
          <p:nvPr/>
        </p:nvCxnSpPr>
        <p:spPr>
          <a:xfrm flipH="1">
            <a:off x="8697847" y="10067212"/>
            <a:ext cx="2687059" cy="677732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66F9D-FE92-4D56-AAFA-6EB7DCE9C03A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340724" y="10092291"/>
            <a:ext cx="1545719" cy="667140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514BAC-205B-44F4-BCAC-80692AC0CBCD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12687381" y="10088856"/>
            <a:ext cx="4441042" cy="5324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0BEB8B-D6B2-4085-A0B3-196669602808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13113583" y="10088856"/>
            <a:ext cx="3934717" cy="392735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DE057E-A146-4248-9F5D-606DD562DDA3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3546497" y="10064130"/>
            <a:ext cx="4105655" cy="160990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5E806-F377-4759-8894-963CC9391BBD}"/>
              </a:ext>
            </a:extLst>
          </p:cNvPr>
          <p:cNvCxnSpPr>
            <a:cxnSpLocks/>
            <a:stCxn id="110" idx="3"/>
            <a:endCxn id="200" idx="1"/>
          </p:cNvCxnSpPr>
          <p:nvPr/>
        </p:nvCxnSpPr>
        <p:spPr>
          <a:xfrm flipV="1">
            <a:off x="13552401" y="9625409"/>
            <a:ext cx="3554809" cy="5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899199-CC0C-4CAB-BC8C-A27A6F2FE207}"/>
              </a:ext>
            </a:extLst>
          </p:cNvPr>
          <p:cNvSpPr txBox="1"/>
          <p:nvPr/>
        </p:nvSpPr>
        <p:spPr>
          <a:xfrm>
            <a:off x="10072591" y="9168961"/>
            <a:ext cx="3479810" cy="923330"/>
          </a:xfrm>
          <a:prstGeom prst="rect">
            <a:avLst/>
          </a:prstGeom>
          <a:solidFill>
            <a:srgbClr val="BB3F4A"/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Nunito" panose="020B0604020202020204" charset="0"/>
                <a:cs typeface="Calibri Light" panose="020F0302020204030204" pitchFamily="34" charset="0"/>
              </a:rPr>
              <a:t>ARMES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CA069-D057-4DF5-8CDA-F56E3027309C}"/>
              </a:ext>
            </a:extLst>
          </p:cNvPr>
          <p:cNvSpPr txBox="1"/>
          <p:nvPr/>
        </p:nvSpPr>
        <p:spPr>
          <a:xfrm>
            <a:off x="16704848" y="233640"/>
            <a:ext cx="615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*numbers correlate to the end route combat casualty care needs that are addressed according to [HHM+21] </a:t>
            </a:r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A7BB0C-6733-4ED1-842A-B0C60519F1DA}"/>
              </a:ext>
            </a:extLst>
          </p:cNvPr>
          <p:cNvSpPr/>
          <p:nvPr/>
        </p:nvSpPr>
        <p:spPr>
          <a:xfrm>
            <a:off x="11905546" y="3196706"/>
            <a:ext cx="5720576" cy="740215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Wireless Vital Signs Monitor (WVSM)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A90F0C-A6AE-4559-A230-B93DF7ADD5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2141632" y="3936921"/>
            <a:ext cx="2624202" cy="521348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Tactical Field Care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TACEVAC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Next Level Care</a:t>
            </a: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Definitive Care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17145000" y="14923365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8560209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detect status, record)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Nett Warrior / Automated Processing of the Physiologic Registry for Assessment of Injury Severity APPRAISE / ViSi mobile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Trauma, Triage, Treatment, and Training Decision Support 4TDS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Wireless Vitals Signs Monitor WVSM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Surgery using night vision, </a:t>
            </a:r>
            <a:r>
              <a:rPr lang="en-US" sz="2400" dirty="0" err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Tatrctimes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2017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MEDHUB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0" y="9918575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7747167" y="15630977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Patient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Field Hospital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2" y="15277171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68164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Individual first aid kit (IFAK)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-1" y="8146713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Help patient be own medic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 with dynamic field hospital location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602169" y="15984783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16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5" y="1"/>
            <a:ext cx="2285999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Key players in Military Medical Technology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390650" y="2629364"/>
            <a:ext cx="8496299" cy="123629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Health Technology Innovation Center HTIC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Mobile Health Innovation Center </a:t>
            </a:r>
            <a:r>
              <a:rPr lang="en-US" sz="2400" dirty="0" err="1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mHIC</a:t>
            </a:r>
            <a:endParaRPr lang="en-US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Intelligent Systems Laboratory MISL</a:t>
            </a: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U.S. Army Medical Research and Development Command (USAMRDC)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https://mrdc.amedd.army.mil/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CCCRP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	 	   MOMRP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&amp; Information Sciences Research 	   Program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MIT Lincoln Labs Biotechnology &amp; Human Systems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https://www.ll.mit.edu/r-d/biotechnology-and-human-systems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Human Health and Performance Systems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Humanitarian Assistance and Disaster Relief Systems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Military Health System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https://www.health.mil/About-MHS/MHS-Initiatives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Congressionally Directed Medical Research Program CDMRP Defense Medical Research and Development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https://cdmrp.army.mil/dmrdp/default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: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and Information Sciences Research 	   Program JPC-1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JPC-5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JPC-6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3;p13">
            <a:extLst>
              <a:ext uri="{FF2B5EF4-FFF2-40B4-BE49-F238E27FC236}">
                <a16:creationId xmlns:a16="http://schemas.microsoft.com/office/drawing/2014/main" id="{DE6F748C-F196-446E-A0D6-EC37F7927190}"/>
              </a:ext>
            </a:extLst>
          </p:cNvPr>
          <p:cNvSpPr txBox="1"/>
          <p:nvPr/>
        </p:nvSpPr>
        <p:spPr>
          <a:xfrm>
            <a:off x="162877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76B33592-3D2A-4F9E-9A26-B773F46491FA}"/>
              </a:ext>
            </a:extLst>
          </p:cNvPr>
          <p:cNvSpPr txBox="1"/>
          <p:nvPr/>
        </p:nvSpPr>
        <p:spPr>
          <a:xfrm>
            <a:off x="1204912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Protocol</a:t>
            </a:r>
          </a:p>
        </p:txBody>
      </p:sp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2FEB1EB4-027E-4560-A779-117D79F5B092}"/>
              </a:ext>
            </a:extLst>
          </p:cNvPr>
          <p:cNvSpPr txBox="1"/>
          <p:nvPr/>
        </p:nvSpPr>
        <p:spPr>
          <a:xfrm>
            <a:off x="11810998" y="2629364"/>
            <a:ext cx="8496299" cy="72575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Joint Trauma System JTS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Committee on Tactical Combat Casualty Care CoTCCC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https://jts.amedd.army.mil/index.cfm/committees/cotccc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Advanced Medical Technology Initiative AMTI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Virtual Health Support Office VHSO</a:t>
            </a:r>
          </a:p>
        </p:txBody>
      </p:sp>
    </p:spTree>
    <p:extLst>
      <p:ext uri="{BB962C8B-B14F-4D97-AF65-F5344CB8AC3E}">
        <p14:creationId xmlns:p14="http://schemas.microsoft.com/office/powerpoint/2010/main" val="249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865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4"/>
            <a:ext cx="3481231" cy="500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54" y="3651892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9" y="546943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266" y="757441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639" y="4623862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7743" y="6490833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55732" y="3651892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21673" y="3068687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4108" y="9939812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of injury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Medical Services (EMS)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Department (ED)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-11492" y="-28261"/>
            <a:ext cx="3510457" cy="2554545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Collection &amp; Communication System for EMS (AVEMS)</a:t>
            </a: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Google Shape;68;p13">
            <a:extLst>
              <a:ext uri="{FF2B5EF4-FFF2-40B4-BE49-F238E27FC236}">
                <a16:creationId xmlns:a16="http://schemas.microsoft.com/office/drawing/2014/main" id="{E1F6BF54-8CE3-4A45-B59C-1DEE863AE153}"/>
              </a:ext>
            </a:extLst>
          </p:cNvPr>
          <p:cNvSpPr/>
          <p:nvPr/>
        </p:nvSpPr>
        <p:spPr>
          <a:xfrm>
            <a:off x="14583073" y="811188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69;p13">
            <a:extLst>
              <a:ext uri="{FF2B5EF4-FFF2-40B4-BE49-F238E27FC236}">
                <a16:creationId xmlns:a16="http://schemas.microsoft.com/office/drawing/2014/main" id="{E95293C0-FE45-4AFC-AFF8-E4F3494CD96C}"/>
              </a:ext>
            </a:extLst>
          </p:cNvPr>
          <p:cNvSpPr/>
          <p:nvPr/>
        </p:nvSpPr>
        <p:spPr>
          <a:xfrm>
            <a:off x="14703073" y="8254891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70;p13">
            <a:extLst>
              <a:ext uri="{FF2B5EF4-FFF2-40B4-BE49-F238E27FC236}">
                <a16:creationId xmlns:a16="http://schemas.microsoft.com/office/drawing/2014/main" id="{C316756C-E873-43EA-9F3D-5DB469756229}"/>
              </a:ext>
            </a:extLst>
          </p:cNvPr>
          <p:cNvSpPr/>
          <p:nvPr/>
        </p:nvSpPr>
        <p:spPr>
          <a:xfrm>
            <a:off x="15007392" y="9933895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423BC06-1091-4BBE-B532-7EABCD840C25}"/>
              </a:ext>
            </a:extLst>
          </p:cNvPr>
          <p:cNvSpPr/>
          <p:nvPr/>
        </p:nvSpPr>
        <p:spPr>
          <a:xfrm>
            <a:off x="14793321" y="9454199"/>
            <a:ext cx="601230" cy="323663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98;p13">
            <a:extLst>
              <a:ext uri="{FF2B5EF4-FFF2-40B4-BE49-F238E27FC236}">
                <a16:creationId xmlns:a16="http://schemas.microsoft.com/office/drawing/2014/main" id="{AEC14516-18E6-4615-A282-831541BE2D02}"/>
              </a:ext>
            </a:extLst>
          </p:cNvPr>
          <p:cNvSpPr txBox="1"/>
          <p:nvPr/>
        </p:nvSpPr>
        <p:spPr>
          <a:xfrm>
            <a:off x="15704687" y="8480278"/>
            <a:ext cx="5657219" cy="25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EMS’s handsfree smart device, smartphone, or laptop – communicator and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images,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4" name="Google Shape;93;p13">
            <a:extLst>
              <a:ext uri="{FF2B5EF4-FFF2-40B4-BE49-F238E27FC236}">
                <a16:creationId xmlns:a16="http://schemas.microsoft.com/office/drawing/2014/main" id="{A9F2AEFB-7EF9-4A23-8D96-405CB13E9241}"/>
              </a:ext>
            </a:extLst>
          </p:cNvPr>
          <p:cNvSpPr txBox="1"/>
          <p:nvPr/>
        </p:nvSpPr>
        <p:spPr>
          <a:xfrm>
            <a:off x="4048739" y="2111993"/>
            <a:ext cx="2590787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collection device – collector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RFID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145471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Google Shape;112;p13">
            <a:extLst>
              <a:ext uri="{FF2B5EF4-FFF2-40B4-BE49-F238E27FC236}">
                <a16:creationId xmlns:a16="http://schemas.microsoft.com/office/drawing/2014/main" id="{55E4A817-7DAD-4DAC-BCD0-A1B3E0E0C457}"/>
              </a:ext>
            </a:extLst>
          </p:cNvPr>
          <p:cNvSpPr txBox="1"/>
          <p:nvPr/>
        </p:nvSpPr>
        <p:spPr>
          <a:xfrm>
            <a:off x="11061626" y="512799"/>
            <a:ext cx="291344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 – local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1957" y="372284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sp>
        <p:nvSpPr>
          <p:cNvPr id="245" name="Google Shape;112;p13">
            <a:extLst>
              <a:ext uri="{FF2B5EF4-FFF2-40B4-BE49-F238E27FC236}">
                <a16:creationId xmlns:a16="http://schemas.microsoft.com/office/drawing/2014/main" id="{1BEBDDD3-77C8-4373-8947-BC526E291629}"/>
              </a:ext>
            </a:extLst>
          </p:cNvPr>
          <p:cNvSpPr txBox="1"/>
          <p:nvPr/>
        </p:nvSpPr>
        <p:spPr>
          <a:xfrm>
            <a:off x="17703164" y="928436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Central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75;p13">
            <a:extLst>
              <a:ext uri="{FF2B5EF4-FFF2-40B4-BE49-F238E27FC236}">
                <a16:creationId xmlns:a16="http://schemas.microsoft.com/office/drawing/2014/main" id="{429FFBBA-EC3C-4EA4-A748-0783D2F9AB1F}"/>
              </a:ext>
            </a:extLst>
          </p:cNvPr>
          <p:cNvSpPr/>
          <p:nvPr/>
        </p:nvSpPr>
        <p:spPr>
          <a:xfrm>
            <a:off x="18435794" y="12635239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87;p13">
            <a:extLst>
              <a:ext uri="{FF2B5EF4-FFF2-40B4-BE49-F238E27FC236}">
                <a16:creationId xmlns:a16="http://schemas.microsoft.com/office/drawing/2014/main" id="{9A4BA264-634B-4F2C-A722-7D32E093022A}"/>
              </a:ext>
            </a:extLst>
          </p:cNvPr>
          <p:cNvSpPr/>
          <p:nvPr/>
        </p:nvSpPr>
        <p:spPr>
          <a:xfrm>
            <a:off x="18659525" y="10667124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Google Shape;88;p13">
            <a:extLst>
              <a:ext uri="{FF2B5EF4-FFF2-40B4-BE49-F238E27FC236}">
                <a16:creationId xmlns:a16="http://schemas.microsoft.com/office/drawing/2014/main" id="{9BA1AE9D-BECF-438F-8EAE-E1E57E3DD5EF}"/>
              </a:ext>
            </a:extLst>
          </p:cNvPr>
          <p:cNvSpPr/>
          <p:nvPr/>
        </p:nvSpPr>
        <p:spPr>
          <a:xfrm>
            <a:off x="18823043" y="10812414"/>
            <a:ext cx="2636700" cy="16500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26B51BE0-456A-479B-9442-75C70B4E6EEA}"/>
              </a:ext>
            </a:extLst>
          </p:cNvPr>
          <p:cNvSpPr/>
          <p:nvPr/>
        </p:nvSpPr>
        <p:spPr>
          <a:xfrm>
            <a:off x="18945750" y="10945857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DC4F895-D01F-4479-8627-A15BE62420A4}"/>
              </a:ext>
            </a:extLst>
          </p:cNvPr>
          <p:cNvSpPr/>
          <p:nvPr/>
        </p:nvSpPr>
        <p:spPr>
          <a:xfrm>
            <a:off x="18883083" y="10910293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080827-954C-4C19-B0C2-78EABB5A2F1C}"/>
              </a:ext>
            </a:extLst>
          </p:cNvPr>
          <p:cNvSpPr txBox="1"/>
          <p:nvPr/>
        </p:nvSpPr>
        <p:spPr>
          <a:xfrm>
            <a:off x="18901953" y="1093904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74" name="Arrow: Pentagon 273">
            <a:extLst>
              <a:ext uri="{FF2B5EF4-FFF2-40B4-BE49-F238E27FC236}">
                <a16:creationId xmlns:a16="http://schemas.microsoft.com/office/drawing/2014/main" id="{99787D14-08CB-47B8-A620-81154154BCC9}"/>
              </a:ext>
            </a:extLst>
          </p:cNvPr>
          <p:cNvSpPr/>
          <p:nvPr/>
        </p:nvSpPr>
        <p:spPr>
          <a:xfrm rot="12935643">
            <a:off x="19204535" y="1100022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3C4ED84-31A7-475F-AD3B-B1C8D4777172}"/>
              </a:ext>
            </a:extLst>
          </p:cNvPr>
          <p:cNvCxnSpPr/>
          <p:nvPr/>
        </p:nvCxnSpPr>
        <p:spPr>
          <a:xfrm>
            <a:off x="19424552" y="1101051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7A53687-CE34-4E76-A98C-A05CBFB63C16}"/>
              </a:ext>
            </a:extLst>
          </p:cNvPr>
          <p:cNvCxnSpPr>
            <a:cxnSpLocks/>
          </p:cNvCxnSpPr>
          <p:nvPr/>
        </p:nvCxnSpPr>
        <p:spPr>
          <a:xfrm>
            <a:off x="19432918" y="1105766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1D3267-0AA0-43E9-9B04-72D5BB4AF212}"/>
              </a:ext>
            </a:extLst>
          </p:cNvPr>
          <p:cNvSpPr/>
          <p:nvPr/>
        </p:nvSpPr>
        <p:spPr>
          <a:xfrm>
            <a:off x="18924038" y="10959561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5087393-39F9-4185-B18C-51843B60B071}"/>
              </a:ext>
            </a:extLst>
          </p:cNvPr>
          <p:cNvSpPr txBox="1"/>
          <p:nvPr/>
        </p:nvSpPr>
        <p:spPr>
          <a:xfrm>
            <a:off x="18913421" y="1093991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1E55EB6C-4FFA-478F-BA6E-6980389EEB91}"/>
              </a:ext>
            </a:extLst>
          </p:cNvPr>
          <p:cNvSpPr/>
          <p:nvPr/>
        </p:nvSpPr>
        <p:spPr>
          <a:xfrm>
            <a:off x="18965010" y="11332411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1FCD225-5F8F-4735-81DA-2EC725322DE4}"/>
              </a:ext>
            </a:extLst>
          </p:cNvPr>
          <p:cNvSpPr/>
          <p:nvPr/>
        </p:nvSpPr>
        <p:spPr>
          <a:xfrm>
            <a:off x="18902343" y="11296847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681AB5D-3259-4133-9380-80B0B76849F4}"/>
              </a:ext>
            </a:extLst>
          </p:cNvPr>
          <p:cNvSpPr txBox="1"/>
          <p:nvPr/>
        </p:nvSpPr>
        <p:spPr>
          <a:xfrm>
            <a:off x="18921214" y="1132559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82" name="Arrow: Pentagon 281">
            <a:extLst>
              <a:ext uri="{FF2B5EF4-FFF2-40B4-BE49-F238E27FC236}">
                <a16:creationId xmlns:a16="http://schemas.microsoft.com/office/drawing/2014/main" id="{C60DE24A-5F5C-4206-8CF7-C957950F3C50}"/>
              </a:ext>
            </a:extLst>
          </p:cNvPr>
          <p:cNvSpPr/>
          <p:nvPr/>
        </p:nvSpPr>
        <p:spPr>
          <a:xfrm rot="12935643">
            <a:off x="19223797" y="1138677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93CF679-75B8-430B-870C-43BB97869AA0}"/>
              </a:ext>
            </a:extLst>
          </p:cNvPr>
          <p:cNvCxnSpPr/>
          <p:nvPr/>
        </p:nvCxnSpPr>
        <p:spPr>
          <a:xfrm>
            <a:off x="19443813" y="1139706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D39821D-C319-4402-BFDE-3B105DE3B80B}"/>
              </a:ext>
            </a:extLst>
          </p:cNvPr>
          <p:cNvCxnSpPr>
            <a:cxnSpLocks/>
          </p:cNvCxnSpPr>
          <p:nvPr/>
        </p:nvCxnSpPr>
        <p:spPr>
          <a:xfrm>
            <a:off x="19452179" y="1144421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FEFF81AE-D0DC-490B-B7C2-292ABF39B5B7}"/>
              </a:ext>
            </a:extLst>
          </p:cNvPr>
          <p:cNvSpPr/>
          <p:nvPr/>
        </p:nvSpPr>
        <p:spPr>
          <a:xfrm>
            <a:off x="18943300" y="11346115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F99B6F2-A6DA-4AD7-B0E7-BE16C73BE45D}"/>
              </a:ext>
            </a:extLst>
          </p:cNvPr>
          <p:cNvSpPr txBox="1"/>
          <p:nvPr/>
        </p:nvSpPr>
        <p:spPr>
          <a:xfrm>
            <a:off x="18923302" y="113277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A95E3F5-2028-400E-BCEC-965543FB8EF8}"/>
              </a:ext>
            </a:extLst>
          </p:cNvPr>
          <p:cNvSpPr/>
          <p:nvPr/>
        </p:nvSpPr>
        <p:spPr>
          <a:xfrm>
            <a:off x="18959905" y="11719862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3E7AE52-B679-4B3B-B5DA-5783BBEEE395}"/>
              </a:ext>
            </a:extLst>
          </p:cNvPr>
          <p:cNvSpPr/>
          <p:nvPr/>
        </p:nvSpPr>
        <p:spPr>
          <a:xfrm>
            <a:off x="18897238" y="11684298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0073D3-42E3-4ECF-A89B-77FFD9294372}"/>
              </a:ext>
            </a:extLst>
          </p:cNvPr>
          <p:cNvSpPr txBox="1"/>
          <p:nvPr/>
        </p:nvSpPr>
        <p:spPr>
          <a:xfrm>
            <a:off x="18916108" y="1171304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0" name="Arrow: Pentagon 289">
            <a:extLst>
              <a:ext uri="{FF2B5EF4-FFF2-40B4-BE49-F238E27FC236}">
                <a16:creationId xmlns:a16="http://schemas.microsoft.com/office/drawing/2014/main" id="{225E106C-1294-4031-82CF-341EF0442D89}"/>
              </a:ext>
            </a:extLst>
          </p:cNvPr>
          <p:cNvSpPr/>
          <p:nvPr/>
        </p:nvSpPr>
        <p:spPr>
          <a:xfrm rot="12935643">
            <a:off x="19218691" y="1177422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3492946-0580-4427-A00B-479252B21CBC}"/>
              </a:ext>
            </a:extLst>
          </p:cNvPr>
          <p:cNvCxnSpPr/>
          <p:nvPr/>
        </p:nvCxnSpPr>
        <p:spPr>
          <a:xfrm>
            <a:off x="19438707" y="1178451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3B18723-78DC-4651-93B2-CAAF90256B88}"/>
              </a:ext>
            </a:extLst>
          </p:cNvPr>
          <p:cNvCxnSpPr>
            <a:cxnSpLocks/>
          </p:cNvCxnSpPr>
          <p:nvPr/>
        </p:nvCxnSpPr>
        <p:spPr>
          <a:xfrm>
            <a:off x="19447073" y="1183166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37746C3E-81B9-49CB-9D31-F10E84D950B2}"/>
              </a:ext>
            </a:extLst>
          </p:cNvPr>
          <p:cNvSpPr/>
          <p:nvPr/>
        </p:nvSpPr>
        <p:spPr>
          <a:xfrm>
            <a:off x="18938194" y="11733566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3DE139-0B71-4870-BD38-2F35000CCBE1}"/>
              </a:ext>
            </a:extLst>
          </p:cNvPr>
          <p:cNvSpPr txBox="1"/>
          <p:nvPr/>
        </p:nvSpPr>
        <p:spPr>
          <a:xfrm>
            <a:off x="18923886" y="1171979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48D93225-1DAA-46B0-80D2-C49FC8536C22}"/>
              </a:ext>
            </a:extLst>
          </p:cNvPr>
          <p:cNvSpPr/>
          <p:nvPr/>
        </p:nvSpPr>
        <p:spPr>
          <a:xfrm>
            <a:off x="18965010" y="12100706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A6B1AC3-EE5E-4D78-9C59-E01CD71AE0EC}"/>
              </a:ext>
            </a:extLst>
          </p:cNvPr>
          <p:cNvSpPr/>
          <p:nvPr/>
        </p:nvSpPr>
        <p:spPr>
          <a:xfrm>
            <a:off x="18902343" y="12065141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B77DE0-6F81-48C9-9AAE-7FD241ED88D7}"/>
              </a:ext>
            </a:extLst>
          </p:cNvPr>
          <p:cNvSpPr txBox="1"/>
          <p:nvPr/>
        </p:nvSpPr>
        <p:spPr>
          <a:xfrm>
            <a:off x="18921214" y="1209389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8" name="Arrow: Pentagon 297">
            <a:extLst>
              <a:ext uri="{FF2B5EF4-FFF2-40B4-BE49-F238E27FC236}">
                <a16:creationId xmlns:a16="http://schemas.microsoft.com/office/drawing/2014/main" id="{3DAB1AA6-3EA3-4392-905A-3011103725D5}"/>
              </a:ext>
            </a:extLst>
          </p:cNvPr>
          <p:cNvSpPr/>
          <p:nvPr/>
        </p:nvSpPr>
        <p:spPr>
          <a:xfrm rot="12935643">
            <a:off x="19223796" y="1215506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BC820D4-FA13-4433-A4C4-7211E861401B}"/>
              </a:ext>
            </a:extLst>
          </p:cNvPr>
          <p:cNvCxnSpPr/>
          <p:nvPr/>
        </p:nvCxnSpPr>
        <p:spPr>
          <a:xfrm>
            <a:off x="19443812" y="1216536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C03E4F5-9C2C-41E2-8C87-8E6B52265D86}"/>
              </a:ext>
            </a:extLst>
          </p:cNvPr>
          <p:cNvCxnSpPr>
            <a:cxnSpLocks/>
          </p:cNvCxnSpPr>
          <p:nvPr/>
        </p:nvCxnSpPr>
        <p:spPr>
          <a:xfrm>
            <a:off x="19452178" y="1221251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4DCD8FE9-0202-4751-A266-F396673EE8D1}"/>
              </a:ext>
            </a:extLst>
          </p:cNvPr>
          <p:cNvSpPr/>
          <p:nvPr/>
        </p:nvSpPr>
        <p:spPr>
          <a:xfrm>
            <a:off x="18943299" y="12114410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FBA40D-82FE-41DB-9E51-E133AFBB3A62}"/>
              </a:ext>
            </a:extLst>
          </p:cNvPr>
          <p:cNvSpPr txBox="1"/>
          <p:nvPr/>
        </p:nvSpPr>
        <p:spPr>
          <a:xfrm>
            <a:off x="18921712" y="12105567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Google Shape;98;p13">
            <a:extLst>
              <a:ext uri="{FF2B5EF4-FFF2-40B4-BE49-F238E27FC236}">
                <a16:creationId xmlns:a16="http://schemas.microsoft.com/office/drawing/2014/main" id="{A7FEB7C9-836D-4C12-8119-ADC433203ACF}"/>
              </a:ext>
            </a:extLst>
          </p:cNvPr>
          <p:cNvSpPr txBox="1"/>
          <p:nvPr/>
        </p:nvSpPr>
        <p:spPr>
          <a:xfrm>
            <a:off x="10505539" y="9686879"/>
            <a:ext cx="4095831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Doctor’s handsfree smart device, smartphone, or laptop –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sp>
        <p:nvSpPr>
          <p:cNvPr id="550" name="Google Shape;112;p13">
            <a:extLst>
              <a:ext uri="{FF2B5EF4-FFF2-40B4-BE49-F238E27FC236}">
                <a16:creationId xmlns:a16="http://schemas.microsoft.com/office/drawing/2014/main" id="{63AA0B04-CAAB-4624-A724-7A02E5388EEC}"/>
              </a:ext>
            </a:extLst>
          </p:cNvPr>
          <p:cNvSpPr txBox="1"/>
          <p:nvPr/>
        </p:nvSpPr>
        <p:spPr>
          <a:xfrm>
            <a:off x="5578336" y="7351567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</p:txBody>
      </p:sp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1F7FD1B-F144-4896-A856-B0F4DF417B8F}"/>
              </a:ext>
            </a:extLst>
          </p:cNvPr>
          <p:cNvCxnSpPr>
            <a:cxnSpLocks/>
          </p:cNvCxnSpPr>
          <p:nvPr/>
        </p:nvCxnSpPr>
        <p:spPr>
          <a:xfrm flipV="1">
            <a:off x="18659525" y="12600064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59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C2D7A37A-17F7-4358-994F-AFF9DD4C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4795485" y="9467762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A2DC66B2-FF38-47D7-A698-92973F48C144}"/>
              </a:ext>
            </a:extLst>
          </p:cNvPr>
          <p:cNvSpPr/>
          <p:nvPr/>
        </p:nvSpPr>
        <p:spPr>
          <a:xfrm>
            <a:off x="14928257" y="9680796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FC8FBD6A-1129-4E72-A5D3-ED4ADDC3D0C3}"/>
              </a:ext>
            </a:extLst>
          </p:cNvPr>
          <p:cNvSpPr/>
          <p:nvPr/>
        </p:nvSpPr>
        <p:spPr>
          <a:xfrm>
            <a:off x="15065550" y="9685203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DE6B35DC-F1C8-4E76-8007-BF430A6C12E1}"/>
              </a:ext>
            </a:extLst>
          </p:cNvPr>
          <p:cNvSpPr/>
          <p:nvPr/>
        </p:nvSpPr>
        <p:spPr>
          <a:xfrm>
            <a:off x="15209237" y="9670604"/>
            <a:ext cx="182600" cy="62473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78875E0-6883-4426-A9CB-73F2714FD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4963183" y="9467762"/>
            <a:ext cx="249283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A2F64EEA-95A4-4FDB-9EC3-7996CAA1F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5182057" y="9467264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6D623C3-8C30-444C-8D12-7917CDC327E9}"/>
              </a:ext>
            </a:extLst>
          </p:cNvPr>
          <p:cNvSpPr/>
          <p:nvPr/>
        </p:nvSpPr>
        <p:spPr>
          <a:xfrm>
            <a:off x="14793322" y="9677738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6CB755-A62A-44F2-8829-AC3A16E778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04313" y="8330276"/>
            <a:ext cx="583413" cy="621789"/>
          </a:xfrm>
          <a:prstGeom prst="rect">
            <a:avLst/>
          </a:prstGeom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7417834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7581352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2C3793-D56A-444D-9806-20153AEA7CD6}"/>
              </a:ext>
            </a:extLst>
          </p:cNvPr>
          <p:cNvSpPr/>
          <p:nvPr/>
        </p:nvSpPr>
        <p:spPr>
          <a:xfrm>
            <a:off x="7898298" y="10933812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7194103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7417834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7937106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8359668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7937106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7935805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Google Shape;69;p13">
            <a:extLst>
              <a:ext uri="{FF2B5EF4-FFF2-40B4-BE49-F238E27FC236}">
                <a16:creationId xmlns:a16="http://schemas.microsoft.com/office/drawing/2014/main" id="{94239514-E7B8-421D-97A5-B104A76918D2}"/>
              </a:ext>
            </a:extLst>
          </p:cNvPr>
          <p:cNvSpPr/>
          <p:nvPr/>
        </p:nvSpPr>
        <p:spPr>
          <a:xfrm>
            <a:off x="9292400" y="10930380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608C69-A7C8-4F43-BA09-DB5408230565}"/>
              </a:ext>
            </a:extLst>
          </p:cNvPr>
          <p:cNvSpPr txBox="1"/>
          <p:nvPr/>
        </p:nvSpPr>
        <p:spPr>
          <a:xfrm>
            <a:off x="9297182" y="10920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9432771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9444332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9444332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9444332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9444332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FF4222B-A96A-4203-B514-0347CC0BDB44}"/>
              </a:ext>
            </a:extLst>
          </p:cNvPr>
          <p:cNvSpPr txBox="1"/>
          <p:nvPr/>
        </p:nvSpPr>
        <p:spPr>
          <a:xfrm>
            <a:off x="7837746" y="10897943"/>
            <a:ext cx="1378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7942818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7588862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42321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35149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95584" y="11626262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122A24E-585A-4E96-838D-D9B812197EFE}"/>
              </a:ext>
            </a:extLst>
          </p:cNvPr>
          <p:cNvSpPr/>
          <p:nvPr/>
        </p:nvSpPr>
        <p:spPr>
          <a:xfrm>
            <a:off x="15632452" y="10873265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5671260" y="110730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093822" y="110730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5671260" y="111374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5669959" y="112710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7026554" y="10869833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7031336" y="1085955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166925" y="112366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178486" y="113239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178486" y="114209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178486" y="115169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178486" y="116332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5B783994-FE1B-40DC-B5BE-610AC28E4390}"/>
              </a:ext>
            </a:extLst>
          </p:cNvPr>
          <p:cNvSpPr txBox="1"/>
          <p:nvPr/>
        </p:nvSpPr>
        <p:spPr>
          <a:xfrm>
            <a:off x="15571900" y="10837396"/>
            <a:ext cx="13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5676972" y="112001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629738" y="11565715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C0BB9C17-B6A9-4A34-B6A6-F9843454ADA8}"/>
              </a:ext>
            </a:extLst>
          </p:cNvPr>
          <p:cNvSpPr/>
          <p:nvPr/>
        </p:nvSpPr>
        <p:spPr>
          <a:xfrm>
            <a:off x="6346428" y="9806848"/>
            <a:ext cx="2169065" cy="719107"/>
          </a:xfrm>
          <a:prstGeom prst="wedgeRoundRectCallout">
            <a:avLst>
              <a:gd name="adj1" fmla="val -32131"/>
              <a:gd name="adj2" fmla="val 84003"/>
              <a:gd name="adj3" fmla="val 16667"/>
            </a:avLst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0BB3AE0-6156-4714-B1B2-8453AE12EEDA}"/>
              </a:ext>
            </a:extLst>
          </p:cNvPr>
          <p:cNvSpPr txBox="1"/>
          <p:nvPr/>
        </p:nvSpPr>
        <p:spPr>
          <a:xfrm>
            <a:off x="6409925" y="9872403"/>
            <a:ext cx="2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1’s ECG may be indicative of heart failure</a:t>
            </a:r>
          </a:p>
        </p:txBody>
      </p:sp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93;p13">
            <a:extLst>
              <a:ext uri="{FF2B5EF4-FFF2-40B4-BE49-F238E27FC236}">
                <a16:creationId xmlns:a16="http://schemas.microsoft.com/office/drawing/2014/main" id="{1BBE748B-FEE7-451A-9AA4-E080F5408693}"/>
              </a:ext>
            </a:extLst>
          </p:cNvPr>
          <p:cNvSpPr txBox="1"/>
          <p:nvPr/>
        </p:nvSpPr>
        <p:spPr>
          <a:xfrm>
            <a:off x="6891647" y="2154632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Bystander’s Smartphone – informer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4D5E2-566D-40C9-84CB-59215ED876C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822259" y="10812414"/>
            <a:ext cx="2632561" cy="165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A7AD81-5D73-4D29-AE3B-0EE3CBE5BCD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793323" y="8987494"/>
            <a:ext cx="601230" cy="412831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56B2CDD7-E21E-4582-911B-C38782168DAE}"/>
              </a:ext>
            </a:extLst>
          </p:cNvPr>
          <p:cNvSpPr/>
          <p:nvPr/>
        </p:nvSpPr>
        <p:spPr>
          <a:xfrm>
            <a:off x="19432918" y="8004684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687E74-A37C-4AEC-942B-4B114AC7E11D}"/>
              </a:ext>
            </a:extLst>
          </p:cNvPr>
          <p:cNvSpPr/>
          <p:nvPr/>
        </p:nvSpPr>
        <p:spPr>
          <a:xfrm>
            <a:off x="20281231" y="8005678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lasses with solid fill">
            <a:extLst>
              <a:ext uri="{FF2B5EF4-FFF2-40B4-BE49-F238E27FC236}">
                <a16:creationId xmlns:a16="http://schemas.microsoft.com/office/drawing/2014/main" id="{B4401AE6-FBA8-40A1-85AA-37BFF064B2A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9242898" y="7332192"/>
            <a:ext cx="1849867" cy="1849867"/>
          </a:xfrm>
          <a:prstGeom prst="rect">
            <a:avLst/>
          </a:prstGeom>
        </p:spPr>
      </p:pic>
      <p:pic>
        <p:nvPicPr>
          <p:cNvPr id="8" name="Graphic 7" descr="Web cam with solid fill">
            <a:extLst>
              <a:ext uri="{FF2B5EF4-FFF2-40B4-BE49-F238E27FC236}">
                <a16:creationId xmlns:a16="http://schemas.microsoft.com/office/drawing/2014/main" id="{405DEC3B-253E-443C-B92F-C0D3A4C504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132010">
            <a:off x="19305516" y="7947395"/>
            <a:ext cx="244335" cy="2443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B0E5BB-7D13-4BB7-AEA7-DB27350515F1}"/>
              </a:ext>
            </a:extLst>
          </p:cNvPr>
          <p:cNvSpPr/>
          <p:nvPr/>
        </p:nvSpPr>
        <p:spPr>
          <a:xfrm rot="1316776">
            <a:off x="19338907" y="8111611"/>
            <a:ext cx="129951" cy="5739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93;p13">
            <a:extLst>
              <a:ext uri="{FF2B5EF4-FFF2-40B4-BE49-F238E27FC236}">
                <a16:creationId xmlns:a16="http://schemas.microsoft.com/office/drawing/2014/main" id="{F0EF56DE-11A8-4A06-A937-EC7C8B4D51B4}"/>
              </a:ext>
            </a:extLst>
          </p:cNvPr>
          <p:cNvSpPr txBox="1"/>
          <p:nvPr/>
        </p:nvSpPr>
        <p:spPr>
          <a:xfrm>
            <a:off x="8144822" y="3908705"/>
            <a:ext cx="35077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 </a:t>
            </a:r>
          </a:p>
        </p:txBody>
      </p:sp>
      <p:sp>
        <p:nvSpPr>
          <p:cNvPr id="212" name="Google Shape;93;p13">
            <a:extLst>
              <a:ext uri="{FF2B5EF4-FFF2-40B4-BE49-F238E27FC236}">
                <a16:creationId xmlns:a16="http://schemas.microsoft.com/office/drawing/2014/main" id="{3F49DB52-4D37-4384-813E-337DE796B1D5}"/>
              </a:ext>
            </a:extLst>
          </p:cNvPr>
          <p:cNvSpPr txBox="1"/>
          <p:nvPr/>
        </p:nvSpPr>
        <p:spPr>
          <a:xfrm>
            <a:off x="3617422" y="2118974"/>
            <a:ext cx="656237" cy="87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3" name="Google Shape;93;p13">
            <a:extLst>
              <a:ext uri="{FF2B5EF4-FFF2-40B4-BE49-F238E27FC236}">
                <a16:creationId xmlns:a16="http://schemas.microsoft.com/office/drawing/2014/main" id="{634AB422-E2AC-4950-AA95-D4B923176BD2}"/>
              </a:ext>
            </a:extLst>
          </p:cNvPr>
          <p:cNvSpPr txBox="1"/>
          <p:nvPr/>
        </p:nvSpPr>
        <p:spPr>
          <a:xfrm>
            <a:off x="8935838" y="432364"/>
            <a:ext cx="740325" cy="89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4" name="Google Shape;93;p13">
            <a:extLst>
              <a:ext uri="{FF2B5EF4-FFF2-40B4-BE49-F238E27FC236}">
                <a16:creationId xmlns:a16="http://schemas.microsoft.com/office/drawing/2014/main" id="{1775841A-407B-43FC-9F41-6CBA1771D618}"/>
              </a:ext>
            </a:extLst>
          </p:cNvPr>
          <p:cNvSpPr txBox="1"/>
          <p:nvPr/>
        </p:nvSpPr>
        <p:spPr>
          <a:xfrm>
            <a:off x="17281776" y="812159"/>
            <a:ext cx="1096590" cy="109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5" name="Google Shape;93;p13">
            <a:extLst>
              <a:ext uri="{FF2B5EF4-FFF2-40B4-BE49-F238E27FC236}">
                <a16:creationId xmlns:a16="http://schemas.microsoft.com/office/drawing/2014/main" id="{7E0AA917-4545-4CCB-BF66-B3216329B8C6}"/>
              </a:ext>
            </a:extLst>
          </p:cNvPr>
          <p:cNvSpPr txBox="1"/>
          <p:nvPr/>
        </p:nvSpPr>
        <p:spPr>
          <a:xfrm>
            <a:off x="5102015" y="7332150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9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6" name="Google Shape;93;p13">
            <a:extLst>
              <a:ext uri="{FF2B5EF4-FFF2-40B4-BE49-F238E27FC236}">
                <a16:creationId xmlns:a16="http://schemas.microsoft.com/office/drawing/2014/main" id="{650225A6-475D-4F32-BA6C-C0D31C739731}"/>
              </a:ext>
            </a:extLst>
          </p:cNvPr>
          <p:cNvSpPr txBox="1"/>
          <p:nvPr/>
        </p:nvSpPr>
        <p:spPr>
          <a:xfrm>
            <a:off x="3550984" y="9181913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 </a:t>
            </a:r>
          </a:p>
        </p:txBody>
      </p:sp>
      <p:sp>
        <p:nvSpPr>
          <p:cNvPr id="219" name="Google Shape;93;p13">
            <a:extLst>
              <a:ext uri="{FF2B5EF4-FFF2-40B4-BE49-F238E27FC236}">
                <a16:creationId xmlns:a16="http://schemas.microsoft.com/office/drawing/2014/main" id="{2F6EE3E7-A0C8-4040-9427-456C9D885F80}"/>
              </a:ext>
            </a:extLst>
          </p:cNvPr>
          <p:cNvSpPr txBox="1"/>
          <p:nvPr/>
        </p:nvSpPr>
        <p:spPr>
          <a:xfrm>
            <a:off x="14870092" y="7285133"/>
            <a:ext cx="1118937" cy="110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6, 7 </a:t>
            </a:r>
          </a:p>
        </p:txBody>
      </p:sp>
      <p:sp>
        <p:nvSpPr>
          <p:cNvPr id="220" name="Google Shape;93;p13">
            <a:extLst>
              <a:ext uri="{FF2B5EF4-FFF2-40B4-BE49-F238E27FC236}">
                <a16:creationId xmlns:a16="http://schemas.microsoft.com/office/drawing/2014/main" id="{DB5807C5-FB56-4CDF-BAE5-5DADA3875EE7}"/>
              </a:ext>
            </a:extLst>
          </p:cNvPr>
          <p:cNvSpPr txBox="1"/>
          <p:nvPr/>
        </p:nvSpPr>
        <p:spPr>
          <a:xfrm>
            <a:off x="8149384" y="3338057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218E6EB-0F1E-4564-B35C-A38AF2B9FB74}"/>
              </a:ext>
            </a:extLst>
          </p:cNvPr>
          <p:cNvCxnSpPr>
            <a:cxnSpLocks/>
          </p:cNvCxnSpPr>
          <p:nvPr/>
        </p:nvCxnSpPr>
        <p:spPr>
          <a:xfrm flipH="1" flipV="1">
            <a:off x="5756719" y="9447221"/>
            <a:ext cx="780284" cy="1749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Google Shape;93;p13">
            <a:extLst>
              <a:ext uri="{FF2B5EF4-FFF2-40B4-BE49-F238E27FC236}">
                <a16:creationId xmlns:a16="http://schemas.microsoft.com/office/drawing/2014/main" id="{67F4C721-A0FB-4DD5-A0F9-616E8D5D83A6}"/>
              </a:ext>
            </a:extLst>
          </p:cNvPr>
          <p:cNvSpPr txBox="1"/>
          <p:nvPr/>
        </p:nvSpPr>
        <p:spPr>
          <a:xfrm>
            <a:off x="9800534" y="9725268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11 </a:t>
            </a:r>
          </a:p>
        </p:txBody>
      </p:sp>
    </p:spTree>
    <p:extLst>
      <p:ext uri="{BB962C8B-B14F-4D97-AF65-F5344CB8AC3E}">
        <p14:creationId xmlns:p14="http://schemas.microsoft.com/office/powerpoint/2010/main" val="111822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Google Shape;68;p13">
            <a:extLst>
              <a:ext uri="{FF2B5EF4-FFF2-40B4-BE49-F238E27FC236}">
                <a16:creationId xmlns:a16="http://schemas.microsoft.com/office/drawing/2014/main" id="{E1F6BF54-8CE3-4A45-B59C-1DEE863AE153}"/>
              </a:ext>
            </a:extLst>
          </p:cNvPr>
          <p:cNvSpPr/>
          <p:nvPr/>
        </p:nvSpPr>
        <p:spPr>
          <a:xfrm>
            <a:off x="14583073" y="811188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69;p13">
            <a:extLst>
              <a:ext uri="{FF2B5EF4-FFF2-40B4-BE49-F238E27FC236}">
                <a16:creationId xmlns:a16="http://schemas.microsoft.com/office/drawing/2014/main" id="{E95293C0-FE45-4AFC-AFF8-E4F3494CD96C}"/>
              </a:ext>
            </a:extLst>
          </p:cNvPr>
          <p:cNvSpPr/>
          <p:nvPr/>
        </p:nvSpPr>
        <p:spPr>
          <a:xfrm>
            <a:off x="14703073" y="8254891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70;p13">
            <a:extLst>
              <a:ext uri="{FF2B5EF4-FFF2-40B4-BE49-F238E27FC236}">
                <a16:creationId xmlns:a16="http://schemas.microsoft.com/office/drawing/2014/main" id="{C316756C-E873-43EA-9F3D-5DB469756229}"/>
              </a:ext>
            </a:extLst>
          </p:cNvPr>
          <p:cNvSpPr/>
          <p:nvPr/>
        </p:nvSpPr>
        <p:spPr>
          <a:xfrm>
            <a:off x="15007392" y="9933895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423BC06-1091-4BBE-B532-7EABCD840C25}"/>
              </a:ext>
            </a:extLst>
          </p:cNvPr>
          <p:cNvSpPr/>
          <p:nvPr/>
        </p:nvSpPr>
        <p:spPr>
          <a:xfrm>
            <a:off x="14794634" y="9454199"/>
            <a:ext cx="598308" cy="323663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75;p13">
            <a:extLst>
              <a:ext uri="{FF2B5EF4-FFF2-40B4-BE49-F238E27FC236}">
                <a16:creationId xmlns:a16="http://schemas.microsoft.com/office/drawing/2014/main" id="{429FFBBA-EC3C-4EA4-A748-0783D2F9AB1F}"/>
              </a:ext>
            </a:extLst>
          </p:cNvPr>
          <p:cNvSpPr/>
          <p:nvPr/>
        </p:nvSpPr>
        <p:spPr>
          <a:xfrm>
            <a:off x="18435794" y="12635239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87;p13">
            <a:extLst>
              <a:ext uri="{FF2B5EF4-FFF2-40B4-BE49-F238E27FC236}">
                <a16:creationId xmlns:a16="http://schemas.microsoft.com/office/drawing/2014/main" id="{9A4BA264-634B-4F2C-A722-7D32E093022A}"/>
              </a:ext>
            </a:extLst>
          </p:cNvPr>
          <p:cNvSpPr/>
          <p:nvPr/>
        </p:nvSpPr>
        <p:spPr>
          <a:xfrm>
            <a:off x="18659525" y="10667124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Google Shape;88;p13">
            <a:extLst>
              <a:ext uri="{FF2B5EF4-FFF2-40B4-BE49-F238E27FC236}">
                <a16:creationId xmlns:a16="http://schemas.microsoft.com/office/drawing/2014/main" id="{9BA1AE9D-BECF-438F-8EAE-E1E57E3DD5EF}"/>
              </a:ext>
            </a:extLst>
          </p:cNvPr>
          <p:cNvSpPr/>
          <p:nvPr/>
        </p:nvSpPr>
        <p:spPr>
          <a:xfrm>
            <a:off x="18823043" y="10812414"/>
            <a:ext cx="2636700" cy="16500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26B51BE0-456A-479B-9442-75C70B4E6EEA}"/>
              </a:ext>
            </a:extLst>
          </p:cNvPr>
          <p:cNvSpPr/>
          <p:nvPr/>
        </p:nvSpPr>
        <p:spPr>
          <a:xfrm>
            <a:off x="18945750" y="10945857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DC4F895-D01F-4479-8627-A15BE62420A4}"/>
              </a:ext>
            </a:extLst>
          </p:cNvPr>
          <p:cNvSpPr/>
          <p:nvPr/>
        </p:nvSpPr>
        <p:spPr>
          <a:xfrm>
            <a:off x="18883083" y="10910293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080827-954C-4C19-B0C2-78EABB5A2F1C}"/>
              </a:ext>
            </a:extLst>
          </p:cNvPr>
          <p:cNvSpPr txBox="1"/>
          <p:nvPr/>
        </p:nvSpPr>
        <p:spPr>
          <a:xfrm>
            <a:off x="18901953" y="1093904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74" name="Arrow: Pentagon 273">
            <a:extLst>
              <a:ext uri="{FF2B5EF4-FFF2-40B4-BE49-F238E27FC236}">
                <a16:creationId xmlns:a16="http://schemas.microsoft.com/office/drawing/2014/main" id="{99787D14-08CB-47B8-A620-81154154BCC9}"/>
              </a:ext>
            </a:extLst>
          </p:cNvPr>
          <p:cNvSpPr/>
          <p:nvPr/>
        </p:nvSpPr>
        <p:spPr>
          <a:xfrm rot="12935643">
            <a:off x="19204535" y="1100022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3C4ED84-31A7-475F-AD3B-B1C8D4777172}"/>
              </a:ext>
            </a:extLst>
          </p:cNvPr>
          <p:cNvCxnSpPr/>
          <p:nvPr/>
        </p:nvCxnSpPr>
        <p:spPr>
          <a:xfrm>
            <a:off x="19424552" y="1101051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7A53687-CE34-4E76-A98C-A05CBFB63C16}"/>
              </a:ext>
            </a:extLst>
          </p:cNvPr>
          <p:cNvCxnSpPr>
            <a:cxnSpLocks/>
          </p:cNvCxnSpPr>
          <p:nvPr/>
        </p:nvCxnSpPr>
        <p:spPr>
          <a:xfrm>
            <a:off x="19432918" y="1105766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1D3267-0AA0-43E9-9B04-72D5BB4AF212}"/>
              </a:ext>
            </a:extLst>
          </p:cNvPr>
          <p:cNvSpPr/>
          <p:nvPr/>
        </p:nvSpPr>
        <p:spPr>
          <a:xfrm>
            <a:off x="18924038" y="10959561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5087393-39F9-4185-B18C-51843B60B071}"/>
              </a:ext>
            </a:extLst>
          </p:cNvPr>
          <p:cNvSpPr txBox="1"/>
          <p:nvPr/>
        </p:nvSpPr>
        <p:spPr>
          <a:xfrm>
            <a:off x="18913421" y="1093991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1E55EB6C-4FFA-478F-BA6E-6980389EEB91}"/>
              </a:ext>
            </a:extLst>
          </p:cNvPr>
          <p:cNvSpPr/>
          <p:nvPr/>
        </p:nvSpPr>
        <p:spPr>
          <a:xfrm>
            <a:off x="18965010" y="11332411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1FCD225-5F8F-4735-81DA-2EC725322DE4}"/>
              </a:ext>
            </a:extLst>
          </p:cNvPr>
          <p:cNvSpPr/>
          <p:nvPr/>
        </p:nvSpPr>
        <p:spPr>
          <a:xfrm>
            <a:off x="18902343" y="11296847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681AB5D-3259-4133-9380-80B0B76849F4}"/>
              </a:ext>
            </a:extLst>
          </p:cNvPr>
          <p:cNvSpPr txBox="1"/>
          <p:nvPr/>
        </p:nvSpPr>
        <p:spPr>
          <a:xfrm>
            <a:off x="18921214" y="1132559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82" name="Arrow: Pentagon 281">
            <a:extLst>
              <a:ext uri="{FF2B5EF4-FFF2-40B4-BE49-F238E27FC236}">
                <a16:creationId xmlns:a16="http://schemas.microsoft.com/office/drawing/2014/main" id="{C60DE24A-5F5C-4206-8CF7-C957950F3C50}"/>
              </a:ext>
            </a:extLst>
          </p:cNvPr>
          <p:cNvSpPr/>
          <p:nvPr/>
        </p:nvSpPr>
        <p:spPr>
          <a:xfrm rot="12935643">
            <a:off x="19223797" y="1138677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93CF679-75B8-430B-870C-43BB97869AA0}"/>
              </a:ext>
            </a:extLst>
          </p:cNvPr>
          <p:cNvCxnSpPr/>
          <p:nvPr/>
        </p:nvCxnSpPr>
        <p:spPr>
          <a:xfrm>
            <a:off x="19443813" y="1139706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D39821D-C319-4402-BFDE-3B105DE3B80B}"/>
              </a:ext>
            </a:extLst>
          </p:cNvPr>
          <p:cNvCxnSpPr>
            <a:cxnSpLocks/>
          </p:cNvCxnSpPr>
          <p:nvPr/>
        </p:nvCxnSpPr>
        <p:spPr>
          <a:xfrm>
            <a:off x="19452179" y="1144421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FEFF81AE-D0DC-490B-B7C2-292ABF39B5B7}"/>
              </a:ext>
            </a:extLst>
          </p:cNvPr>
          <p:cNvSpPr/>
          <p:nvPr/>
        </p:nvSpPr>
        <p:spPr>
          <a:xfrm>
            <a:off x="18943300" y="11346115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F99B6F2-A6DA-4AD7-B0E7-BE16C73BE45D}"/>
              </a:ext>
            </a:extLst>
          </p:cNvPr>
          <p:cNvSpPr txBox="1"/>
          <p:nvPr/>
        </p:nvSpPr>
        <p:spPr>
          <a:xfrm>
            <a:off x="18923302" y="113277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A95E3F5-2028-400E-BCEC-965543FB8EF8}"/>
              </a:ext>
            </a:extLst>
          </p:cNvPr>
          <p:cNvSpPr/>
          <p:nvPr/>
        </p:nvSpPr>
        <p:spPr>
          <a:xfrm>
            <a:off x="18959905" y="11719862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3E7AE52-B679-4B3B-B5DA-5783BBEEE395}"/>
              </a:ext>
            </a:extLst>
          </p:cNvPr>
          <p:cNvSpPr/>
          <p:nvPr/>
        </p:nvSpPr>
        <p:spPr>
          <a:xfrm>
            <a:off x="18897238" y="11684298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0073D3-42E3-4ECF-A89B-77FFD9294372}"/>
              </a:ext>
            </a:extLst>
          </p:cNvPr>
          <p:cNvSpPr txBox="1"/>
          <p:nvPr/>
        </p:nvSpPr>
        <p:spPr>
          <a:xfrm>
            <a:off x="18916108" y="1171304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0" name="Arrow: Pentagon 289">
            <a:extLst>
              <a:ext uri="{FF2B5EF4-FFF2-40B4-BE49-F238E27FC236}">
                <a16:creationId xmlns:a16="http://schemas.microsoft.com/office/drawing/2014/main" id="{225E106C-1294-4031-82CF-341EF0442D89}"/>
              </a:ext>
            </a:extLst>
          </p:cNvPr>
          <p:cNvSpPr/>
          <p:nvPr/>
        </p:nvSpPr>
        <p:spPr>
          <a:xfrm rot="12935643">
            <a:off x="19218691" y="1177422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3492946-0580-4427-A00B-479252B21CBC}"/>
              </a:ext>
            </a:extLst>
          </p:cNvPr>
          <p:cNvCxnSpPr/>
          <p:nvPr/>
        </p:nvCxnSpPr>
        <p:spPr>
          <a:xfrm>
            <a:off x="19438707" y="1178451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3B18723-78DC-4651-93B2-CAAF90256B88}"/>
              </a:ext>
            </a:extLst>
          </p:cNvPr>
          <p:cNvCxnSpPr>
            <a:cxnSpLocks/>
          </p:cNvCxnSpPr>
          <p:nvPr/>
        </p:nvCxnSpPr>
        <p:spPr>
          <a:xfrm>
            <a:off x="19447073" y="1183166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37746C3E-81B9-49CB-9D31-F10E84D950B2}"/>
              </a:ext>
            </a:extLst>
          </p:cNvPr>
          <p:cNvSpPr/>
          <p:nvPr/>
        </p:nvSpPr>
        <p:spPr>
          <a:xfrm>
            <a:off x="18938194" y="11733566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3DE139-0B71-4870-BD38-2F35000CCBE1}"/>
              </a:ext>
            </a:extLst>
          </p:cNvPr>
          <p:cNvSpPr txBox="1"/>
          <p:nvPr/>
        </p:nvSpPr>
        <p:spPr>
          <a:xfrm>
            <a:off x="18923886" y="1171979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48D93225-1DAA-46B0-80D2-C49FC8536C22}"/>
              </a:ext>
            </a:extLst>
          </p:cNvPr>
          <p:cNvSpPr/>
          <p:nvPr/>
        </p:nvSpPr>
        <p:spPr>
          <a:xfrm>
            <a:off x="18965010" y="12100706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A6B1AC3-EE5E-4D78-9C59-E01CD71AE0EC}"/>
              </a:ext>
            </a:extLst>
          </p:cNvPr>
          <p:cNvSpPr/>
          <p:nvPr/>
        </p:nvSpPr>
        <p:spPr>
          <a:xfrm>
            <a:off x="18902343" y="12065141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B77DE0-6F81-48C9-9AAE-7FD241ED88D7}"/>
              </a:ext>
            </a:extLst>
          </p:cNvPr>
          <p:cNvSpPr txBox="1"/>
          <p:nvPr/>
        </p:nvSpPr>
        <p:spPr>
          <a:xfrm>
            <a:off x="18921214" y="1209389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8" name="Arrow: Pentagon 297">
            <a:extLst>
              <a:ext uri="{FF2B5EF4-FFF2-40B4-BE49-F238E27FC236}">
                <a16:creationId xmlns:a16="http://schemas.microsoft.com/office/drawing/2014/main" id="{3DAB1AA6-3EA3-4392-905A-3011103725D5}"/>
              </a:ext>
            </a:extLst>
          </p:cNvPr>
          <p:cNvSpPr/>
          <p:nvPr/>
        </p:nvSpPr>
        <p:spPr>
          <a:xfrm rot="12935643">
            <a:off x="19223796" y="1215506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BC820D4-FA13-4433-A4C4-7211E861401B}"/>
              </a:ext>
            </a:extLst>
          </p:cNvPr>
          <p:cNvCxnSpPr/>
          <p:nvPr/>
        </p:nvCxnSpPr>
        <p:spPr>
          <a:xfrm>
            <a:off x="19443812" y="1216536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C03E4F5-9C2C-41E2-8C87-8E6B52265D86}"/>
              </a:ext>
            </a:extLst>
          </p:cNvPr>
          <p:cNvCxnSpPr>
            <a:cxnSpLocks/>
          </p:cNvCxnSpPr>
          <p:nvPr/>
        </p:nvCxnSpPr>
        <p:spPr>
          <a:xfrm>
            <a:off x="19452178" y="1221251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4DCD8FE9-0202-4751-A266-F396673EE8D1}"/>
              </a:ext>
            </a:extLst>
          </p:cNvPr>
          <p:cNvSpPr/>
          <p:nvPr/>
        </p:nvSpPr>
        <p:spPr>
          <a:xfrm>
            <a:off x="18943299" y="12114410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FBA40D-82FE-41DB-9E51-E133AFBB3A62}"/>
              </a:ext>
            </a:extLst>
          </p:cNvPr>
          <p:cNvSpPr txBox="1"/>
          <p:nvPr/>
        </p:nvSpPr>
        <p:spPr>
          <a:xfrm>
            <a:off x="18921712" y="12105567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1F7FD1B-F144-4896-A856-B0F4DF417B8F}"/>
              </a:ext>
            </a:extLst>
          </p:cNvPr>
          <p:cNvCxnSpPr>
            <a:cxnSpLocks/>
          </p:cNvCxnSpPr>
          <p:nvPr/>
        </p:nvCxnSpPr>
        <p:spPr>
          <a:xfrm flipV="1">
            <a:off x="18659525" y="12600064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59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C2D7A37A-17F7-4358-994F-AFF9DD4C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4795485" y="9467762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A2DC66B2-FF38-47D7-A698-92973F48C144}"/>
              </a:ext>
            </a:extLst>
          </p:cNvPr>
          <p:cNvSpPr/>
          <p:nvPr/>
        </p:nvSpPr>
        <p:spPr>
          <a:xfrm>
            <a:off x="14928257" y="9680796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FC8FBD6A-1129-4E72-A5D3-ED4ADDC3D0C3}"/>
              </a:ext>
            </a:extLst>
          </p:cNvPr>
          <p:cNvSpPr/>
          <p:nvPr/>
        </p:nvSpPr>
        <p:spPr>
          <a:xfrm>
            <a:off x="15065550" y="9685203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DE6B35DC-F1C8-4E76-8007-BF430A6C12E1}"/>
              </a:ext>
            </a:extLst>
          </p:cNvPr>
          <p:cNvSpPr/>
          <p:nvPr/>
        </p:nvSpPr>
        <p:spPr>
          <a:xfrm>
            <a:off x="15209237" y="9670604"/>
            <a:ext cx="182600" cy="62473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78875E0-6883-4426-A9CB-73F2714FD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4963183" y="9467762"/>
            <a:ext cx="249283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A2F64EEA-95A4-4FDB-9EC3-7996CAA1F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5182057" y="9467264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6D623C3-8C30-444C-8D12-7917CDC327E9}"/>
              </a:ext>
            </a:extLst>
          </p:cNvPr>
          <p:cNvSpPr/>
          <p:nvPr/>
        </p:nvSpPr>
        <p:spPr>
          <a:xfrm>
            <a:off x="14793322" y="9677738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C08F78-130F-48C8-BE88-A90F875AAE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99777" y="9001911"/>
            <a:ext cx="588021" cy="405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6CB755-A62A-44F2-8829-AC3A16E778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04313" y="8330276"/>
            <a:ext cx="583413" cy="621789"/>
          </a:xfrm>
          <a:prstGeom prst="rect">
            <a:avLst/>
          </a:prstGeom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7417834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7581352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2C3793-D56A-444D-9806-20153AEA7CD6}"/>
              </a:ext>
            </a:extLst>
          </p:cNvPr>
          <p:cNvSpPr/>
          <p:nvPr/>
        </p:nvSpPr>
        <p:spPr>
          <a:xfrm>
            <a:off x="7898298" y="10933812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7194103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7417834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7937106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8359668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7937106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7935805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Google Shape;69;p13">
            <a:extLst>
              <a:ext uri="{FF2B5EF4-FFF2-40B4-BE49-F238E27FC236}">
                <a16:creationId xmlns:a16="http://schemas.microsoft.com/office/drawing/2014/main" id="{94239514-E7B8-421D-97A5-B104A76918D2}"/>
              </a:ext>
            </a:extLst>
          </p:cNvPr>
          <p:cNvSpPr/>
          <p:nvPr/>
        </p:nvSpPr>
        <p:spPr>
          <a:xfrm>
            <a:off x="9292400" y="10930380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608C69-A7C8-4F43-BA09-DB5408230565}"/>
              </a:ext>
            </a:extLst>
          </p:cNvPr>
          <p:cNvSpPr txBox="1"/>
          <p:nvPr/>
        </p:nvSpPr>
        <p:spPr>
          <a:xfrm>
            <a:off x="9297182" y="10920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9432771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9444332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9444332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9444332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9444332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FF4222B-A96A-4203-B514-0347CC0BDB44}"/>
              </a:ext>
            </a:extLst>
          </p:cNvPr>
          <p:cNvSpPr txBox="1"/>
          <p:nvPr/>
        </p:nvSpPr>
        <p:spPr>
          <a:xfrm>
            <a:off x="7837747" y="1089794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7942818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7588862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42321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35149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95584" y="11626262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122A24E-585A-4E96-838D-D9B812197EFE}"/>
              </a:ext>
            </a:extLst>
          </p:cNvPr>
          <p:cNvSpPr/>
          <p:nvPr/>
        </p:nvSpPr>
        <p:spPr>
          <a:xfrm>
            <a:off x="15632452" y="10873265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5671260" y="110730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093822" y="110730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5671260" y="111374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5669959" y="112710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7026554" y="10869833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7031336" y="1085955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166925" y="112366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178486" y="113239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178486" y="114209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178486" y="115169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178486" y="116332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5B783994-FE1B-40DC-B5BE-610AC28E4390}"/>
              </a:ext>
            </a:extLst>
          </p:cNvPr>
          <p:cNvSpPr txBox="1"/>
          <p:nvPr/>
        </p:nvSpPr>
        <p:spPr>
          <a:xfrm>
            <a:off x="15571901" y="1083739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5676972" y="112001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629738" y="11565715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C0BB9C17-B6A9-4A34-B6A6-F9843454ADA8}"/>
              </a:ext>
            </a:extLst>
          </p:cNvPr>
          <p:cNvSpPr/>
          <p:nvPr/>
        </p:nvSpPr>
        <p:spPr>
          <a:xfrm>
            <a:off x="6346428" y="9806848"/>
            <a:ext cx="2169065" cy="719107"/>
          </a:xfrm>
          <a:prstGeom prst="wedgeRoundRectCallout">
            <a:avLst>
              <a:gd name="adj1" fmla="val -32131"/>
              <a:gd name="adj2" fmla="val 84003"/>
              <a:gd name="adj3" fmla="val 16667"/>
            </a:avLst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0BB3AE0-6156-4714-B1B2-8453AE12EEDA}"/>
              </a:ext>
            </a:extLst>
          </p:cNvPr>
          <p:cNvSpPr txBox="1"/>
          <p:nvPr/>
        </p:nvSpPr>
        <p:spPr>
          <a:xfrm>
            <a:off x="6409925" y="9872403"/>
            <a:ext cx="2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1’s ECG may be indicative of heart failure</a:t>
            </a:r>
          </a:p>
        </p:txBody>
      </p:sp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4D5E2-566D-40C9-84CB-59215ED876C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822259" y="10812414"/>
            <a:ext cx="2632561" cy="1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 flipH="1">
            <a:off x="15906335" y="3504473"/>
            <a:ext cx="18243" cy="662929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65415" y="3158145"/>
            <a:ext cx="16572" cy="693553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78765"/>
            <a:ext cx="10056613" cy="11539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0A1245E-9455-4555-87BD-882D635394A9}"/>
              </a:ext>
            </a:extLst>
          </p:cNvPr>
          <p:cNvSpPr/>
          <p:nvPr/>
        </p:nvSpPr>
        <p:spPr>
          <a:xfrm>
            <a:off x="15834144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D85C669-B1E2-4117-B6E1-2B3714E4DBAD}"/>
              </a:ext>
            </a:extLst>
          </p:cNvPr>
          <p:cNvSpPr/>
          <p:nvPr/>
        </p:nvSpPr>
        <p:spPr>
          <a:xfrm>
            <a:off x="15687487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C434634E-962C-4C7D-9BCF-0A471787CA58}"/>
              </a:ext>
            </a:extLst>
          </p:cNvPr>
          <p:cNvSpPr/>
          <p:nvPr/>
        </p:nvSpPr>
        <p:spPr>
          <a:xfrm rot="12935643">
            <a:off x="15922720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8C786E-B2B3-4FA1-B4F8-0E4D59E04B4E}"/>
              </a:ext>
            </a:extLst>
          </p:cNvPr>
          <p:cNvCxnSpPr>
            <a:cxnSpLocks/>
          </p:cNvCxnSpPr>
          <p:nvPr/>
        </p:nvCxnSpPr>
        <p:spPr>
          <a:xfrm>
            <a:off x="16089626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00363C-2C8D-4253-A24F-E8EDACE39307}"/>
              </a:ext>
            </a:extLst>
          </p:cNvPr>
          <p:cNvCxnSpPr>
            <a:cxnSpLocks/>
          </p:cNvCxnSpPr>
          <p:nvPr/>
        </p:nvCxnSpPr>
        <p:spPr>
          <a:xfrm>
            <a:off x="16095033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028D2C2F-269C-46E0-B1BC-8990DFA99544}"/>
              </a:ext>
            </a:extLst>
          </p:cNvPr>
          <p:cNvSpPr/>
          <p:nvPr/>
        </p:nvSpPr>
        <p:spPr>
          <a:xfrm>
            <a:off x="15715867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3986D5C-112A-4A09-A6CD-AD74483FADF8}"/>
              </a:ext>
            </a:extLst>
          </p:cNvPr>
          <p:cNvSpPr txBox="1"/>
          <p:nvPr/>
        </p:nvSpPr>
        <p:spPr>
          <a:xfrm>
            <a:off x="15684253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2CFD68E-1174-4760-BF10-2D20261A4161}"/>
              </a:ext>
            </a:extLst>
          </p:cNvPr>
          <p:cNvSpPr/>
          <p:nvPr/>
        </p:nvSpPr>
        <p:spPr>
          <a:xfrm>
            <a:off x="15834144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4493F47-415A-448E-AC07-C1D23A4C03B8}"/>
              </a:ext>
            </a:extLst>
          </p:cNvPr>
          <p:cNvSpPr/>
          <p:nvPr/>
        </p:nvSpPr>
        <p:spPr>
          <a:xfrm>
            <a:off x="15675766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Arrow: Pentagon 183">
            <a:extLst>
              <a:ext uri="{FF2B5EF4-FFF2-40B4-BE49-F238E27FC236}">
                <a16:creationId xmlns:a16="http://schemas.microsoft.com/office/drawing/2014/main" id="{4FC4B6F0-2397-42F5-8C1D-095B5E89BB52}"/>
              </a:ext>
            </a:extLst>
          </p:cNvPr>
          <p:cNvSpPr/>
          <p:nvPr/>
        </p:nvSpPr>
        <p:spPr>
          <a:xfrm rot="12935643">
            <a:off x="15910999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7267DE-A69A-4AF1-BAC3-4A5078E34716}"/>
              </a:ext>
            </a:extLst>
          </p:cNvPr>
          <p:cNvCxnSpPr>
            <a:cxnSpLocks/>
          </p:cNvCxnSpPr>
          <p:nvPr/>
        </p:nvCxnSpPr>
        <p:spPr>
          <a:xfrm>
            <a:off x="16077905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03D8FA4-E80B-42BA-9E02-F8373FA85183}"/>
              </a:ext>
            </a:extLst>
          </p:cNvPr>
          <p:cNvCxnSpPr>
            <a:cxnSpLocks/>
          </p:cNvCxnSpPr>
          <p:nvPr/>
        </p:nvCxnSpPr>
        <p:spPr>
          <a:xfrm>
            <a:off x="16084761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1EBBEFD8-F9EA-4F67-A400-360F009B1870}"/>
              </a:ext>
            </a:extLst>
          </p:cNvPr>
          <p:cNvSpPr/>
          <p:nvPr/>
        </p:nvSpPr>
        <p:spPr>
          <a:xfrm>
            <a:off x="15704146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EBA51D-4B67-404A-8039-AFC7B11433B8}"/>
              </a:ext>
            </a:extLst>
          </p:cNvPr>
          <p:cNvSpPr txBox="1"/>
          <p:nvPr/>
        </p:nvSpPr>
        <p:spPr>
          <a:xfrm>
            <a:off x="15673943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7DE8C73-3B15-4FDF-A9D4-31EEA44B3A8C}"/>
              </a:ext>
            </a:extLst>
          </p:cNvPr>
          <p:cNvSpPr/>
          <p:nvPr/>
        </p:nvSpPr>
        <p:spPr>
          <a:xfrm>
            <a:off x="15840250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AD0576F-9212-4BBD-940E-A9D00F9F4841}"/>
              </a:ext>
            </a:extLst>
          </p:cNvPr>
          <p:cNvSpPr/>
          <p:nvPr/>
        </p:nvSpPr>
        <p:spPr>
          <a:xfrm>
            <a:off x="15681872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Arrow: Pentagon 191">
            <a:extLst>
              <a:ext uri="{FF2B5EF4-FFF2-40B4-BE49-F238E27FC236}">
                <a16:creationId xmlns:a16="http://schemas.microsoft.com/office/drawing/2014/main" id="{2297C91D-95EA-4390-99F1-99E397018F8F}"/>
              </a:ext>
            </a:extLst>
          </p:cNvPr>
          <p:cNvSpPr/>
          <p:nvPr/>
        </p:nvSpPr>
        <p:spPr>
          <a:xfrm rot="12935643">
            <a:off x="15917105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3DE4B7-7F60-4B6C-9486-A32E36D6DF68}"/>
              </a:ext>
            </a:extLst>
          </p:cNvPr>
          <p:cNvCxnSpPr>
            <a:cxnSpLocks/>
          </p:cNvCxnSpPr>
          <p:nvPr/>
        </p:nvCxnSpPr>
        <p:spPr>
          <a:xfrm>
            <a:off x="16084011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9ACAA7F-3E54-4FC9-9F1B-BCA6E348280B}"/>
              </a:ext>
            </a:extLst>
          </p:cNvPr>
          <p:cNvCxnSpPr>
            <a:cxnSpLocks/>
          </p:cNvCxnSpPr>
          <p:nvPr/>
        </p:nvCxnSpPr>
        <p:spPr>
          <a:xfrm>
            <a:off x="16090867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FCF67D0-7ADB-4A1C-B3DA-86A00C9060AD}"/>
              </a:ext>
            </a:extLst>
          </p:cNvPr>
          <p:cNvSpPr/>
          <p:nvPr/>
        </p:nvSpPr>
        <p:spPr>
          <a:xfrm>
            <a:off x="15710252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60C3C7-2158-4243-8228-63FA9555B5B9}"/>
              </a:ext>
            </a:extLst>
          </p:cNvPr>
          <p:cNvSpPr txBox="1"/>
          <p:nvPr/>
        </p:nvSpPr>
        <p:spPr>
          <a:xfrm>
            <a:off x="15681810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80D2A9D-94E6-44EF-ADE7-B6A544997F87}"/>
              </a:ext>
            </a:extLst>
          </p:cNvPr>
          <p:cNvSpPr/>
          <p:nvPr/>
        </p:nvSpPr>
        <p:spPr>
          <a:xfrm>
            <a:off x="15844416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531F762-12E2-4098-BA5A-2225F250FA35}"/>
              </a:ext>
            </a:extLst>
          </p:cNvPr>
          <p:cNvSpPr/>
          <p:nvPr/>
        </p:nvSpPr>
        <p:spPr>
          <a:xfrm>
            <a:off x="15686038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Arrow: Pentagon 198">
            <a:extLst>
              <a:ext uri="{FF2B5EF4-FFF2-40B4-BE49-F238E27FC236}">
                <a16:creationId xmlns:a16="http://schemas.microsoft.com/office/drawing/2014/main" id="{F6645358-6F97-414D-B62E-6E46A4324253}"/>
              </a:ext>
            </a:extLst>
          </p:cNvPr>
          <p:cNvSpPr/>
          <p:nvPr/>
        </p:nvSpPr>
        <p:spPr>
          <a:xfrm rot="12935643">
            <a:off x="15921271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57AEB-81AA-4A42-AB66-9ED8596593BF}"/>
              </a:ext>
            </a:extLst>
          </p:cNvPr>
          <p:cNvCxnSpPr>
            <a:cxnSpLocks/>
          </p:cNvCxnSpPr>
          <p:nvPr/>
        </p:nvCxnSpPr>
        <p:spPr>
          <a:xfrm>
            <a:off x="16088177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79D823B-0746-4508-91DE-27FB87E4CAF4}"/>
              </a:ext>
            </a:extLst>
          </p:cNvPr>
          <p:cNvCxnSpPr>
            <a:cxnSpLocks/>
          </p:cNvCxnSpPr>
          <p:nvPr/>
        </p:nvCxnSpPr>
        <p:spPr>
          <a:xfrm>
            <a:off x="16095033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CE5D149-B5AA-4C01-A41A-5C3860E04EF3}"/>
              </a:ext>
            </a:extLst>
          </p:cNvPr>
          <p:cNvSpPr/>
          <p:nvPr/>
        </p:nvSpPr>
        <p:spPr>
          <a:xfrm>
            <a:off x="15714418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591FBA7-4168-44A9-AA19-A6BEEEF68C4B}"/>
              </a:ext>
            </a:extLst>
          </p:cNvPr>
          <p:cNvSpPr txBox="1"/>
          <p:nvPr/>
        </p:nvSpPr>
        <p:spPr>
          <a:xfrm>
            <a:off x="15676620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A73A433-6F2C-4368-9107-C636BD151D1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914165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D77801F-E778-4F95-875D-CB5822328AF1}"/>
              </a:ext>
            </a:extLst>
          </p:cNvPr>
          <p:cNvCxnSpPr>
            <a:cxnSpLocks/>
          </p:cNvCxnSpPr>
          <p:nvPr/>
        </p:nvCxnSpPr>
        <p:spPr>
          <a:xfrm>
            <a:off x="16095033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E15D14-D621-4BDA-9938-C3A92F3CB6C3}"/>
              </a:ext>
            </a:extLst>
          </p:cNvPr>
          <p:cNvCxnSpPr>
            <a:cxnSpLocks/>
          </p:cNvCxnSpPr>
          <p:nvPr/>
        </p:nvCxnSpPr>
        <p:spPr>
          <a:xfrm>
            <a:off x="16095033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A2F2FCD-023F-475C-B536-9DE269CED9FA}"/>
              </a:ext>
            </a:extLst>
          </p:cNvPr>
          <p:cNvCxnSpPr>
            <a:cxnSpLocks/>
          </p:cNvCxnSpPr>
          <p:nvPr/>
        </p:nvCxnSpPr>
        <p:spPr>
          <a:xfrm>
            <a:off x="16095033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8683A00-4E0D-416E-94E8-91A147ECA922}"/>
              </a:ext>
            </a:extLst>
          </p:cNvPr>
          <p:cNvCxnSpPr>
            <a:cxnSpLocks/>
          </p:cNvCxnSpPr>
          <p:nvPr/>
        </p:nvCxnSpPr>
        <p:spPr>
          <a:xfrm>
            <a:off x="16292677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99C6A-E9D9-4140-827A-B78A4CA501ED}"/>
              </a:ext>
            </a:extLst>
          </p:cNvPr>
          <p:cNvCxnSpPr>
            <a:cxnSpLocks/>
          </p:cNvCxnSpPr>
          <p:nvPr/>
        </p:nvCxnSpPr>
        <p:spPr>
          <a:xfrm>
            <a:off x="16095032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ECF0DCC-657E-48A0-A744-262A8143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6371313" y="260134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School Health Laerdal Pocket Mask - Soft Case">
            <a:extLst>
              <a:ext uri="{FF2B5EF4-FFF2-40B4-BE49-F238E27FC236}">
                <a16:creationId xmlns:a16="http://schemas.microsoft.com/office/drawing/2014/main" id="{5983B14F-BAB4-45C5-9ECB-FE60211B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7777910" y="26784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Google Shape;83;p13">
            <a:extLst>
              <a:ext uri="{FF2B5EF4-FFF2-40B4-BE49-F238E27FC236}">
                <a16:creationId xmlns:a16="http://schemas.microsoft.com/office/drawing/2014/main" id="{3E3D7AA4-28EE-4DB2-9039-E7A0BD7C0D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667" y="3053707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FC8076-AAC8-468B-A721-44DD8E7A2B2C}"/>
              </a:ext>
            </a:extLst>
          </p:cNvPr>
          <p:cNvCxnSpPr>
            <a:cxnSpLocks/>
          </p:cNvCxnSpPr>
          <p:nvPr/>
        </p:nvCxnSpPr>
        <p:spPr>
          <a:xfrm>
            <a:off x="8515493" y="3489058"/>
            <a:ext cx="7407578" cy="0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6" name="Google Shape;94;p13">
            <a:extLst>
              <a:ext uri="{FF2B5EF4-FFF2-40B4-BE49-F238E27FC236}">
                <a16:creationId xmlns:a16="http://schemas.microsoft.com/office/drawing/2014/main" id="{C8F48325-A7A9-4FED-9BA4-D4BC1C686D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6281" y="2944728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87;p13">
            <a:extLst>
              <a:ext uri="{FF2B5EF4-FFF2-40B4-BE49-F238E27FC236}">
                <a16:creationId xmlns:a16="http://schemas.microsoft.com/office/drawing/2014/main" id="{6AECBE7E-A06F-497D-9EC9-C04022EC4020}"/>
              </a:ext>
            </a:extLst>
          </p:cNvPr>
          <p:cNvSpPr/>
          <p:nvPr/>
        </p:nvSpPr>
        <p:spPr>
          <a:xfrm>
            <a:off x="8673683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Google Shape;88;p13">
            <a:extLst>
              <a:ext uri="{FF2B5EF4-FFF2-40B4-BE49-F238E27FC236}">
                <a16:creationId xmlns:a16="http://schemas.microsoft.com/office/drawing/2014/main" id="{1AB082D3-323A-48D2-99CE-D897E4E8C119}"/>
              </a:ext>
            </a:extLst>
          </p:cNvPr>
          <p:cNvSpPr/>
          <p:nvPr/>
        </p:nvSpPr>
        <p:spPr>
          <a:xfrm>
            <a:off x="8837201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75;p13">
            <a:extLst>
              <a:ext uri="{FF2B5EF4-FFF2-40B4-BE49-F238E27FC236}">
                <a16:creationId xmlns:a16="http://schemas.microsoft.com/office/drawing/2014/main" id="{929A0202-D7A2-43A9-AA82-A10D2530F7E2}"/>
              </a:ext>
            </a:extLst>
          </p:cNvPr>
          <p:cNvSpPr/>
          <p:nvPr/>
        </p:nvSpPr>
        <p:spPr>
          <a:xfrm>
            <a:off x="8449952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1E38A0B-79D3-48E5-A875-07EA8F111DA1}"/>
              </a:ext>
            </a:extLst>
          </p:cNvPr>
          <p:cNvCxnSpPr>
            <a:cxnSpLocks/>
          </p:cNvCxnSpPr>
          <p:nvPr/>
        </p:nvCxnSpPr>
        <p:spPr>
          <a:xfrm flipV="1">
            <a:off x="8673683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352473E-D740-4B0A-9E8F-23E42F15469F}"/>
              </a:ext>
            </a:extLst>
          </p:cNvPr>
          <p:cNvSpPr/>
          <p:nvPr/>
        </p:nvSpPr>
        <p:spPr>
          <a:xfrm>
            <a:off x="8844711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6" name="Graphic 235" descr="Images with solid fill">
            <a:extLst>
              <a:ext uri="{FF2B5EF4-FFF2-40B4-BE49-F238E27FC236}">
                <a16:creationId xmlns:a16="http://schemas.microsoft.com/office/drawing/2014/main" id="{C0D08B4B-EAA1-4399-925B-1B08036B77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98481" y="10915028"/>
            <a:ext cx="116165" cy="116165"/>
          </a:xfrm>
          <a:prstGeom prst="rect">
            <a:avLst/>
          </a:prstGeom>
        </p:spPr>
      </p:pic>
      <p:pic>
        <p:nvPicPr>
          <p:cNvPr id="237" name="Graphic 236" descr="Presentation with media with solid fill">
            <a:extLst>
              <a:ext uri="{FF2B5EF4-FFF2-40B4-BE49-F238E27FC236}">
                <a16:creationId xmlns:a16="http://schemas.microsoft.com/office/drawing/2014/main" id="{84615D16-3022-4557-8B78-8B487DB682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90998" y="11120381"/>
            <a:ext cx="135551" cy="135551"/>
          </a:xfrm>
          <a:prstGeom prst="rect">
            <a:avLst/>
          </a:prstGeom>
        </p:spPr>
      </p:pic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79508F2D-E2D4-4B53-9BE7-9A0A9E1BBB4E}"/>
              </a:ext>
            </a:extLst>
          </p:cNvPr>
          <p:cNvSpPr/>
          <p:nvPr/>
        </p:nvSpPr>
        <p:spPr>
          <a:xfrm>
            <a:off x="9355839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88187A7-D3F3-419F-AE75-486690D94EBB}"/>
              </a:ext>
            </a:extLst>
          </p:cNvPr>
          <p:cNvSpPr/>
          <p:nvPr/>
        </p:nvSpPr>
        <p:spPr>
          <a:xfrm>
            <a:off x="9209182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Arrow: Pentagon 243">
            <a:extLst>
              <a:ext uri="{FF2B5EF4-FFF2-40B4-BE49-F238E27FC236}">
                <a16:creationId xmlns:a16="http://schemas.microsoft.com/office/drawing/2014/main" id="{794760D6-5A51-433D-87D1-EFDC326B79DC}"/>
              </a:ext>
            </a:extLst>
          </p:cNvPr>
          <p:cNvSpPr/>
          <p:nvPr/>
        </p:nvSpPr>
        <p:spPr>
          <a:xfrm rot="12935643">
            <a:off x="9444415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866129E-BCA7-42FC-97A3-E095E14D6E8A}"/>
              </a:ext>
            </a:extLst>
          </p:cNvPr>
          <p:cNvCxnSpPr>
            <a:cxnSpLocks/>
          </p:cNvCxnSpPr>
          <p:nvPr/>
        </p:nvCxnSpPr>
        <p:spPr>
          <a:xfrm>
            <a:off x="9611321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3AB256-E77F-45AF-9554-3175EE0B8EBD}"/>
              </a:ext>
            </a:extLst>
          </p:cNvPr>
          <p:cNvCxnSpPr>
            <a:cxnSpLocks/>
          </p:cNvCxnSpPr>
          <p:nvPr/>
        </p:nvCxnSpPr>
        <p:spPr>
          <a:xfrm>
            <a:off x="9616728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A494D9C9-C5D3-4F14-AD2B-4A9CFBCF50DC}"/>
              </a:ext>
            </a:extLst>
          </p:cNvPr>
          <p:cNvSpPr/>
          <p:nvPr/>
        </p:nvSpPr>
        <p:spPr>
          <a:xfrm>
            <a:off x="9237562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A3C176D-0643-4F4D-956A-4E891FC6678D}"/>
              </a:ext>
            </a:extLst>
          </p:cNvPr>
          <p:cNvSpPr txBox="1"/>
          <p:nvPr/>
        </p:nvSpPr>
        <p:spPr>
          <a:xfrm>
            <a:off x="9205948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86E8544A-B552-401F-A8A0-1BC69A99DBEA}"/>
              </a:ext>
            </a:extLst>
          </p:cNvPr>
          <p:cNvSpPr/>
          <p:nvPr/>
        </p:nvSpPr>
        <p:spPr>
          <a:xfrm>
            <a:off x="9355839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B76C401-F993-4A02-9CAA-991F85006240}"/>
              </a:ext>
            </a:extLst>
          </p:cNvPr>
          <p:cNvSpPr/>
          <p:nvPr/>
        </p:nvSpPr>
        <p:spPr>
          <a:xfrm>
            <a:off x="9197461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Arrow: Pentagon 251">
            <a:extLst>
              <a:ext uri="{FF2B5EF4-FFF2-40B4-BE49-F238E27FC236}">
                <a16:creationId xmlns:a16="http://schemas.microsoft.com/office/drawing/2014/main" id="{75FCF578-F7E2-4F3B-A00C-55B3E63E0C33}"/>
              </a:ext>
            </a:extLst>
          </p:cNvPr>
          <p:cNvSpPr/>
          <p:nvPr/>
        </p:nvSpPr>
        <p:spPr>
          <a:xfrm rot="12935643">
            <a:off x="9432694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1DE815B-2DF7-40AD-903D-95F808E2430D}"/>
              </a:ext>
            </a:extLst>
          </p:cNvPr>
          <p:cNvCxnSpPr>
            <a:cxnSpLocks/>
          </p:cNvCxnSpPr>
          <p:nvPr/>
        </p:nvCxnSpPr>
        <p:spPr>
          <a:xfrm>
            <a:off x="9599600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2F107F8-DD58-4D01-B921-2AE4E594A373}"/>
              </a:ext>
            </a:extLst>
          </p:cNvPr>
          <p:cNvCxnSpPr>
            <a:cxnSpLocks/>
          </p:cNvCxnSpPr>
          <p:nvPr/>
        </p:nvCxnSpPr>
        <p:spPr>
          <a:xfrm>
            <a:off x="9606456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100B533-21A1-489C-8C3E-A18DE89D70CA}"/>
              </a:ext>
            </a:extLst>
          </p:cNvPr>
          <p:cNvSpPr/>
          <p:nvPr/>
        </p:nvSpPr>
        <p:spPr>
          <a:xfrm>
            <a:off x="9225841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226A67B-5024-4C07-9597-B28310B9A661}"/>
              </a:ext>
            </a:extLst>
          </p:cNvPr>
          <p:cNvSpPr txBox="1"/>
          <p:nvPr/>
        </p:nvSpPr>
        <p:spPr>
          <a:xfrm>
            <a:off x="9195638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D9FE3B50-8357-494C-8DC9-17F9A13561D2}"/>
              </a:ext>
            </a:extLst>
          </p:cNvPr>
          <p:cNvSpPr/>
          <p:nvPr/>
        </p:nvSpPr>
        <p:spPr>
          <a:xfrm>
            <a:off x="9361945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E1EADEA-57A1-4C28-943C-FF5B281BBBDD}"/>
              </a:ext>
            </a:extLst>
          </p:cNvPr>
          <p:cNvSpPr/>
          <p:nvPr/>
        </p:nvSpPr>
        <p:spPr>
          <a:xfrm>
            <a:off x="9203567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60877F-5F90-4864-90EF-DD7778374749}"/>
              </a:ext>
            </a:extLst>
          </p:cNvPr>
          <p:cNvSpPr/>
          <p:nvPr/>
        </p:nvSpPr>
        <p:spPr>
          <a:xfrm rot="12935643">
            <a:off x="9438800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1D26423-2D96-4AE0-ADD2-5812618E7FA6}"/>
              </a:ext>
            </a:extLst>
          </p:cNvPr>
          <p:cNvCxnSpPr>
            <a:cxnSpLocks/>
          </p:cNvCxnSpPr>
          <p:nvPr/>
        </p:nvCxnSpPr>
        <p:spPr>
          <a:xfrm>
            <a:off x="9605706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5DBD5C4-04F8-42DE-88F7-0C670AD10BF2}"/>
              </a:ext>
            </a:extLst>
          </p:cNvPr>
          <p:cNvCxnSpPr>
            <a:cxnSpLocks/>
          </p:cNvCxnSpPr>
          <p:nvPr/>
        </p:nvCxnSpPr>
        <p:spPr>
          <a:xfrm>
            <a:off x="9612562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BC86A7-9298-44F1-84AF-18717EC55F81}"/>
              </a:ext>
            </a:extLst>
          </p:cNvPr>
          <p:cNvSpPr/>
          <p:nvPr/>
        </p:nvSpPr>
        <p:spPr>
          <a:xfrm>
            <a:off x="9231947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FE22AF0-E062-42F8-80FC-5B24FD0A3199}"/>
              </a:ext>
            </a:extLst>
          </p:cNvPr>
          <p:cNvSpPr txBox="1"/>
          <p:nvPr/>
        </p:nvSpPr>
        <p:spPr>
          <a:xfrm>
            <a:off x="9203505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28D472E5-016F-48D0-9897-F3BA8A92AA96}"/>
              </a:ext>
            </a:extLst>
          </p:cNvPr>
          <p:cNvSpPr/>
          <p:nvPr/>
        </p:nvSpPr>
        <p:spPr>
          <a:xfrm>
            <a:off x="9366111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6AABBF55-C77C-496C-8E67-9EFD3F5C15FD}"/>
              </a:ext>
            </a:extLst>
          </p:cNvPr>
          <p:cNvSpPr/>
          <p:nvPr/>
        </p:nvSpPr>
        <p:spPr>
          <a:xfrm>
            <a:off x="9207733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Arrow: Pentagon 324">
            <a:extLst>
              <a:ext uri="{FF2B5EF4-FFF2-40B4-BE49-F238E27FC236}">
                <a16:creationId xmlns:a16="http://schemas.microsoft.com/office/drawing/2014/main" id="{9E1269DB-BD2F-4E0E-BD43-CFAC0FEA8516}"/>
              </a:ext>
            </a:extLst>
          </p:cNvPr>
          <p:cNvSpPr/>
          <p:nvPr/>
        </p:nvSpPr>
        <p:spPr>
          <a:xfrm rot="12935643">
            <a:off x="9442966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44CC60B-29A8-4B02-BA56-7D4B08B86CD8}"/>
              </a:ext>
            </a:extLst>
          </p:cNvPr>
          <p:cNvCxnSpPr>
            <a:cxnSpLocks/>
          </p:cNvCxnSpPr>
          <p:nvPr/>
        </p:nvCxnSpPr>
        <p:spPr>
          <a:xfrm>
            <a:off x="9609872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2ABE9C54-CACB-4BC9-B639-0B511B92811E}"/>
              </a:ext>
            </a:extLst>
          </p:cNvPr>
          <p:cNvCxnSpPr>
            <a:cxnSpLocks/>
          </p:cNvCxnSpPr>
          <p:nvPr/>
        </p:nvCxnSpPr>
        <p:spPr>
          <a:xfrm>
            <a:off x="9616728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Oval 327">
            <a:extLst>
              <a:ext uri="{FF2B5EF4-FFF2-40B4-BE49-F238E27FC236}">
                <a16:creationId xmlns:a16="http://schemas.microsoft.com/office/drawing/2014/main" id="{9DAD0D11-0896-4C3C-94FF-776226FEAB37}"/>
              </a:ext>
            </a:extLst>
          </p:cNvPr>
          <p:cNvSpPr/>
          <p:nvPr/>
        </p:nvSpPr>
        <p:spPr>
          <a:xfrm>
            <a:off x="9236113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F1A8075-71A6-4F73-BE26-D4DBBABFAD92}"/>
              </a:ext>
            </a:extLst>
          </p:cNvPr>
          <p:cNvSpPr txBox="1"/>
          <p:nvPr/>
        </p:nvSpPr>
        <p:spPr>
          <a:xfrm>
            <a:off x="9198315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5D013760-AA28-4428-AA71-ED423DC3DE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35860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095E245-0ED7-4D4C-8596-7719D3B5B4CF}"/>
              </a:ext>
            </a:extLst>
          </p:cNvPr>
          <p:cNvCxnSpPr>
            <a:cxnSpLocks/>
          </p:cNvCxnSpPr>
          <p:nvPr/>
        </p:nvCxnSpPr>
        <p:spPr>
          <a:xfrm>
            <a:off x="9616728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95D7E8AA-8698-45AD-8215-6088B2A2159B}"/>
              </a:ext>
            </a:extLst>
          </p:cNvPr>
          <p:cNvCxnSpPr>
            <a:cxnSpLocks/>
          </p:cNvCxnSpPr>
          <p:nvPr/>
        </p:nvCxnSpPr>
        <p:spPr>
          <a:xfrm>
            <a:off x="9616728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4FC4B70-8541-40D4-952E-72A45523860C}"/>
              </a:ext>
            </a:extLst>
          </p:cNvPr>
          <p:cNvCxnSpPr>
            <a:cxnSpLocks/>
          </p:cNvCxnSpPr>
          <p:nvPr/>
        </p:nvCxnSpPr>
        <p:spPr>
          <a:xfrm>
            <a:off x="9616728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280CC03-A822-4DD6-A48B-89B531DCF62F}"/>
              </a:ext>
            </a:extLst>
          </p:cNvPr>
          <p:cNvCxnSpPr>
            <a:cxnSpLocks/>
          </p:cNvCxnSpPr>
          <p:nvPr/>
        </p:nvCxnSpPr>
        <p:spPr>
          <a:xfrm>
            <a:off x="9814372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1A4778BE-9F88-4D32-9A4A-D09C0609F474}"/>
              </a:ext>
            </a:extLst>
          </p:cNvPr>
          <p:cNvCxnSpPr>
            <a:cxnSpLocks/>
          </p:cNvCxnSpPr>
          <p:nvPr/>
        </p:nvCxnSpPr>
        <p:spPr>
          <a:xfrm>
            <a:off x="9616727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1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 flipH="1">
            <a:off x="15906335" y="3504473"/>
            <a:ext cx="18243" cy="662929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65415" y="3158145"/>
            <a:ext cx="16572" cy="693553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78765"/>
            <a:ext cx="10056613" cy="11539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0A1245E-9455-4555-87BD-882D635394A9}"/>
              </a:ext>
            </a:extLst>
          </p:cNvPr>
          <p:cNvSpPr/>
          <p:nvPr/>
        </p:nvSpPr>
        <p:spPr>
          <a:xfrm>
            <a:off x="15834144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D85C669-B1E2-4117-B6E1-2B3714E4DBAD}"/>
              </a:ext>
            </a:extLst>
          </p:cNvPr>
          <p:cNvSpPr/>
          <p:nvPr/>
        </p:nvSpPr>
        <p:spPr>
          <a:xfrm>
            <a:off x="15687487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C434634E-962C-4C7D-9BCF-0A471787CA58}"/>
              </a:ext>
            </a:extLst>
          </p:cNvPr>
          <p:cNvSpPr/>
          <p:nvPr/>
        </p:nvSpPr>
        <p:spPr>
          <a:xfrm rot="12935643">
            <a:off x="15922720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8C786E-B2B3-4FA1-B4F8-0E4D59E04B4E}"/>
              </a:ext>
            </a:extLst>
          </p:cNvPr>
          <p:cNvCxnSpPr>
            <a:cxnSpLocks/>
          </p:cNvCxnSpPr>
          <p:nvPr/>
        </p:nvCxnSpPr>
        <p:spPr>
          <a:xfrm>
            <a:off x="16089626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00363C-2C8D-4253-A24F-E8EDACE39307}"/>
              </a:ext>
            </a:extLst>
          </p:cNvPr>
          <p:cNvCxnSpPr>
            <a:cxnSpLocks/>
          </p:cNvCxnSpPr>
          <p:nvPr/>
        </p:nvCxnSpPr>
        <p:spPr>
          <a:xfrm>
            <a:off x="16095033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028D2C2F-269C-46E0-B1BC-8990DFA99544}"/>
              </a:ext>
            </a:extLst>
          </p:cNvPr>
          <p:cNvSpPr/>
          <p:nvPr/>
        </p:nvSpPr>
        <p:spPr>
          <a:xfrm>
            <a:off x="15715867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3986D5C-112A-4A09-A6CD-AD74483FADF8}"/>
              </a:ext>
            </a:extLst>
          </p:cNvPr>
          <p:cNvSpPr txBox="1"/>
          <p:nvPr/>
        </p:nvSpPr>
        <p:spPr>
          <a:xfrm>
            <a:off x="15684253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2CFD68E-1174-4760-BF10-2D20261A4161}"/>
              </a:ext>
            </a:extLst>
          </p:cNvPr>
          <p:cNvSpPr/>
          <p:nvPr/>
        </p:nvSpPr>
        <p:spPr>
          <a:xfrm>
            <a:off x="15834144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4493F47-415A-448E-AC07-C1D23A4C03B8}"/>
              </a:ext>
            </a:extLst>
          </p:cNvPr>
          <p:cNvSpPr/>
          <p:nvPr/>
        </p:nvSpPr>
        <p:spPr>
          <a:xfrm>
            <a:off x="15675766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Arrow: Pentagon 183">
            <a:extLst>
              <a:ext uri="{FF2B5EF4-FFF2-40B4-BE49-F238E27FC236}">
                <a16:creationId xmlns:a16="http://schemas.microsoft.com/office/drawing/2014/main" id="{4FC4B6F0-2397-42F5-8C1D-095B5E89BB52}"/>
              </a:ext>
            </a:extLst>
          </p:cNvPr>
          <p:cNvSpPr/>
          <p:nvPr/>
        </p:nvSpPr>
        <p:spPr>
          <a:xfrm rot="12935643">
            <a:off x="15910999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7267DE-A69A-4AF1-BAC3-4A5078E34716}"/>
              </a:ext>
            </a:extLst>
          </p:cNvPr>
          <p:cNvCxnSpPr>
            <a:cxnSpLocks/>
          </p:cNvCxnSpPr>
          <p:nvPr/>
        </p:nvCxnSpPr>
        <p:spPr>
          <a:xfrm>
            <a:off x="16077905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03D8FA4-E80B-42BA-9E02-F8373FA85183}"/>
              </a:ext>
            </a:extLst>
          </p:cNvPr>
          <p:cNvCxnSpPr>
            <a:cxnSpLocks/>
          </p:cNvCxnSpPr>
          <p:nvPr/>
        </p:nvCxnSpPr>
        <p:spPr>
          <a:xfrm>
            <a:off x="16084761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1EBBEFD8-F9EA-4F67-A400-360F009B1870}"/>
              </a:ext>
            </a:extLst>
          </p:cNvPr>
          <p:cNvSpPr/>
          <p:nvPr/>
        </p:nvSpPr>
        <p:spPr>
          <a:xfrm>
            <a:off x="15704146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EBA51D-4B67-404A-8039-AFC7B11433B8}"/>
              </a:ext>
            </a:extLst>
          </p:cNvPr>
          <p:cNvSpPr txBox="1"/>
          <p:nvPr/>
        </p:nvSpPr>
        <p:spPr>
          <a:xfrm>
            <a:off x="15673943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7DE8C73-3B15-4FDF-A9D4-31EEA44B3A8C}"/>
              </a:ext>
            </a:extLst>
          </p:cNvPr>
          <p:cNvSpPr/>
          <p:nvPr/>
        </p:nvSpPr>
        <p:spPr>
          <a:xfrm>
            <a:off x="15840250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AD0576F-9212-4BBD-940E-A9D00F9F4841}"/>
              </a:ext>
            </a:extLst>
          </p:cNvPr>
          <p:cNvSpPr/>
          <p:nvPr/>
        </p:nvSpPr>
        <p:spPr>
          <a:xfrm>
            <a:off x="15681872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Arrow: Pentagon 191">
            <a:extLst>
              <a:ext uri="{FF2B5EF4-FFF2-40B4-BE49-F238E27FC236}">
                <a16:creationId xmlns:a16="http://schemas.microsoft.com/office/drawing/2014/main" id="{2297C91D-95EA-4390-99F1-99E397018F8F}"/>
              </a:ext>
            </a:extLst>
          </p:cNvPr>
          <p:cNvSpPr/>
          <p:nvPr/>
        </p:nvSpPr>
        <p:spPr>
          <a:xfrm rot="12935643">
            <a:off x="15917105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3DE4B7-7F60-4B6C-9486-A32E36D6DF68}"/>
              </a:ext>
            </a:extLst>
          </p:cNvPr>
          <p:cNvCxnSpPr>
            <a:cxnSpLocks/>
          </p:cNvCxnSpPr>
          <p:nvPr/>
        </p:nvCxnSpPr>
        <p:spPr>
          <a:xfrm>
            <a:off x="16084011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9ACAA7F-3E54-4FC9-9F1B-BCA6E348280B}"/>
              </a:ext>
            </a:extLst>
          </p:cNvPr>
          <p:cNvCxnSpPr>
            <a:cxnSpLocks/>
          </p:cNvCxnSpPr>
          <p:nvPr/>
        </p:nvCxnSpPr>
        <p:spPr>
          <a:xfrm>
            <a:off x="16090867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FCF67D0-7ADB-4A1C-B3DA-86A00C9060AD}"/>
              </a:ext>
            </a:extLst>
          </p:cNvPr>
          <p:cNvSpPr/>
          <p:nvPr/>
        </p:nvSpPr>
        <p:spPr>
          <a:xfrm>
            <a:off x="15710252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60C3C7-2158-4243-8228-63FA9555B5B9}"/>
              </a:ext>
            </a:extLst>
          </p:cNvPr>
          <p:cNvSpPr txBox="1"/>
          <p:nvPr/>
        </p:nvSpPr>
        <p:spPr>
          <a:xfrm>
            <a:off x="15681810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80D2A9D-94E6-44EF-ADE7-B6A544997F87}"/>
              </a:ext>
            </a:extLst>
          </p:cNvPr>
          <p:cNvSpPr/>
          <p:nvPr/>
        </p:nvSpPr>
        <p:spPr>
          <a:xfrm>
            <a:off x="15844416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531F762-12E2-4098-BA5A-2225F250FA35}"/>
              </a:ext>
            </a:extLst>
          </p:cNvPr>
          <p:cNvSpPr/>
          <p:nvPr/>
        </p:nvSpPr>
        <p:spPr>
          <a:xfrm>
            <a:off x="15686038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Arrow: Pentagon 198">
            <a:extLst>
              <a:ext uri="{FF2B5EF4-FFF2-40B4-BE49-F238E27FC236}">
                <a16:creationId xmlns:a16="http://schemas.microsoft.com/office/drawing/2014/main" id="{F6645358-6F97-414D-B62E-6E46A4324253}"/>
              </a:ext>
            </a:extLst>
          </p:cNvPr>
          <p:cNvSpPr/>
          <p:nvPr/>
        </p:nvSpPr>
        <p:spPr>
          <a:xfrm rot="12935643">
            <a:off x="15921271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57AEB-81AA-4A42-AB66-9ED8596593BF}"/>
              </a:ext>
            </a:extLst>
          </p:cNvPr>
          <p:cNvCxnSpPr>
            <a:cxnSpLocks/>
          </p:cNvCxnSpPr>
          <p:nvPr/>
        </p:nvCxnSpPr>
        <p:spPr>
          <a:xfrm>
            <a:off x="16088177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79D823B-0746-4508-91DE-27FB87E4CAF4}"/>
              </a:ext>
            </a:extLst>
          </p:cNvPr>
          <p:cNvCxnSpPr>
            <a:cxnSpLocks/>
          </p:cNvCxnSpPr>
          <p:nvPr/>
        </p:nvCxnSpPr>
        <p:spPr>
          <a:xfrm>
            <a:off x="16095033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CE5D149-B5AA-4C01-A41A-5C3860E04EF3}"/>
              </a:ext>
            </a:extLst>
          </p:cNvPr>
          <p:cNvSpPr/>
          <p:nvPr/>
        </p:nvSpPr>
        <p:spPr>
          <a:xfrm>
            <a:off x="15714418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591FBA7-4168-44A9-AA19-A6BEEEF68C4B}"/>
              </a:ext>
            </a:extLst>
          </p:cNvPr>
          <p:cNvSpPr txBox="1"/>
          <p:nvPr/>
        </p:nvSpPr>
        <p:spPr>
          <a:xfrm>
            <a:off x="15676620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A73A433-6F2C-4368-9107-C636BD151D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914165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D77801F-E778-4F95-875D-CB5822328AF1}"/>
              </a:ext>
            </a:extLst>
          </p:cNvPr>
          <p:cNvCxnSpPr>
            <a:cxnSpLocks/>
          </p:cNvCxnSpPr>
          <p:nvPr/>
        </p:nvCxnSpPr>
        <p:spPr>
          <a:xfrm>
            <a:off x="16095033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E15D14-D621-4BDA-9938-C3A92F3CB6C3}"/>
              </a:ext>
            </a:extLst>
          </p:cNvPr>
          <p:cNvCxnSpPr>
            <a:cxnSpLocks/>
          </p:cNvCxnSpPr>
          <p:nvPr/>
        </p:nvCxnSpPr>
        <p:spPr>
          <a:xfrm>
            <a:off x="16095033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A2F2FCD-023F-475C-B536-9DE269CED9FA}"/>
              </a:ext>
            </a:extLst>
          </p:cNvPr>
          <p:cNvCxnSpPr>
            <a:cxnSpLocks/>
          </p:cNvCxnSpPr>
          <p:nvPr/>
        </p:nvCxnSpPr>
        <p:spPr>
          <a:xfrm>
            <a:off x="16095033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8683A00-4E0D-416E-94E8-91A147ECA922}"/>
              </a:ext>
            </a:extLst>
          </p:cNvPr>
          <p:cNvCxnSpPr>
            <a:cxnSpLocks/>
          </p:cNvCxnSpPr>
          <p:nvPr/>
        </p:nvCxnSpPr>
        <p:spPr>
          <a:xfrm>
            <a:off x="16292677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99C6A-E9D9-4140-827A-B78A4CA501ED}"/>
              </a:ext>
            </a:extLst>
          </p:cNvPr>
          <p:cNvCxnSpPr>
            <a:cxnSpLocks/>
          </p:cNvCxnSpPr>
          <p:nvPr/>
        </p:nvCxnSpPr>
        <p:spPr>
          <a:xfrm>
            <a:off x="16095032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ECF0DCC-657E-48A0-A744-262A8143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6371313" y="260134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School Health Laerdal Pocket Mask - Soft Case">
            <a:extLst>
              <a:ext uri="{FF2B5EF4-FFF2-40B4-BE49-F238E27FC236}">
                <a16:creationId xmlns:a16="http://schemas.microsoft.com/office/drawing/2014/main" id="{5983B14F-BAB4-45C5-9ECB-FE60211B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7777910" y="26784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Google Shape;83;p13">
            <a:extLst>
              <a:ext uri="{FF2B5EF4-FFF2-40B4-BE49-F238E27FC236}">
                <a16:creationId xmlns:a16="http://schemas.microsoft.com/office/drawing/2014/main" id="{3E3D7AA4-28EE-4DB2-9039-E7A0BD7C0D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667" y="3053707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FC8076-AAC8-468B-A721-44DD8E7A2B2C}"/>
              </a:ext>
            </a:extLst>
          </p:cNvPr>
          <p:cNvCxnSpPr>
            <a:cxnSpLocks/>
          </p:cNvCxnSpPr>
          <p:nvPr/>
        </p:nvCxnSpPr>
        <p:spPr>
          <a:xfrm>
            <a:off x="8515493" y="3489058"/>
            <a:ext cx="7407578" cy="0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6" name="Google Shape;94;p13">
            <a:extLst>
              <a:ext uri="{FF2B5EF4-FFF2-40B4-BE49-F238E27FC236}">
                <a16:creationId xmlns:a16="http://schemas.microsoft.com/office/drawing/2014/main" id="{C8F48325-A7A9-4FED-9BA4-D4BC1C686D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6281" y="2944728"/>
            <a:ext cx="582441" cy="405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78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H="1" flipV="1">
            <a:off x="16681987" y="3158145"/>
            <a:ext cx="1302" cy="703583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14115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30467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591742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14115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31218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5645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473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9923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8" name="Graphic 197" descr="Images with solid fill">
            <a:extLst>
              <a:ext uri="{FF2B5EF4-FFF2-40B4-BE49-F238E27FC236}">
                <a16:creationId xmlns:a16="http://schemas.microsoft.com/office/drawing/2014/main" id="{B784CC1B-1D6F-4E1F-AC58-EB84A9CE8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22739" y="11308855"/>
            <a:ext cx="617924" cy="617924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CCD6CC82-CCFF-47C0-BF7B-2325712A1C6E}"/>
              </a:ext>
            </a:extLst>
          </p:cNvPr>
          <p:cNvSpPr/>
          <p:nvPr/>
        </p:nvSpPr>
        <p:spPr>
          <a:xfrm>
            <a:off x="6652838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2" name="Graphic 201" descr="Presentation with media with solid fill">
            <a:extLst>
              <a:ext uri="{FF2B5EF4-FFF2-40B4-BE49-F238E27FC236}">
                <a16:creationId xmlns:a16="http://schemas.microsoft.com/office/drawing/2014/main" id="{FBF9DCB5-0CD2-4B9F-A887-A7F4237FAF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665" y="11229127"/>
            <a:ext cx="777379" cy="7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0663" y="3158145"/>
            <a:ext cx="41324" cy="703583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9923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8" name="Graphic 197" descr="Images with solid fill">
            <a:extLst>
              <a:ext uri="{FF2B5EF4-FFF2-40B4-BE49-F238E27FC236}">
                <a16:creationId xmlns:a16="http://schemas.microsoft.com/office/drawing/2014/main" id="{B784CC1B-1D6F-4E1F-AC58-EB84A9CE8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22739" y="11308855"/>
            <a:ext cx="617924" cy="6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AA3C7-66D0-4516-A7E8-300A2723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159" y="10743314"/>
            <a:ext cx="3194581" cy="2859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4F5EC7-6A76-4F03-A086-20B4D52235E1}"/>
              </a:ext>
            </a:extLst>
          </p:cNvPr>
          <p:cNvSpPr/>
          <p:nvPr/>
        </p:nvSpPr>
        <p:spPr>
          <a:xfrm>
            <a:off x="20362069" y="11314325"/>
            <a:ext cx="197644" cy="190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Hospital with solid fill">
            <a:extLst>
              <a:ext uri="{FF2B5EF4-FFF2-40B4-BE49-F238E27FC236}">
                <a16:creationId xmlns:a16="http://schemas.microsoft.com/office/drawing/2014/main" id="{20651395-06F6-4955-80B3-2E398E9F0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21538" y="11637489"/>
            <a:ext cx="206850" cy="206850"/>
          </a:xfrm>
          <a:prstGeom prst="rect">
            <a:avLst/>
          </a:prstGeom>
        </p:spPr>
      </p:pic>
      <p:pic>
        <p:nvPicPr>
          <p:cNvPr id="115" name="Graphic 114" descr="Hospital with solid fill">
            <a:extLst>
              <a:ext uri="{FF2B5EF4-FFF2-40B4-BE49-F238E27FC236}">
                <a16:creationId xmlns:a16="http://schemas.microsoft.com/office/drawing/2014/main" id="{942CEA32-AD1B-4E11-A64A-1B548DAF7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35876" y="11282764"/>
            <a:ext cx="206850" cy="206850"/>
          </a:xfrm>
          <a:prstGeom prst="rect">
            <a:avLst/>
          </a:prstGeom>
        </p:spPr>
      </p:pic>
      <p:pic>
        <p:nvPicPr>
          <p:cNvPr id="116" name="Graphic 115" descr="Hospital with solid fill">
            <a:extLst>
              <a:ext uri="{FF2B5EF4-FFF2-40B4-BE49-F238E27FC236}">
                <a16:creationId xmlns:a16="http://schemas.microsoft.com/office/drawing/2014/main" id="{6829E21F-1430-43A6-83E0-9A1A4855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85869" y="11775602"/>
            <a:ext cx="206850" cy="2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536163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9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99E0935A-6E9F-4B78-AEE3-A1711BB3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233613" y="507316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58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6126409" y="-14590"/>
            <a:ext cx="5676900" cy="6526818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6513465"/>
            <a:ext cx="13178610" cy="7230080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6125643" y="6512806"/>
            <a:ext cx="5677665" cy="7231976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1" name="Google Shape;100;p13">
            <a:extLst>
              <a:ext uri="{FF2B5EF4-FFF2-40B4-BE49-F238E27FC236}">
                <a16:creationId xmlns:a16="http://schemas.microsoft.com/office/drawing/2014/main" id="{B6BF96F4-7CD9-418A-AAA2-6D0A3A106698}"/>
              </a:ext>
            </a:extLst>
          </p:cNvPr>
          <p:cNvSpPr txBox="1"/>
          <p:nvPr/>
        </p:nvSpPr>
        <p:spPr>
          <a:xfrm>
            <a:off x="5908957" y="8603306"/>
            <a:ext cx="3926174" cy="28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Identifies when patient is admitted into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</a:p>
        </p:txBody>
      </p:sp>
      <p:pic>
        <p:nvPicPr>
          <p:cNvPr id="312" name="Picture 2" descr="Free Hand 1199486 PNG with Transparent Background">
            <a:extLst>
              <a:ext uri="{FF2B5EF4-FFF2-40B4-BE49-F238E27FC236}">
                <a16:creationId xmlns:a16="http://schemas.microsoft.com/office/drawing/2014/main" id="{C9E5BE96-1CBA-4D89-BE98-85AC2622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3" y="3023996"/>
            <a:ext cx="3247077" cy="22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55;p13">
            <a:extLst>
              <a:ext uri="{FF2B5EF4-FFF2-40B4-BE49-F238E27FC236}">
                <a16:creationId xmlns:a16="http://schemas.microsoft.com/office/drawing/2014/main" id="{F1C3AD3B-32BE-46AF-BF5A-B8D6DA2661E1}"/>
              </a:ext>
            </a:extLst>
          </p:cNvPr>
          <p:cNvSpPr/>
          <p:nvPr/>
        </p:nvSpPr>
        <p:spPr>
          <a:xfrm rot="3509072">
            <a:off x="4180481" y="3808285"/>
            <a:ext cx="894315" cy="831054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14" name="Google Shape;85;p13">
            <a:extLst>
              <a:ext uri="{FF2B5EF4-FFF2-40B4-BE49-F238E27FC236}">
                <a16:creationId xmlns:a16="http://schemas.microsoft.com/office/drawing/2014/main" id="{10FA7718-E2B0-43F4-9ACA-3E7D783348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09072">
            <a:off x="4482887" y="3805140"/>
            <a:ext cx="157220" cy="1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93;p13">
            <a:extLst>
              <a:ext uri="{FF2B5EF4-FFF2-40B4-BE49-F238E27FC236}">
                <a16:creationId xmlns:a16="http://schemas.microsoft.com/office/drawing/2014/main" id="{115213A7-2BC4-46E2-89C3-1DDF123ACC1A}"/>
              </a:ext>
            </a:extLst>
          </p:cNvPr>
          <p:cNvSpPr txBox="1"/>
          <p:nvPr/>
        </p:nvSpPr>
        <p:spPr>
          <a:xfrm>
            <a:off x="3539272" y="791232"/>
            <a:ext cx="4067349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 – vitals collection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 – ID</a:t>
            </a:r>
          </a:p>
        </p:txBody>
      </p:sp>
      <p:cxnSp>
        <p:nvCxnSpPr>
          <p:cNvPr id="316" name="Google Shape;56;p13">
            <a:extLst>
              <a:ext uri="{FF2B5EF4-FFF2-40B4-BE49-F238E27FC236}">
                <a16:creationId xmlns:a16="http://schemas.microsoft.com/office/drawing/2014/main" id="{D70E4989-7F20-45DB-B4DD-4514FDF7B411}"/>
              </a:ext>
            </a:extLst>
          </p:cNvPr>
          <p:cNvCxnSpPr>
            <a:cxnSpLocks/>
          </p:cNvCxnSpPr>
          <p:nvPr/>
        </p:nvCxnSpPr>
        <p:spPr>
          <a:xfrm>
            <a:off x="6990512" y="2899178"/>
            <a:ext cx="1038606" cy="395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94;p13">
            <a:extLst>
              <a:ext uri="{FF2B5EF4-FFF2-40B4-BE49-F238E27FC236}">
                <a16:creationId xmlns:a16="http://schemas.microsoft.com/office/drawing/2014/main" id="{F3ED636C-C76E-4F78-9BD8-9E13C05856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70" y="2459913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98;p13">
            <a:extLst>
              <a:ext uri="{FF2B5EF4-FFF2-40B4-BE49-F238E27FC236}">
                <a16:creationId xmlns:a16="http://schemas.microsoft.com/office/drawing/2014/main" id="{9ABC7E96-56CF-4FF9-91F3-21A244B25143}"/>
              </a:ext>
            </a:extLst>
          </p:cNvPr>
          <p:cNvSpPr txBox="1"/>
          <p:nvPr/>
        </p:nvSpPr>
        <p:spPr>
          <a:xfrm>
            <a:off x="8001364" y="2578343"/>
            <a:ext cx="3330615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(pre-upload)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profile: uploaded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319" name="Google Shape;57;p13">
            <a:extLst>
              <a:ext uri="{FF2B5EF4-FFF2-40B4-BE49-F238E27FC236}">
                <a16:creationId xmlns:a16="http://schemas.microsoft.com/office/drawing/2014/main" id="{0C931E13-F480-43B2-BB24-46DC99E0BC05}"/>
              </a:ext>
            </a:extLst>
          </p:cNvPr>
          <p:cNvSpPr/>
          <p:nvPr/>
        </p:nvSpPr>
        <p:spPr>
          <a:xfrm>
            <a:off x="7317782" y="39785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0" name="Google Shape;58;p13">
            <a:extLst>
              <a:ext uri="{FF2B5EF4-FFF2-40B4-BE49-F238E27FC236}">
                <a16:creationId xmlns:a16="http://schemas.microsoft.com/office/drawing/2014/main" id="{2CE29226-5536-4D4C-997C-238F778C10C7}"/>
              </a:ext>
            </a:extLst>
          </p:cNvPr>
          <p:cNvSpPr/>
          <p:nvPr/>
        </p:nvSpPr>
        <p:spPr>
          <a:xfrm>
            <a:off x="7437782" y="4121512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21" name="Google Shape;110;p13">
            <a:extLst>
              <a:ext uri="{FF2B5EF4-FFF2-40B4-BE49-F238E27FC236}">
                <a16:creationId xmlns:a16="http://schemas.microsoft.com/office/drawing/2014/main" id="{8FFAC72F-ABB8-430B-8DBB-9891C7F126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89334" y="984490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112;p13">
            <a:extLst>
              <a:ext uri="{FF2B5EF4-FFF2-40B4-BE49-F238E27FC236}">
                <a16:creationId xmlns:a16="http://schemas.microsoft.com/office/drawing/2014/main" id="{BA198918-5544-442C-A4B6-58EE0FB00FF5}"/>
              </a:ext>
            </a:extLst>
          </p:cNvPr>
          <p:cNvSpPr txBox="1"/>
          <p:nvPr/>
        </p:nvSpPr>
        <p:spPr>
          <a:xfrm>
            <a:off x="10458415" y="-100916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Records vitals history if no cellular connection is available and communication node is 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56;p13">
            <a:extLst>
              <a:ext uri="{FF2B5EF4-FFF2-40B4-BE49-F238E27FC236}">
                <a16:creationId xmlns:a16="http://schemas.microsoft.com/office/drawing/2014/main" id="{4DB12827-1A41-422D-B300-D3B842B71FED}"/>
              </a:ext>
            </a:extLst>
          </p:cNvPr>
          <p:cNvCxnSpPr>
            <a:cxnSpLocks/>
          </p:cNvCxnSpPr>
          <p:nvPr/>
        </p:nvCxnSpPr>
        <p:spPr>
          <a:xfrm flipV="1">
            <a:off x="11244013" y="2911529"/>
            <a:ext cx="1553616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76;p13">
            <a:extLst>
              <a:ext uri="{FF2B5EF4-FFF2-40B4-BE49-F238E27FC236}">
                <a16:creationId xmlns:a16="http://schemas.microsoft.com/office/drawing/2014/main" id="{D3FF2552-FE5E-4717-A891-518BF7BD4732}"/>
              </a:ext>
            </a:extLst>
          </p:cNvPr>
          <p:cNvSpPr/>
          <p:nvPr/>
        </p:nvSpPr>
        <p:spPr>
          <a:xfrm>
            <a:off x="4253994" y="8477298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6" name="Google Shape;103;p13">
            <a:extLst>
              <a:ext uri="{FF2B5EF4-FFF2-40B4-BE49-F238E27FC236}">
                <a16:creationId xmlns:a16="http://schemas.microsoft.com/office/drawing/2014/main" id="{809DA8DC-AF50-4B64-8AA0-36A042A0C189}"/>
              </a:ext>
            </a:extLst>
          </p:cNvPr>
          <p:cNvSpPr txBox="1"/>
          <p:nvPr/>
        </p:nvSpPr>
        <p:spPr>
          <a:xfrm>
            <a:off x="3750226" y="8422655"/>
            <a:ext cx="1903962" cy="175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sz="24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78;p13">
            <a:extLst>
              <a:ext uri="{FF2B5EF4-FFF2-40B4-BE49-F238E27FC236}">
                <a16:creationId xmlns:a16="http://schemas.microsoft.com/office/drawing/2014/main" id="{536A82AF-44C8-48A4-B328-7FC9EA819ABA}"/>
              </a:ext>
            </a:extLst>
          </p:cNvPr>
          <p:cNvCxnSpPr>
            <a:cxnSpLocks/>
          </p:cNvCxnSpPr>
          <p:nvPr/>
        </p:nvCxnSpPr>
        <p:spPr>
          <a:xfrm flipH="1">
            <a:off x="6789935" y="9009002"/>
            <a:ext cx="9714719" cy="1544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87;p13">
            <a:extLst>
              <a:ext uri="{FF2B5EF4-FFF2-40B4-BE49-F238E27FC236}">
                <a16:creationId xmlns:a16="http://schemas.microsoft.com/office/drawing/2014/main" id="{4F1E0414-7B9F-4386-A078-20E1502CE836}"/>
              </a:ext>
            </a:extLst>
          </p:cNvPr>
          <p:cNvSpPr/>
          <p:nvPr/>
        </p:nvSpPr>
        <p:spPr>
          <a:xfrm>
            <a:off x="12438578" y="11008730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9" name="Google Shape;88;p13">
            <a:extLst>
              <a:ext uri="{FF2B5EF4-FFF2-40B4-BE49-F238E27FC236}">
                <a16:creationId xmlns:a16="http://schemas.microsoft.com/office/drawing/2014/main" id="{323FD628-3978-4FD6-88A1-73632D393FC9}"/>
              </a:ext>
            </a:extLst>
          </p:cNvPr>
          <p:cNvSpPr/>
          <p:nvPr/>
        </p:nvSpPr>
        <p:spPr>
          <a:xfrm>
            <a:off x="12560499" y="11154020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0" name="Google Shape;101;p13">
            <a:extLst>
              <a:ext uri="{FF2B5EF4-FFF2-40B4-BE49-F238E27FC236}">
                <a16:creationId xmlns:a16="http://schemas.microsoft.com/office/drawing/2014/main" id="{217F3C43-B28C-4CEC-BBD3-F54E3F692E3F}"/>
              </a:ext>
            </a:extLst>
          </p:cNvPr>
          <p:cNvSpPr txBox="1"/>
          <p:nvPr/>
        </p:nvSpPr>
        <p:spPr>
          <a:xfrm>
            <a:off x="9753056" y="10982743"/>
            <a:ext cx="2627779" cy="193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Interfaces to app 1 and triages patients based on patient profile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Picture 16" descr="Drone Png Transparent Images - Archos Drone Vr, Png Download - kindpng">
            <a:extLst>
              <a:ext uri="{FF2B5EF4-FFF2-40B4-BE49-F238E27FC236}">
                <a16:creationId xmlns:a16="http://schemas.microsoft.com/office/drawing/2014/main" id="{39BC686A-B4B1-4610-9D6F-619E9F6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200" y1="53214" x2="52200" y2="53214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07" y="3838569"/>
            <a:ext cx="3091051" cy="17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Google Shape;112;p13">
            <a:extLst>
              <a:ext uri="{FF2B5EF4-FFF2-40B4-BE49-F238E27FC236}">
                <a16:creationId xmlns:a16="http://schemas.microsoft.com/office/drawing/2014/main" id="{9346E3CF-FD77-49A8-9FFC-EDDCA7124D74}"/>
              </a:ext>
            </a:extLst>
          </p:cNvPr>
          <p:cNvSpPr txBox="1"/>
          <p:nvPr/>
        </p:nvSpPr>
        <p:spPr>
          <a:xfrm>
            <a:off x="12797631" y="2562057"/>
            <a:ext cx="3341795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Supply Drone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Acts like a radio repeater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Drops off medical supplies if needed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D6C2B0-FCAE-4009-B4DD-E7B24EF8D892}"/>
              </a:ext>
            </a:extLst>
          </p:cNvPr>
          <p:cNvCxnSpPr>
            <a:cxnSpLocks/>
          </p:cNvCxnSpPr>
          <p:nvPr/>
        </p:nvCxnSpPr>
        <p:spPr>
          <a:xfrm flipV="1">
            <a:off x="11813366" y="5053172"/>
            <a:ext cx="440173" cy="674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9255092-EADD-4A29-BE8E-E667905B9FFC}"/>
              </a:ext>
            </a:extLst>
          </p:cNvPr>
          <p:cNvCxnSpPr>
            <a:cxnSpLocks/>
          </p:cNvCxnSpPr>
          <p:nvPr/>
        </p:nvCxnSpPr>
        <p:spPr>
          <a:xfrm flipH="1" flipV="1">
            <a:off x="12423449" y="5040665"/>
            <a:ext cx="380113" cy="69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68;p13">
            <a:extLst>
              <a:ext uri="{FF2B5EF4-FFF2-40B4-BE49-F238E27FC236}">
                <a16:creationId xmlns:a16="http://schemas.microsoft.com/office/drawing/2014/main" id="{3A36CE34-731D-4231-BEB2-59AF0F59C8C8}"/>
              </a:ext>
            </a:extLst>
          </p:cNvPr>
          <p:cNvSpPr/>
          <p:nvPr/>
        </p:nvSpPr>
        <p:spPr>
          <a:xfrm>
            <a:off x="20714758" y="74582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7" name="Google Shape;69;p13">
            <a:extLst>
              <a:ext uri="{FF2B5EF4-FFF2-40B4-BE49-F238E27FC236}">
                <a16:creationId xmlns:a16="http://schemas.microsoft.com/office/drawing/2014/main" id="{AE6B17B8-9E52-4D15-8CA5-4AC75A607EBE}"/>
              </a:ext>
            </a:extLst>
          </p:cNvPr>
          <p:cNvSpPr/>
          <p:nvPr/>
        </p:nvSpPr>
        <p:spPr>
          <a:xfrm>
            <a:off x="20834758" y="760121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8" name="Google Shape;70;p13">
            <a:extLst>
              <a:ext uri="{FF2B5EF4-FFF2-40B4-BE49-F238E27FC236}">
                <a16:creationId xmlns:a16="http://schemas.microsoft.com/office/drawing/2014/main" id="{3E2F7D12-072E-47F5-8263-31D390541F30}"/>
              </a:ext>
            </a:extLst>
          </p:cNvPr>
          <p:cNvSpPr/>
          <p:nvPr/>
        </p:nvSpPr>
        <p:spPr>
          <a:xfrm>
            <a:off x="21139077" y="928021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73;p13">
            <a:extLst>
              <a:ext uri="{FF2B5EF4-FFF2-40B4-BE49-F238E27FC236}">
                <a16:creationId xmlns:a16="http://schemas.microsoft.com/office/drawing/2014/main" id="{42DB26BE-62ED-4025-A164-D2AFA33F5A08}"/>
              </a:ext>
            </a:extLst>
          </p:cNvPr>
          <p:cNvSpPr/>
          <p:nvPr/>
        </p:nvSpPr>
        <p:spPr>
          <a:xfrm>
            <a:off x="16602489" y="10454179"/>
            <a:ext cx="3377437" cy="21686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0" name="Google Shape;74;p13">
            <a:extLst>
              <a:ext uri="{FF2B5EF4-FFF2-40B4-BE49-F238E27FC236}">
                <a16:creationId xmlns:a16="http://schemas.microsoft.com/office/drawing/2014/main" id="{C26ADF35-C172-4062-B65F-27C70DA7F088}"/>
              </a:ext>
            </a:extLst>
          </p:cNvPr>
          <p:cNvSpPr/>
          <p:nvPr/>
        </p:nvSpPr>
        <p:spPr>
          <a:xfrm>
            <a:off x="16688379" y="10579684"/>
            <a:ext cx="3157644" cy="1930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1" name="Google Shape;75;p13">
            <a:extLst>
              <a:ext uri="{FF2B5EF4-FFF2-40B4-BE49-F238E27FC236}">
                <a16:creationId xmlns:a16="http://schemas.microsoft.com/office/drawing/2014/main" id="{9681D9A6-4B58-4BFE-B466-9968D08747F3}"/>
              </a:ext>
            </a:extLst>
          </p:cNvPr>
          <p:cNvSpPr/>
          <p:nvPr/>
        </p:nvSpPr>
        <p:spPr>
          <a:xfrm>
            <a:off x="16381611" y="12626113"/>
            <a:ext cx="35983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2" name="Google Shape;105;p13">
            <a:extLst>
              <a:ext uri="{FF2B5EF4-FFF2-40B4-BE49-F238E27FC236}">
                <a16:creationId xmlns:a16="http://schemas.microsoft.com/office/drawing/2014/main" id="{D7A02F16-5999-4DF2-A387-C8A704052B0D}"/>
              </a:ext>
            </a:extLst>
          </p:cNvPr>
          <p:cNvSpPr txBox="1"/>
          <p:nvPr/>
        </p:nvSpPr>
        <p:spPr>
          <a:xfrm>
            <a:off x="16688380" y="7617751"/>
            <a:ext cx="4188892" cy="2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Emergency Medical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patient profile through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Determines drone medical supply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Communicates with patient or EMS</a:t>
            </a:r>
            <a:endParaRPr lang="en-U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95;p13">
            <a:extLst>
              <a:ext uri="{FF2B5EF4-FFF2-40B4-BE49-F238E27FC236}">
                <a16:creationId xmlns:a16="http://schemas.microsoft.com/office/drawing/2014/main" id="{DF351BD8-8CBE-4A66-8D65-2EDDA280AB3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6727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70;p13">
            <a:extLst>
              <a:ext uri="{FF2B5EF4-FFF2-40B4-BE49-F238E27FC236}">
                <a16:creationId xmlns:a16="http://schemas.microsoft.com/office/drawing/2014/main" id="{48ECBFD9-439D-4102-9057-39BB174317B9}"/>
              </a:ext>
            </a:extLst>
          </p:cNvPr>
          <p:cNvSpPr/>
          <p:nvPr/>
        </p:nvSpPr>
        <p:spPr>
          <a:xfrm>
            <a:off x="7732973" y="579149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EA9918F-A205-4443-AA92-BD041FD4FA08}"/>
              </a:ext>
            </a:extLst>
          </p:cNvPr>
          <p:cNvSpPr/>
          <p:nvPr/>
        </p:nvSpPr>
        <p:spPr>
          <a:xfrm>
            <a:off x="7516434" y="4743484"/>
            <a:ext cx="640860" cy="890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C17094-0529-4CB6-87A8-1BEBDDCC0D80}"/>
              </a:ext>
            </a:extLst>
          </p:cNvPr>
          <p:cNvCxnSpPr/>
          <p:nvPr/>
        </p:nvCxnSpPr>
        <p:spPr>
          <a:xfrm>
            <a:off x="7608079" y="484211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C1FFD69-A7FF-42B0-A051-E62DB7853F0E}"/>
              </a:ext>
            </a:extLst>
          </p:cNvPr>
          <p:cNvCxnSpPr>
            <a:cxnSpLocks/>
          </p:cNvCxnSpPr>
          <p:nvPr/>
        </p:nvCxnSpPr>
        <p:spPr>
          <a:xfrm>
            <a:off x="7608078" y="491267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A8C1C2D-F8A7-45CD-BDB0-20336B004727}"/>
              </a:ext>
            </a:extLst>
          </p:cNvPr>
          <p:cNvCxnSpPr/>
          <p:nvPr/>
        </p:nvCxnSpPr>
        <p:spPr>
          <a:xfrm>
            <a:off x="7608078" y="49873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0E24B07-6580-4069-AC90-12CE3C23AF1A}"/>
              </a:ext>
            </a:extLst>
          </p:cNvPr>
          <p:cNvCxnSpPr>
            <a:cxnSpLocks/>
          </p:cNvCxnSpPr>
          <p:nvPr/>
        </p:nvCxnSpPr>
        <p:spPr>
          <a:xfrm>
            <a:off x="7616293" y="505317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275980D-4BF8-403C-9367-72ADC72933A1}"/>
              </a:ext>
            </a:extLst>
          </p:cNvPr>
          <p:cNvCxnSpPr>
            <a:cxnSpLocks/>
          </p:cNvCxnSpPr>
          <p:nvPr/>
        </p:nvCxnSpPr>
        <p:spPr>
          <a:xfrm>
            <a:off x="7616293" y="512222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D300FE-97B8-4858-AD1D-857CEEA5B1FD}"/>
              </a:ext>
            </a:extLst>
          </p:cNvPr>
          <p:cNvCxnSpPr>
            <a:cxnSpLocks/>
          </p:cNvCxnSpPr>
          <p:nvPr/>
        </p:nvCxnSpPr>
        <p:spPr>
          <a:xfrm>
            <a:off x="7616292" y="518763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9582392-6EF8-4C77-A9C7-3272DE7F7E1E}"/>
              </a:ext>
            </a:extLst>
          </p:cNvPr>
          <p:cNvCxnSpPr/>
          <p:nvPr/>
        </p:nvCxnSpPr>
        <p:spPr>
          <a:xfrm>
            <a:off x="7616292" y="526597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B7E7540-F1CD-49B0-ABBD-D38839D72B84}"/>
              </a:ext>
            </a:extLst>
          </p:cNvPr>
          <p:cNvCxnSpPr/>
          <p:nvPr/>
        </p:nvCxnSpPr>
        <p:spPr>
          <a:xfrm>
            <a:off x="20994520" y="82595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B2A1BC0-AD63-40AA-9FDF-065D068DF435}"/>
              </a:ext>
            </a:extLst>
          </p:cNvPr>
          <p:cNvCxnSpPr>
            <a:cxnSpLocks/>
          </p:cNvCxnSpPr>
          <p:nvPr/>
        </p:nvCxnSpPr>
        <p:spPr>
          <a:xfrm>
            <a:off x="20994519" y="833012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37A07F9-2C39-44F9-B491-A31DA5111469}"/>
              </a:ext>
            </a:extLst>
          </p:cNvPr>
          <p:cNvCxnSpPr/>
          <p:nvPr/>
        </p:nvCxnSpPr>
        <p:spPr>
          <a:xfrm>
            <a:off x="20994519" y="84048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81FD38E-50E5-4DC5-8379-C1856DE05ACE}"/>
              </a:ext>
            </a:extLst>
          </p:cNvPr>
          <p:cNvCxnSpPr>
            <a:cxnSpLocks/>
          </p:cNvCxnSpPr>
          <p:nvPr/>
        </p:nvCxnSpPr>
        <p:spPr>
          <a:xfrm>
            <a:off x="21002734" y="847062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532DE26-E224-4DA5-B92E-FFF796A179CA}"/>
              </a:ext>
            </a:extLst>
          </p:cNvPr>
          <p:cNvCxnSpPr>
            <a:cxnSpLocks/>
          </p:cNvCxnSpPr>
          <p:nvPr/>
        </p:nvCxnSpPr>
        <p:spPr>
          <a:xfrm>
            <a:off x="21002734" y="853967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1292F0-C7A4-4BEE-846E-B3709978140C}"/>
              </a:ext>
            </a:extLst>
          </p:cNvPr>
          <p:cNvCxnSpPr>
            <a:cxnSpLocks/>
          </p:cNvCxnSpPr>
          <p:nvPr/>
        </p:nvCxnSpPr>
        <p:spPr>
          <a:xfrm>
            <a:off x="21002733" y="860508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Google Shape;79;p13">
            <a:extLst>
              <a:ext uri="{FF2B5EF4-FFF2-40B4-BE49-F238E27FC236}">
                <a16:creationId xmlns:a16="http://schemas.microsoft.com/office/drawing/2014/main" id="{B5E2A8B9-FA30-4474-B33D-3DB0E8F3B275}"/>
              </a:ext>
            </a:extLst>
          </p:cNvPr>
          <p:cNvSpPr/>
          <p:nvPr/>
        </p:nvSpPr>
        <p:spPr>
          <a:xfrm>
            <a:off x="7577614" y="4198901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61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2D2CC06-1D72-498E-88E6-534DFAC2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21003355" y="868495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ectangle 361">
            <a:extLst>
              <a:ext uri="{FF2B5EF4-FFF2-40B4-BE49-F238E27FC236}">
                <a16:creationId xmlns:a16="http://schemas.microsoft.com/office/drawing/2014/main" id="{8467E099-B67C-4522-A941-15836872C98F}"/>
              </a:ext>
            </a:extLst>
          </p:cNvPr>
          <p:cNvSpPr/>
          <p:nvPr/>
        </p:nvSpPr>
        <p:spPr>
          <a:xfrm>
            <a:off x="21003355" y="874003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63" name="Google Shape;95;p13">
            <a:extLst>
              <a:ext uri="{FF2B5EF4-FFF2-40B4-BE49-F238E27FC236}">
                <a16:creationId xmlns:a16="http://schemas.microsoft.com/office/drawing/2014/main" id="{D527E91C-1FC9-4A5A-818B-F17EF04DF8D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2559" y="7961217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60;p13">
            <a:extLst>
              <a:ext uri="{FF2B5EF4-FFF2-40B4-BE49-F238E27FC236}">
                <a16:creationId xmlns:a16="http://schemas.microsoft.com/office/drawing/2014/main" id="{7AEFBF2F-9F08-4840-843A-ED6BABA8A2C2}"/>
              </a:ext>
            </a:extLst>
          </p:cNvPr>
          <p:cNvSpPr/>
          <p:nvPr/>
        </p:nvSpPr>
        <p:spPr>
          <a:xfrm>
            <a:off x="17566664" y="3649148"/>
            <a:ext cx="3274500" cy="22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5" name="Google Shape;61;p13">
            <a:extLst>
              <a:ext uri="{FF2B5EF4-FFF2-40B4-BE49-F238E27FC236}">
                <a16:creationId xmlns:a16="http://schemas.microsoft.com/office/drawing/2014/main" id="{44932CAF-D86B-41B1-B851-D56F471FFDA1}"/>
              </a:ext>
            </a:extLst>
          </p:cNvPr>
          <p:cNvSpPr/>
          <p:nvPr/>
        </p:nvSpPr>
        <p:spPr>
          <a:xfrm>
            <a:off x="17652424" y="3649148"/>
            <a:ext cx="788700" cy="221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6" name="Google Shape;62;p13">
            <a:extLst>
              <a:ext uri="{FF2B5EF4-FFF2-40B4-BE49-F238E27FC236}">
                <a16:creationId xmlns:a16="http://schemas.microsoft.com/office/drawing/2014/main" id="{17ECDA3B-392F-4B18-947F-61026230882D}"/>
              </a:ext>
            </a:extLst>
          </p:cNvPr>
          <p:cNvSpPr/>
          <p:nvPr/>
        </p:nvSpPr>
        <p:spPr>
          <a:xfrm>
            <a:off x="17566664" y="3870518"/>
            <a:ext cx="3274500" cy="54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7" name="Google Shape;63;p13">
            <a:extLst>
              <a:ext uri="{FF2B5EF4-FFF2-40B4-BE49-F238E27FC236}">
                <a16:creationId xmlns:a16="http://schemas.microsoft.com/office/drawing/2014/main" id="{8F46143E-2A01-40F5-AEBC-B65C5B963BFE}"/>
              </a:ext>
            </a:extLst>
          </p:cNvPr>
          <p:cNvSpPr/>
          <p:nvPr/>
        </p:nvSpPr>
        <p:spPr>
          <a:xfrm>
            <a:off x="18252465" y="3954031"/>
            <a:ext cx="2468772" cy="132624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8" name="Google Shape;64;p13">
            <a:extLst>
              <a:ext uri="{FF2B5EF4-FFF2-40B4-BE49-F238E27FC236}">
                <a16:creationId xmlns:a16="http://schemas.microsoft.com/office/drawing/2014/main" id="{314DFBD1-4E4B-4892-878E-A06811D43362}"/>
              </a:ext>
            </a:extLst>
          </p:cNvPr>
          <p:cNvSpPr/>
          <p:nvPr/>
        </p:nvSpPr>
        <p:spPr>
          <a:xfrm>
            <a:off x="17995383" y="3954031"/>
            <a:ext cx="102600" cy="133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9" name="Google Shape;65;p13">
            <a:extLst>
              <a:ext uri="{FF2B5EF4-FFF2-40B4-BE49-F238E27FC236}">
                <a16:creationId xmlns:a16="http://schemas.microsoft.com/office/drawing/2014/main" id="{CA94AAC1-1221-469E-ABEE-DCF3C553373D}"/>
              </a:ext>
            </a:extLst>
          </p:cNvPr>
          <p:cNvSpPr/>
          <p:nvPr/>
        </p:nvSpPr>
        <p:spPr>
          <a:xfrm>
            <a:off x="1857602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0" name="Google Shape;66;p13">
            <a:extLst>
              <a:ext uri="{FF2B5EF4-FFF2-40B4-BE49-F238E27FC236}">
                <a16:creationId xmlns:a16="http://schemas.microsoft.com/office/drawing/2014/main" id="{86AB3639-2424-4374-B3B6-9D57A2F82205}"/>
              </a:ext>
            </a:extLst>
          </p:cNvPr>
          <p:cNvSpPr/>
          <p:nvPr/>
        </p:nvSpPr>
        <p:spPr>
          <a:xfrm>
            <a:off x="1818374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1" name="Google Shape;67;p13">
            <a:extLst>
              <a:ext uri="{FF2B5EF4-FFF2-40B4-BE49-F238E27FC236}">
                <a16:creationId xmlns:a16="http://schemas.microsoft.com/office/drawing/2014/main" id="{8EDD16EF-BD94-46E9-B0CA-F370EDBDCC09}"/>
              </a:ext>
            </a:extLst>
          </p:cNvPr>
          <p:cNvSpPr/>
          <p:nvPr/>
        </p:nvSpPr>
        <p:spPr>
          <a:xfrm>
            <a:off x="1779146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81;p13">
            <a:extLst>
              <a:ext uri="{FF2B5EF4-FFF2-40B4-BE49-F238E27FC236}">
                <a16:creationId xmlns:a16="http://schemas.microsoft.com/office/drawing/2014/main" id="{86E3E80B-D602-4F4A-8C35-8F834A268B84}"/>
              </a:ext>
            </a:extLst>
          </p:cNvPr>
          <p:cNvSpPr/>
          <p:nvPr/>
        </p:nvSpPr>
        <p:spPr>
          <a:xfrm>
            <a:off x="17652424" y="4400871"/>
            <a:ext cx="3068700" cy="133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3" name="Google Shape;99;p13">
            <a:extLst>
              <a:ext uri="{FF2B5EF4-FFF2-40B4-BE49-F238E27FC236}">
                <a16:creationId xmlns:a16="http://schemas.microsoft.com/office/drawing/2014/main" id="{39FAAAA8-19DC-42AE-B2D3-F94873420900}"/>
              </a:ext>
            </a:extLst>
          </p:cNvPr>
          <p:cNvSpPr txBox="1"/>
          <p:nvPr/>
        </p:nvSpPr>
        <p:spPr>
          <a:xfrm>
            <a:off x="17020106" y="686253"/>
            <a:ext cx="4428407" cy="28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(post-upload)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Host's</a:t>
            </a: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patient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route/destination from BFT informed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Recommends drone medical supply delivery</a:t>
            </a:r>
          </a:p>
        </p:txBody>
      </p:sp>
      <p:cxnSp>
        <p:nvCxnSpPr>
          <p:cNvPr id="374" name="Google Shape;56;p13">
            <a:extLst>
              <a:ext uri="{FF2B5EF4-FFF2-40B4-BE49-F238E27FC236}">
                <a16:creationId xmlns:a16="http://schemas.microsoft.com/office/drawing/2014/main" id="{DB6D821A-340B-4082-9B12-8293F62CD661}"/>
              </a:ext>
            </a:extLst>
          </p:cNvPr>
          <p:cNvCxnSpPr>
            <a:cxnSpLocks/>
          </p:cNvCxnSpPr>
          <p:nvPr/>
        </p:nvCxnSpPr>
        <p:spPr>
          <a:xfrm>
            <a:off x="14854251" y="2932297"/>
            <a:ext cx="2055862" cy="668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5" name="Google Shape;95;p13">
            <a:extLst>
              <a:ext uri="{FF2B5EF4-FFF2-40B4-BE49-F238E27FC236}">
                <a16:creationId xmlns:a16="http://schemas.microsoft.com/office/drawing/2014/main" id="{9AB6AD75-E319-401D-952E-53A24AD82E5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10384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608C10B-3CDA-4E3A-8B35-8FBA393D088B}"/>
              </a:ext>
            </a:extLst>
          </p:cNvPr>
          <p:cNvCxnSpPr>
            <a:cxnSpLocks/>
          </p:cNvCxnSpPr>
          <p:nvPr/>
        </p:nvCxnSpPr>
        <p:spPr>
          <a:xfrm flipV="1">
            <a:off x="5966600" y="520924"/>
            <a:ext cx="0" cy="345851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6FB2CBF-A842-4009-8276-0675F1B70CC7}"/>
              </a:ext>
            </a:extLst>
          </p:cNvPr>
          <p:cNvCxnSpPr>
            <a:cxnSpLocks/>
          </p:cNvCxnSpPr>
          <p:nvPr/>
        </p:nvCxnSpPr>
        <p:spPr>
          <a:xfrm>
            <a:off x="5966600" y="520924"/>
            <a:ext cx="4490008" cy="12000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79C8400-CD47-43E5-8824-BC88C76AD4E2}"/>
              </a:ext>
            </a:extLst>
          </p:cNvPr>
          <p:cNvCxnSpPr>
            <a:cxnSpLocks/>
          </p:cNvCxnSpPr>
          <p:nvPr/>
        </p:nvCxnSpPr>
        <p:spPr>
          <a:xfrm>
            <a:off x="14260499" y="730783"/>
            <a:ext cx="7188020" cy="9134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8E1829-7B01-4668-A150-D3A47C159856}"/>
              </a:ext>
            </a:extLst>
          </p:cNvPr>
          <p:cNvCxnSpPr>
            <a:cxnSpLocks/>
          </p:cNvCxnSpPr>
          <p:nvPr/>
        </p:nvCxnSpPr>
        <p:spPr>
          <a:xfrm flipH="1">
            <a:off x="21418382" y="739915"/>
            <a:ext cx="30137" cy="6554219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0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9E15742-F191-4706-87CB-0F585338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37" y="45971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D5DA0DE-9140-4E2F-8845-2CA3E14F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4444" y1="21832" x2="54444" y2="21832"/>
                        <a14:foregroundMark x1="56444" y1="39510" x2="56444" y2="3951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90" y="283880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2B722C9-ADB9-4BAC-BC26-15F0938DE586}"/>
              </a:ext>
            </a:extLst>
          </p:cNvPr>
          <p:cNvCxnSpPr>
            <a:cxnSpLocks/>
          </p:cNvCxnSpPr>
          <p:nvPr/>
        </p:nvCxnSpPr>
        <p:spPr>
          <a:xfrm>
            <a:off x="18218593" y="4676614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34CE992-4433-4B45-A0DC-1285A9076E4D}"/>
              </a:ext>
            </a:extLst>
          </p:cNvPr>
          <p:cNvCxnSpPr>
            <a:cxnSpLocks/>
          </p:cNvCxnSpPr>
          <p:nvPr/>
        </p:nvCxnSpPr>
        <p:spPr>
          <a:xfrm>
            <a:off x="18218593" y="4751305"/>
            <a:ext cx="52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15E7CE5-86AD-4299-A074-8BF4B4AC3D3D}"/>
              </a:ext>
            </a:extLst>
          </p:cNvPr>
          <p:cNvCxnSpPr>
            <a:cxnSpLocks/>
          </p:cNvCxnSpPr>
          <p:nvPr/>
        </p:nvCxnSpPr>
        <p:spPr>
          <a:xfrm>
            <a:off x="18218593" y="4842596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2092D3B-5F90-424A-97A6-08F63AD13B62}"/>
              </a:ext>
            </a:extLst>
          </p:cNvPr>
          <p:cNvCxnSpPr>
            <a:cxnSpLocks/>
          </p:cNvCxnSpPr>
          <p:nvPr/>
        </p:nvCxnSpPr>
        <p:spPr>
          <a:xfrm>
            <a:off x="17766903" y="4932847"/>
            <a:ext cx="97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7D2438AC-1588-4CA3-BBFF-361A66A3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7778469" y="5161282"/>
            <a:ext cx="50246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7BF1EBF3-2750-48E4-BE7A-6A41FFA55D6B}"/>
              </a:ext>
            </a:extLst>
          </p:cNvPr>
          <p:cNvSpPr/>
          <p:nvPr/>
        </p:nvSpPr>
        <p:spPr>
          <a:xfrm>
            <a:off x="17774295" y="5131445"/>
            <a:ext cx="799774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88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6B8093FA-F204-4543-9ABC-FA7E1C8DD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43843"/>
          <a:stretch/>
        </p:blipFill>
        <p:spPr bwMode="auto">
          <a:xfrm>
            <a:off x="18277915" y="5161200"/>
            <a:ext cx="29730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0" descr="Person icon - Free download on Iconfinder">
            <a:extLst>
              <a:ext uri="{FF2B5EF4-FFF2-40B4-BE49-F238E27FC236}">
                <a16:creationId xmlns:a16="http://schemas.microsoft.com/office/drawing/2014/main" id="{8E38840E-6441-47F0-A568-3A058FB0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7765590" y="4506190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Google Shape;79;p13">
            <a:extLst>
              <a:ext uri="{FF2B5EF4-FFF2-40B4-BE49-F238E27FC236}">
                <a16:creationId xmlns:a16="http://schemas.microsoft.com/office/drawing/2014/main" id="{78E03CD1-DF63-4742-8DA0-F902282F0D5F}"/>
              </a:ext>
            </a:extLst>
          </p:cNvPr>
          <p:cNvSpPr/>
          <p:nvPr/>
        </p:nvSpPr>
        <p:spPr>
          <a:xfrm>
            <a:off x="18028735" y="4494871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F9117E5-4B0B-4FBA-91DE-DABA914CC68F}"/>
              </a:ext>
            </a:extLst>
          </p:cNvPr>
          <p:cNvCxnSpPr>
            <a:cxnSpLocks/>
          </p:cNvCxnSpPr>
          <p:nvPr/>
        </p:nvCxnSpPr>
        <p:spPr>
          <a:xfrm flipV="1">
            <a:off x="13446701" y="7326849"/>
            <a:ext cx="3828447" cy="9921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B5C1056-5CA6-44B4-A490-30F5FFDB0054}"/>
              </a:ext>
            </a:extLst>
          </p:cNvPr>
          <p:cNvCxnSpPr>
            <a:cxnSpLocks/>
          </p:cNvCxnSpPr>
          <p:nvPr/>
        </p:nvCxnSpPr>
        <p:spPr>
          <a:xfrm flipH="1">
            <a:off x="12858133" y="6021414"/>
            <a:ext cx="631495" cy="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632F27B-87BD-45EE-81BC-E1F474A6B6A9}"/>
              </a:ext>
            </a:extLst>
          </p:cNvPr>
          <p:cNvCxnSpPr>
            <a:cxnSpLocks/>
          </p:cNvCxnSpPr>
          <p:nvPr/>
        </p:nvCxnSpPr>
        <p:spPr>
          <a:xfrm flipV="1">
            <a:off x="19004716" y="6031288"/>
            <a:ext cx="0" cy="169802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21F49690-A87C-406E-AE9D-9BB5461986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01536" y="6733598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5F3EB06E-940D-4AA9-85BF-16CC5911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973" y="4466660"/>
            <a:ext cx="1401602" cy="1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554B4691-E654-4A61-A66C-51E04A5B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969" y="4506986"/>
            <a:ext cx="237262" cy="2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9CA9564B-FB2C-432F-BD6D-1ADF10706A4F}"/>
              </a:ext>
            </a:extLst>
          </p:cNvPr>
          <p:cNvSpPr/>
          <p:nvPr/>
        </p:nvSpPr>
        <p:spPr>
          <a:xfrm>
            <a:off x="19630469" y="4518148"/>
            <a:ext cx="551585" cy="129057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B3DFA56A-0917-4735-8D44-3A43CEEDE945}"/>
              </a:ext>
            </a:extLst>
          </p:cNvPr>
          <p:cNvSpPr/>
          <p:nvPr/>
        </p:nvSpPr>
        <p:spPr>
          <a:xfrm>
            <a:off x="19588019" y="4534645"/>
            <a:ext cx="114299" cy="10139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C900B37-1F95-4699-910E-BCF3CCCCDC02}"/>
              </a:ext>
            </a:extLst>
          </p:cNvPr>
          <p:cNvCxnSpPr/>
          <p:nvPr/>
        </p:nvCxnSpPr>
        <p:spPr>
          <a:xfrm>
            <a:off x="19728095" y="45572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11806DB-B680-4ABB-99A0-B76D4F70B35D}"/>
              </a:ext>
            </a:extLst>
          </p:cNvPr>
          <p:cNvCxnSpPr>
            <a:cxnSpLocks/>
          </p:cNvCxnSpPr>
          <p:nvPr/>
        </p:nvCxnSpPr>
        <p:spPr>
          <a:xfrm>
            <a:off x="19728094" y="4604535"/>
            <a:ext cx="3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Arrow: Pentagon 400">
            <a:extLst>
              <a:ext uri="{FF2B5EF4-FFF2-40B4-BE49-F238E27FC236}">
                <a16:creationId xmlns:a16="http://schemas.microsoft.com/office/drawing/2014/main" id="{B46FE49A-0E9C-4BBA-B7C0-768682977855}"/>
              </a:ext>
            </a:extLst>
          </p:cNvPr>
          <p:cNvSpPr/>
          <p:nvPr/>
        </p:nvSpPr>
        <p:spPr>
          <a:xfrm rot="12935643">
            <a:off x="18235687" y="4528897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C74CA41-0945-4004-A314-A4B96D277826}"/>
              </a:ext>
            </a:extLst>
          </p:cNvPr>
          <p:cNvCxnSpPr>
            <a:cxnSpLocks/>
          </p:cNvCxnSpPr>
          <p:nvPr/>
        </p:nvCxnSpPr>
        <p:spPr>
          <a:xfrm>
            <a:off x="17762647" y="5018572"/>
            <a:ext cx="936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3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DB8F7C8C-C278-4F9B-88E8-32CB4597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1"/>
          <a:stretch/>
        </p:blipFill>
        <p:spPr bwMode="auto">
          <a:xfrm>
            <a:off x="17223851" y="10817979"/>
            <a:ext cx="2158575" cy="15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Google Shape;79;p13">
            <a:extLst>
              <a:ext uri="{FF2B5EF4-FFF2-40B4-BE49-F238E27FC236}">
                <a16:creationId xmlns:a16="http://schemas.microsoft.com/office/drawing/2014/main" id="{B706F9BF-8A5E-4081-BBF4-9E794C11907F}"/>
              </a:ext>
            </a:extLst>
          </p:cNvPr>
          <p:cNvSpPr/>
          <p:nvPr/>
        </p:nvSpPr>
        <p:spPr>
          <a:xfrm>
            <a:off x="18608610" y="11113100"/>
            <a:ext cx="220877" cy="19974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6826F1D-5594-4E91-9427-C52E8BACD56B}"/>
              </a:ext>
            </a:extLst>
          </p:cNvPr>
          <p:cNvSpPr/>
          <p:nvPr/>
        </p:nvSpPr>
        <p:spPr>
          <a:xfrm>
            <a:off x="17907538" y="10976107"/>
            <a:ext cx="701070" cy="228784"/>
          </a:xfrm>
          <a:custGeom>
            <a:avLst/>
            <a:gdLst>
              <a:gd name="connsiteX0" fmla="*/ 0 w 572629"/>
              <a:gd name="connsiteY0" fmla="*/ 0 h 229023"/>
              <a:gd name="connsiteX1" fmla="*/ 4763 w 572629"/>
              <a:gd name="connsiteY1" fmla="*/ 11906 h 229023"/>
              <a:gd name="connsiteX2" fmla="*/ 16669 w 572629"/>
              <a:gd name="connsiteY2" fmla="*/ 26194 h 229023"/>
              <a:gd name="connsiteX3" fmla="*/ 30957 w 572629"/>
              <a:gd name="connsiteY3" fmla="*/ 23812 h 229023"/>
              <a:gd name="connsiteX4" fmla="*/ 40482 w 572629"/>
              <a:gd name="connsiteY4" fmla="*/ 21431 h 229023"/>
              <a:gd name="connsiteX5" fmla="*/ 61913 w 572629"/>
              <a:gd name="connsiteY5" fmla="*/ 30956 h 229023"/>
              <a:gd name="connsiteX6" fmla="*/ 66675 w 572629"/>
              <a:gd name="connsiteY6" fmla="*/ 45244 h 229023"/>
              <a:gd name="connsiteX7" fmla="*/ 69057 w 572629"/>
              <a:gd name="connsiteY7" fmla="*/ 54769 h 229023"/>
              <a:gd name="connsiteX8" fmla="*/ 73819 w 572629"/>
              <a:gd name="connsiteY8" fmla="*/ 61912 h 229023"/>
              <a:gd name="connsiteX9" fmla="*/ 102394 w 572629"/>
              <a:gd name="connsiteY9" fmla="*/ 69056 h 229023"/>
              <a:gd name="connsiteX10" fmla="*/ 107157 w 572629"/>
              <a:gd name="connsiteY10" fmla="*/ 85725 h 229023"/>
              <a:gd name="connsiteX11" fmla="*/ 104775 w 572629"/>
              <a:gd name="connsiteY11" fmla="*/ 97631 h 229023"/>
              <a:gd name="connsiteX12" fmla="*/ 107157 w 572629"/>
              <a:gd name="connsiteY12" fmla="*/ 116681 h 229023"/>
              <a:gd name="connsiteX13" fmla="*/ 109538 w 572629"/>
              <a:gd name="connsiteY13" fmla="*/ 123825 h 229023"/>
              <a:gd name="connsiteX14" fmla="*/ 116682 w 572629"/>
              <a:gd name="connsiteY14" fmla="*/ 128587 h 229023"/>
              <a:gd name="connsiteX15" fmla="*/ 126207 w 572629"/>
              <a:gd name="connsiteY15" fmla="*/ 130969 h 229023"/>
              <a:gd name="connsiteX16" fmla="*/ 128588 w 572629"/>
              <a:gd name="connsiteY16" fmla="*/ 154781 h 229023"/>
              <a:gd name="connsiteX17" fmla="*/ 138113 w 572629"/>
              <a:gd name="connsiteY17" fmla="*/ 157162 h 229023"/>
              <a:gd name="connsiteX18" fmla="*/ 150019 w 572629"/>
              <a:gd name="connsiteY18" fmla="*/ 159544 h 229023"/>
              <a:gd name="connsiteX19" fmla="*/ 147638 w 572629"/>
              <a:gd name="connsiteY19" fmla="*/ 192881 h 229023"/>
              <a:gd name="connsiteX20" fmla="*/ 152400 w 572629"/>
              <a:gd name="connsiteY20" fmla="*/ 207169 h 229023"/>
              <a:gd name="connsiteX21" fmla="*/ 166688 w 572629"/>
              <a:gd name="connsiteY21" fmla="*/ 214312 h 229023"/>
              <a:gd name="connsiteX22" fmla="*/ 178594 w 572629"/>
              <a:gd name="connsiteY22" fmla="*/ 209550 h 229023"/>
              <a:gd name="connsiteX23" fmla="*/ 183357 w 572629"/>
              <a:gd name="connsiteY23" fmla="*/ 195262 h 229023"/>
              <a:gd name="connsiteX24" fmla="*/ 185738 w 572629"/>
              <a:gd name="connsiteY24" fmla="*/ 188119 h 229023"/>
              <a:gd name="connsiteX25" fmla="*/ 192882 w 572629"/>
              <a:gd name="connsiteY25" fmla="*/ 183356 h 229023"/>
              <a:gd name="connsiteX26" fmla="*/ 200025 w 572629"/>
              <a:gd name="connsiteY26" fmla="*/ 180975 h 229023"/>
              <a:gd name="connsiteX27" fmla="*/ 214313 w 572629"/>
              <a:gd name="connsiteY27" fmla="*/ 171450 h 229023"/>
              <a:gd name="connsiteX28" fmla="*/ 221457 w 572629"/>
              <a:gd name="connsiteY28" fmla="*/ 166687 h 229023"/>
              <a:gd name="connsiteX29" fmla="*/ 226219 w 572629"/>
              <a:gd name="connsiteY29" fmla="*/ 157162 h 229023"/>
              <a:gd name="connsiteX30" fmla="*/ 228600 w 572629"/>
              <a:gd name="connsiteY30" fmla="*/ 133350 h 229023"/>
              <a:gd name="connsiteX31" fmla="*/ 242888 w 572629"/>
              <a:gd name="connsiteY31" fmla="*/ 128587 h 229023"/>
              <a:gd name="connsiteX32" fmla="*/ 250032 w 572629"/>
              <a:gd name="connsiteY32" fmla="*/ 123825 h 229023"/>
              <a:gd name="connsiteX33" fmla="*/ 264319 w 572629"/>
              <a:gd name="connsiteY33" fmla="*/ 111919 h 229023"/>
              <a:gd name="connsiteX34" fmla="*/ 271463 w 572629"/>
              <a:gd name="connsiteY34" fmla="*/ 109537 h 229023"/>
              <a:gd name="connsiteX35" fmla="*/ 304800 w 572629"/>
              <a:gd name="connsiteY35" fmla="*/ 111919 h 229023"/>
              <a:gd name="connsiteX36" fmla="*/ 314325 w 572629"/>
              <a:gd name="connsiteY36" fmla="*/ 126206 h 229023"/>
              <a:gd name="connsiteX37" fmla="*/ 321469 w 572629"/>
              <a:gd name="connsiteY37" fmla="*/ 130969 h 229023"/>
              <a:gd name="connsiteX38" fmla="*/ 350044 w 572629"/>
              <a:gd name="connsiteY38" fmla="*/ 128587 h 229023"/>
              <a:gd name="connsiteX39" fmla="*/ 361950 w 572629"/>
              <a:gd name="connsiteY39" fmla="*/ 126206 h 229023"/>
              <a:gd name="connsiteX40" fmla="*/ 402432 w 572629"/>
              <a:gd name="connsiteY40" fmla="*/ 123825 h 229023"/>
              <a:gd name="connsiteX41" fmla="*/ 419100 w 572629"/>
              <a:gd name="connsiteY41" fmla="*/ 119062 h 229023"/>
              <a:gd name="connsiteX42" fmla="*/ 431007 w 572629"/>
              <a:gd name="connsiteY42" fmla="*/ 116681 h 229023"/>
              <a:gd name="connsiteX43" fmla="*/ 438150 w 572629"/>
              <a:gd name="connsiteY43" fmla="*/ 114300 h 229023"/>
              <a:gd name="connsiteX44" fmla="*/ 447675 w 572629"/>
              <a:gd name="connsiteY44" fmla="*/ 111919 h 229023"/>
              <a:gd name="connsiteX45" fmla="*/ 461963 w 572629"/>
              <a:gd name="connsiteY45" fmla="*/ 114300 h 229023"/>
              <a:gd name="connsiteX46" fmla="*/ 473869 w 572629"/>
              <a:gd name="connsiteY46" fmla="*/ 116681 h 229023"/>
              <a:gd name="connsiteX47" fmla="*/ 476250 w 572629"/>
              <a:gd name="connsiteY47" fmla="*/ 123825 h 229023"/>
              <a:gd name="connsiteX48" fmla="*/ 485775 w 572629"/>
              <a:gd name="connsiteY48" fmla="*/ 138112 h 229023"/>
              <a:gd name="connsiteX49" fmla="*/ 500063 w 572629"/>
              <a:gd name="connsiteY49" fmla="*/ 159544 h 229023"/>
              <a:gd name="connsiteX50" fmla="*/ 504825 w 572629"/>
              <a:gd name="connsiteY50" fmla="*/ 166687 h 229023"/>
              <a:gd name="connsiteX51" fmla="*/ 507207 w 572629"/>
              <a:gd name="connsiteY51" fmla="*/ 173831 h 229023"/>
              <a:gd name="connsiteX52" fmla="*/ 504825 w 572629"/>
              <a:gd name="connsiteY52" fmla="*/ 190500 h 229023"/>
              <a:gd name="connsiteX53" fmla="*/ 509588 w 572629"/>
              <a:gd name="connsiteY53" fmla="*/ 214312 h 229023"/>
              <a:gd name="connsiteX54" fmla="*/ 511969 w 572629"/>
              <a:gd name="connsiteY54" fmla="*/ 221456 h 229023"/>
              <a:gd name="connsiteX55" fmla="*/ 519113 w 572629"/>
              <a:gd name="connsiteY55" fmla="*/ 223837 h 229023"/>
              <a:gd name="connsiteX56" fmla="*/ 550069 w 572629"/>
              <a:gd name="connsiteY56" fmla="*/ 226219 h 229023"/>
              <a:gd name="connsiteX57" fmla="*/ 571500 w 572629"/>
              <a:gd name="connsiteY57" fmla="*/ 226219 h 229023"/>
              <a:gd name="connsiteX58" fmla="*/ 571500 w 572629"/>
              <a:gd name="connsiteY58" fmla="*/ 214312 h 22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2629" h="229023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0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9A00327B-4A85-4F19-861C-7CA6747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34" y="10745068"/>
            <a:ext cx="290480" cy="2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angle 406">
            <a:extLst>
              <a:ext uri="{FF2B5EF4-FFF2-40B4-BE49-F238E27FC236}">
                <a16:creationId xmlns:a16="http://schemas.microsoft.com/office/drawing/2014/main" id="{315EB5ED-9D13-42E7-A54C-9CA183F076B2}"/>
              </a:ext>
            </a:extLst>
          </p:cNvPr>
          <p:cNvSpPr/>
          <p:nvPr/>
        </p:nvSpPr>
        <p:spPr>
          <a:xfrm>
            <a:off x="17878979" y="10774849"/>
            <a:ext cx="675306" cy="145281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EAE0214-E7A5-42E3-992B-93594FEB02AB}"/>
              </a:ext>
            </a:extLst>
          </p:cNvPr>
          <p:cNvSpPr/>
          <p:nvPr/>
        </p:nvSpPr>
        <p:spPr>
          <a:xfrm>
            <a:off x="17803606" y="10783246"/>
            <a:ext cx="139936" cy="126136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0492147-076C-40DF-BCB3-C849427736F0}"/>
              </a:ext>
            </a:extLst>
          </p:cNvPr>
          <p:cNvCxnSpPr/>
          <p:nvPr/>
        </p:nvCxnSpPr>
        <p:spPr>
          <a:xfrm>
            <a:off x="17976604" y="10813970"/>
            <a:ext cx="518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DB2FECC-1D39-49D3-8AD4-E00B47078A74}"/>
              </a:ext>
            </a:extLst>
          </p:cNvPr>
          <p:cNvCxnSpPr>
            <a:cxnSpLocks/>
          </p:cNvCxnSpPr>
          <p:nvPr/>
        </p:nvCxnSpPr>
        <p:spPr>
          <a:xfrm>
            <a:off x="17976606" y="10861236"/>
            <a:ext cx="373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" name="Picture 40" descr="Person icon - Free download on Iconfinder">
            <a:extLst>
              <a:ext uri="{FF2B5EF4-FFF2-40B4-BE49-F238E27FC236}">
                <a16:creationId xmlns:a16="http://schemas.microsoft.com/office/drawing/2014/main" id="{71E76E0F-E4FC-4810-B098-1F3BC0394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21003353" y="779859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79;p13">
            <a:extLst>
              <a:ext uri="{FF2B5EF4-FFF2-40B4-BE49-F238E27FC236}">
                <a16:creationId xmlns:a16="http://schemas.microsoft.com/office/drawing/2014/main" id="{8CD37A96-9EAB-40CB-9653-74E93E32076E}"/>
              </a:ext>
            </a:extLst>
          </p:cNvPr>
          <p:cNvSpPr/>
          <p:nvPr/>
        </p:nvSpPr>
        <p:spPr>
          <a:xfrm>
            <a:off x="21266499" y="778727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413" name="Google Shape;83;p13">
            <a:extLst>
              <a:ext uri="{FF2B5EF4-FFF2-40B4-BE49-F238E27FC236}">
                <a16:creationId xmlns:a16="http://schemas.microsoft.com/office/drawing/2014/main" id="{2EA1E691-BB93-4503-9581-C8646233B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725" y="8699157"/>
            <a:ext cx="323275" cy="26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5F8A916-30CF-49CA-865D-37D5B3BF65FC}"/>
              </a:ext>
            </a:extLst>
          </p:cNvPr>
          <p:cNvCxnSpPr>
            <a:cxnSpLocks/>
          </p:cNvCxnSpPr>
          <p:nvPr/>
        </p:nvCxnSpPr>
        <p:spPr>
          <a:xfrm flipV="1">
            <a:off x="5213994" y="7781326"/>
            <a:ext cx="0" cy="854964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2A6A749-ED12-448C-A5FF-2DF529922C90}"/>
              </a:ext>
            </a:extLst>
          </p:cNvPr>
          <p:cNvCxnSpPr>
            <a:cxnSpLocks/>
          </p:cNvCxnSpPr>
          <p:nvPr/>
        </p:nvCxnSpPr>
        <p:spPr>
          <a:xfrm flipV="1">
            <a:off x="5213994" y="7764490"/>
            <a:ext cx="10612982" cy="1683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6" name="Google Shape;107;p13">
            <a:extLst>
              <a:ext uri="{FF2B5EF4-FFF2-40B4-BE49-F238E27FC236}">
                <a16:creationId xmlns:a16="http://schemas.microsoft.com/office/drawing/2014/main" id="{E9AAF2E5-B7A2-4AF0-9988-9DED77CA58D9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69" y="7408324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69DB2FD2-79FC-4393-A7E5-9EE9C5A0BC26}"/>
              </a:ext>
            </a:extLst>
          </p:cNvPr>
          <p:cNvCxnSpPr>
            <a:cxnSpLocks/>
          </p:cNvCxnSpPr>
          <p:nvPr/>
        </p:nvCxnSpPr>
        <p:spPr>
          <a:xfrm>
            <a:off x="10616060" y="10272977"/>
            <a:ext cx="0" cy="912496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EE09734-D00A-4844-940B-2A1490EC7199}"/>
              </a:ext>
            </a:extLst>
          </p:cNvPr>
          <p:cNvSpPr/>
          <p:nvPr/>
        </p:nvSpPr>
        <p:spPr>
          <a:xfrm>
            <a:off x="12683206" y="11287463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19CA95FD-50F8-4FDF-B5E5-CE9C2D96DDFC}"/>
              </a:ext>
            </a:extLst>
          </p:cNvPr>
          <p:cNvSpPr/>
          <p:nvPr/>
        </p:nvSpPr>
        <p:spPr>
          <a:xfrm>
            <a:off x="12620539" y="1125189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935F508-97A1-4338-AF0B-34A68C4A0D3E}"/>
              </a:ext>
            </a:extLst>
          </p:cNvPr>
          <p:cNvSpPr txBox="1"/>
          <p:nvPr/>
        </p:nvSpPr>
        <p:spPr>
          <a:xfrm>
            <a:off x="12639409" y="1128065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1" name="Arrow: Pentagon 420">
            <a:extLst>
              <a:ext uri="{FF2B5EF4-FFF2-40B4-BE49-F238E27FC236}">
                <a16:creationId xmlns:a16="http://schemas.microsoft.com/office/drawing/2014/main" id="{E2D4233F-71B0-4549-A384-A1EF842999DD}"/>
              </a:ext>
            </a:extLst>
          </p:cNvPr>
          <p:cNvSpPr/>
          <p:nvPr/>
        </p:nvSpPr>
        <p:spPr>
          <a:xfrm rot="12935643">
            <a:off x="12941991" y="1134182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65EBD60-65DE-4C92-BC5E-D0B4F7E39AA7}"/>
              </a:ext>
            </a:extLst>
          </p:cNvPr>
          <p:cNvCxnSpPr/>
          <p:nvPr/>
        </p:nvCxnSpPr>
        <p:spPr>
          <a:xfrm>
            <a:off x="13162008" y="1135211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C984C81-E323-4639-A68C-1114C3A0C1F4}"/>
              </a:ext>
            </a:extLst>
          </p:cNvPr>
          <p:cNvCxnSpPr>
            <a:cxnSpLocks/>
          </p:cNvCxnSpPr>
          <p:nvPr/>
        </p:nvCxnSpPr>
        <p:spPr>
          <a:xfrm>
            <a:off x="13170374" y="11399267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5250110-8AC8-4042-8B2D-2B5750EABC22}"/>
              </a:ext>
            </a:extLst>
          </p:cNvPr>
          <p:cNvSpPr/>
          <p:nvPr/>
        </p:nvSpPr>
        <p:spPr>
          <a:xfrm>
            <a:off x="12661494" y="11301167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6A4079A-3C4B-40B3-A3DC-819D4A710F7A}"/>
              </a:ext>
            </a:extLst>
          </p:cNvPr>
          <p:cNvSpPr txBox="1"/>
          <p:nvPr/>
        </p:nvSpPr>
        <p:spPr>
          <a:xfrm>
            <a:off x="12644515" y="1128194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8C5C811A-7ADF-429C-9D67-D8F1F380019D}"/>
              </a:ext>
            </a:extLst>
          </p:cNvPr>
          <p:cNvSpPr/>
          <p:nvPr/>
        </p:nvSpPr>
        <p:spPr>
          <a:xfrm>
            <a:off x="12702466" y="1167401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CFA79D4-04A6-4048-997E-06B08DC14997}"/>
              </a:ext>
            </a:extLst>
          </p:cNvPr>
          <p:cNvSpPr/>
          <p:nvPr/>
        </p:nvSpPr>
        <p:spPr>
          <a:xfrm>
            <a:off x="12639799" y="1163845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536E860-6982-42C4-93FA-6535D7008789}"/>
              </a:ext>
            </a:extLst>
          </p:cNvPr>
          <p:cNvSpPr txBox="1"/>
          <p:nvPr/>
        </p:nvSpPr>
        <p:spPr>
          <a:xfrm>
            <a:off x="12658670" y="116672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9" name="Arrow: Pentagon 428">
            <a:extLst>
              <a:ext uri="{FF2B5EF4-FFF2-40B4-BE49-F238E27FC236}">
                <a16:creationId xmlns:a16="http://schemas.microsoft.com/office/drawing/2014/main" id="{AD5225F8-D1B2-4DEE-8CF6-2BC4C77FD984}"/>
              </a:ext>
            </a:extLst>
          </p:cNvPr>
          <p:cNvSpPr/>
          <p:nvPr/>
        </p:nvSpPr>
        <p:spPr>
          <a:xfrm rot="12935643">
            <a:off x="12961253" y="1172838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C128CF4-628D-4D5F-98D1-7347ABC6008D}"/>
              </a:ext>
            </a:extLst>
          </p:cNvPr>
          <p:cNvCxnSpPr/>
          <p:nvPr/>
        </p:nvCxnSpPr>
        <p:spPr>
          <a:xfrm>
            <a:off x="13181269" y="1173867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51D9745-49F9-4D73-9972-7D6D5CEE5F07}"/>
              </a:ext>
            </a:extLst>
          </p:cNvPr>
          <p:cNvCxnSpPr>
            <a:cxnSpLocks/>
          </p:cNvCxnSpPr>
          <p:nvPr/>
        </p:nvCxnSpPr>
        <p:spPr>
          <a:xfrm>
            <a:off x="13189635" y="1178582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9003F9F4-879B-49DE-85A6-B58E0E86A413}"/>
              </a:ext>
            </a:extLst>
          </p:cNvPr>
          <p:cNvSpPr/>
          <p:nvPr/>
        </p:nvSpPr>
        <p:spPr>
          <a:xfrm>
            <a:off x="12680756" y="1168772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E323F5A-4102-4888-9F98-AA320838AFA0}"/>
              </a:ext>
            </a:extLst>
          </p:cNvPr>
          <p:cNvSpPr txBox="1"/>
          <p:nvPr/>
        </p:nvSpPr>
        <p:spPr>
          <a:xfrm>
            <a:off x="12663776" y="1166849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C88EF264-49D5-4945-81F1-863A614C1096}"/>
              </a:ext>
            </a:extLst>
          </p:cNvPr>
          <p:cNvSpPr/>
          <p:nvPr/>
        </p:nvSpPr>
        <p:spPr>
          <a:xfrm>
            <a:off x="12697361" y="12061468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E3FC41E-8AF0-470D-A98B-A1E0EB7354BF}"/>
              </a:ext>
            </a:extLst>
          </p:cNvPr>
          <p:cNvSpPr/>
          <p:nvPr/>
        </p:nvSpPr>
        <p:spPr>
          <a:xfrm>
            <a:off x="12634694" y="12025904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F96A81-E1C6-49C8-8675-1FEB38861E0B}"/>
              </a:ext>
            </a:extLst>
          </p:cNvPr>
          <p:cNvSpPr txBox="1"/>
          <p:nvPr/>
        </p:nvSpPr>
        <p:spPr>
          <a:xfrm>
            <a:off x="12653564" y="120546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37" name="Arrow: Pentagon 436">
            <a:extLst>
              <a:ext uri="{FF2B5EF4-FFF2-40B4-BE49-F238E27FC236}">
                <a16:creationId xmlns:a16="http://schemas.microsoft.com/office/drawing/2014/main" id="{E4EB5291-1EE6-4455-B22A-4F35DCDA3F79}"/>
              </a:ext>
            </a:extLst>
          </p:cNvPr>
          <p:cNvSpPr/>
          <p:nvPr/>
        </p:nvSpPr>
        <p:spPr>
          <a:xfrm rot="12935643">
            <a:off x="12956147" y="12115831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C54094C-E1A6-4D5D-8CFF-76D7F4B72C66}"/>
              </a:ext>
            </a:extLst>
          </p:cNvPr>
          <p:cNvCxnSpPr/>
          <p:nvPr/>
        </p:nvCxnSpPr>
        <p:spPr>
          <a:xfrm>
            <a:off x="13176163" y="121261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A51E511-9C0E-45B2-9849-F48E747EB08E}"/>
              </a:ext>
            </a:extLst>
          </p:cNvPr>
          <p:cNvCxnSpPr>
            <a:cxnSpLocks/>
          </p:cNvCxnSpPr>
          <p:nvPr/>
        </p:nvCxnSpPr>
        <p:spPr>
          <a:xfrm>
            <a:off x="13184529" y="12173272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FECBD22-0ACF-432E-9A45-9325A6CA66D2}"/>
              </a:ext>
            </a:extLst>
          </p:cNvPr>
          <p:cNvSpPr/>
          <p:nvPr/>
        </p:nvSpPr>
        <p:spPr>
          <a:xfrm>
            <a:off x="12675650" y="12075172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8417A65-3A89-4C88-BD1C-A0B2F6AC5B31}"/>
              </a:ext>
            </a:extLst>
          </p:cNvPr>
          <p:cNvSpPr txBox="1"/>
          <p:nvPr/>
        </p:nvSpPr>
        <p:spPr>
          <a:xfrm>
            <a:off x="12658672" y="12055947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048E36A5-27DC-4982-A5C8-C8E1E0300CF0}"/>
              </a:ext>
            </a:extLst>
          </p:cNvPr>
          <p:cNvSpPr/>
          <p:nvPr/>
        </p:nvSpPr>
        <p:spPr>
          <a:xfrm>
            <a:off x="12702466" y="1244231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82505E5-B7FA-4F4A-83D8-36FE5A39D230}"/>
              </a:ext>
            </a:extLst>
          </p:cNvPr>
          <p:cNvSpPr/>
          <p:nvPr/>
        </p:nvSpPr>
        <p:spPr>
          <a:xfrm>
            <a:off x="12639799" y="1240674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578671E-DC9A-4F1B-BF3D-72EA4524ACF4}"/>
              </a:ext>
            </a:extLst>
          </p:cNvPr>
          <p:cNvSpPr txBox="1"/>
          <p:nvPr/>
        </p:nvSpPr>
        <p:spPr>
          <a:xfrm>
            <a:off x="12658670" y="1243549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45" name="Arrow: Pentagon 444">
            <a:extLst>
              <a:ext uri="{FF2B5EF4-FFF2-40B4-BE49-F238E27FC236}">
                <a16:creationId xmlns:a16="http://schemas.microsoft.com/office/drawing/2014/main" id="{76CA8D55-5283-46E4-83C1-D96B6C3C3ECB}"/>
              </a:ext>
            </a:extLst>
          </p:cNvPr>
          <p:cNvSpPr/>
          <p:nvPr/>
        </p:nvSpPr>
        <p:spPr>
          <a:xfrm rot="12935643">
            <a:off x="12961252" y="1249667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0A61A5BE-DB69-4368-8ED6-D227461A43BE}"/>
              </a:ext>
            </a:extLst>
          </p:cNvPr>
          <p:cNvCxnSpPr/>
          <p:nvPr/>
        </p:nvCxnSpPr>
        <p:spPr>
          <a:xfrm>
            <a:off x="13181268" y="1250696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A0C2A30-4B2F-4B98-B425-361614438F1C}"/>
              </a:ext>
            </a:extLst>
          </p:cNvPr>
          <p:cNvCxnSpPr>
            <a:cxnSpLocks/>
          </p:cNvCxnSpPr>
          <p:nvPr/>
        </p:nvCxnSpPr>
        <p:spPr>
          <a:xfrm>
            <a:off x="13189634" y="1255411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CA522FDE-BE34-492E-9D5B-57C6B74A0E2A}"/>
              </a:ext>
            </a:extLst>
          </p:cNvPr>
          <p:cNvSpPr/>
          <p:nvPr/>
        </p:nvSpPr>
        <p:spPr>
          <a:xfrm>
            <a:off x="12680755" y="1245601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0A2A652-1DBF-4568-8111-B637879FA365}"/>
              </a:ext>
            </a:extLst>
          </p:cNvPr>
          <p:cNvSpPr txBox="1"/>
          <p:nvPr/>
        </p:nvSpPr>
        <p:spPr>
          <a:xfrm>
            <a:off x="12663777" y="12436790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50" name="Google Shape;90;p13">
            <a:extLst>
              <a:ext uri="{FF2B5EF4-FFF2-40B4-BE49-F238E27FC236}">
                <a16:creationId xmlns:a16="http://schemas.microsoft.com/office/drawing/2014/main" id="{293B2693-33C6-411D-BEF4-48374969E8ED}"/>
              </a:ext>
            </a:extLst>
          </p:cNvPr>
          <p:cNvCxnSpPr>
            <a:cxnSpLocks/>
          </p:cNvCxnSpPr>
          <p:nvPr/>
        </p:nvCxnSpPr>
        <p:spPr>
          <a:xfrm flipH="1" flipV="1">
            <a:off x="7755060" y="11377143"/>
            <a:ext cx="1989538" cy="7022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107;p13">
            <a:extLst>
              <a:ext uri="{FF2B5EF4-FFF2-40B4-BE49-F238E27FC236}">
                <a16:creationId xmlns:a16="http://schemas.microsoft.com/office/drawing/2014/main" id="{0CBD8674-D552-46B9-9487-D549DFB8B761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717456" y="1104100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57;p13">
            <a:extLst>
              <a:ext uri="{FF2B5EF4-FFF2-40B4-BE49-F238E27FC236}">
                <a16:creationId xmlns:a16="http://schemas.microsoft.com/office/drawing/2014/main" id="{D571664F-6A89-4446-B86A-E469FD9237BF}"/>
              </a:ext>
            </a:extLst>
          </p:cNvPr>
          <p:cNvSpPr/>
          <p:nvPr/>
        </p:nvSpPr>
        <p:spPr>
          <a:xfrm>
            <a:off x="4153678" y="1151686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3" name="Google Shape;58;p13">
            <a:extLst>
              <a:ext uri="{FF2B5EF4-FFF2-40B4-BE49-F238E27FC236}">
                <a16:creationId xmlns:a16="http://schemas.microsoft.com/office/drawing/2014/main" id="{7355FD79-006D-4BF9-9A7A-651C58F0D6C3}"/>
              </a:ext>
            </a:extLst>
          </p:cNvPr>
          <p:cNvSpPr/>
          <p:nvPr/>
        </p:nvSpPr>
        <p:spPr>
          <a:xfrm>
            <a:off x="4273678" y="1165987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4" name="Google Shape;70;p13">
            <a:extLst>
              <a:ext uri="{FF2B5EF4-FFF2-40B4-BE49-F238E27FC236}">
                <a16:creationId xmlns:a16="http://schemas.microsoft.com/office/drawing/2014/main" id="{A012CC49-FED0-4354-9672-83FB121E1AC3}"/>
              </a:ext>
            </a:extLst>
          </p:cNvPr>
          <p:cNvSpPr/>
          <p:nvPr/>
        </p:nvSpPr>
        <p:spPr>
          <a:xfrm>
            <a:off x="4568869" y="1332985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5" name="Google Shape;102;p13">
            <a:extLst>
              <a:ext uri="{FF2B5EF4-FFF2-40B4-BE49-F238E27FC236}">
                <a16:creationId xmlns:a16="http://schemas.microsoft.com/office/drawing/2014/main" id="{86646911-F3A6-4FDE-8284-35AC961F717B}"/>
              </a:ext>
            </a:extLst>
          </p:cNvPr>
          <p:cNvSpPr txBox="1"/>
          <p:nvPr/>
        </p:nvSpPr>
        <p:spPr>
          <a:xfrm>
            <a:off x="5270011" y="10985729"/>
            <a:ext cx="3310897" cy="19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app 2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Receives patient data alerts and updates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E371E4F-182B-4BCF-9E98-9EB8E4E0D0FE}"/>
              </a:ext>
            </a:extLst>
          </p:cNvPr>
          <p:cNvCxnSpPr>
            <a:cxnSpLocks/>
          </p:cNvCxnSpPr>
          <p:nvPr/>
        </p:nvCxnSpPr>
        <p:spPr>
          <a:xfrm>
            <a:off x="4371379" y="12379174"/>
            <a:ext cx="190119" cy="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27FDE54-52D7-4D37-B85E-28BF5E20FEE2}"/>
              </a:ext>
            </a:extLst>
          </p:cNvPr>
          <p:cNvCxnSpPr>
            <a:cxnSpLocks/>
          </p:cNvCxnSpPr>
          <p:nvPr/>
        </p:nvCxnSpPr>
        <p:spPr>
          <a:xfrm>
            <a:off x="4366546" y="12456821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A37B695-F89C-4F17-8128-2A6DB996EF12}"/>
              </a:ext>
            </a:extLst>
          </p:cNvPr>
          <p:cNvCxnSpPr>
            <a:cxnSpLocks/>
          </p:cNvCxnSpPr>
          <p:nvPr/>
        </p:nvCxnSpPr>
        <p:spPr>
          <a:xfrm>
            <a:off x="4370801" y="12222836"/>
            <a:ext cx="585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9" name="Picture 40" descr="Person icon - Free download on Iconfinder">
            <a:extLst>
              <a:ext uri="{FF2B5EF4-FFF2-40B4-BE49-F238E27FC236}">
                <a16:creationId xmlns:a16="http://schemas.microsoft.com/office/drawing/2014/main" id="{636CDE5E-08CF-4169-9A78-3C7C963C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4369488" y="11796178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Google Shape;79;p13">
            <a:extLst>
              <a:ext uri="{FF2B5EF4-FFF2-40B4-BE49-F238E27FC236}">
                <a16:creationId xmlns:a16="http://schemas.microsoft.com/office/drawing/2014/main" id="{2A26CDE9-CD95-4E96-B525-5DFD3964F601}"/>
              </a:ext>
            </a:extLst>
          </p:cNvPr>
          <p:cNvSpPr/>
          <p:nvPr/>
        </p:nvSpPr>
        <p:spPr>
          <a:xfrm>
            <a:off x="4632633" y="11784859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61" name="Arrow: Pentagon 460">
            <a:extLst>
              <a:ext uri="{FF2B5EF4-FFF2-40B4-BE49-F238E27FC236}">
                <a16:creationId xmlns:a16="http://schemas.microsoft.com/office/drawing/2014/main" id="{F065317F-F227-46A7-A81D-D86F5629B34D}"/>
              </a:ext>
            </a:extLst>
          </p:cNvPr>
          <p:cNvSpPr/>
          <p:nvPr/>
        </p:nvSpPr>
        <p:spPr>
          <a:xfrm rot="12935643">
            <a:off x="4827331" y="11818885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38ADA90-1ED6-4D8B-A482-407373546BCC}"/>
              </a:ext>
            </a:extLst>
          </p:cNvPr>
          <p:cNvCxnSpPr>
            <a:cxnSpLocks/>
          </p:cNvCxnSpPr>
          <p:nvPr/>
        </p:nvCxnSpPr>
        <p:spPr>
          <a:xfrm flipV="1">
            <a:off x="4366546" y="12305682"/>
            <a:ext cx="452901" cy="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3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7C4D1B2-D7ED-42E9-BC98-FE6B01D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4374722" y="12599909"/>
            <a:ext cx="59335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 463">
            <a:extLst>
              <a:ext uri="{FF2B5EF4-FFF2-40B4-BE49-F238E27FC236}">
                <a16:creationId xmlns:a16="http://schemas.microsoft.com/office/drawing/2014/main" id="{9115976F-0101-4AD4-843E-5583062B2271}"/>
              </a:ext>
            </a:extLst>
          </p:cNvPr>
          <p:cNvSpPr/>
          <p:nvPr/>
        </p:nvSpPr>
        <p:spPr>
          <a:xfrm>
            <a:off x="4370550" y="12570072"/>
            <a:ext cx="597529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BCA61EB-650F-4CBD-924E-08FE0F9E57FD}"/>
              </a:ext>
            </a:extLst>
          </p:cNvPr>
          <p:cNvCxnSpPr>
            <a:cxnSpLocks/>
          </p:cNvCxnSpPr>
          <p:nvPr/>
        </p:nvCxnSpPr>
        <p:spPr>
          <a:xfrm>
            <a:off x="11470817" y="8405987"/>
            <a:ext cx="5087391" cy="638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7E1D163-03D5-4C27-B2CF-936D1747BA94}"/>
              </a:ext>
            </a:extLst>
          </p:cNvPr>
          <p:cNvCxnSpPr>
            <a:cxnSpLocks/>
          </p:cNvCxnSpPr>
          <p:nvPr/>
        </p:nvCxnSpPr>
        <p:spPr>
          <a:xfrm flipH="1" flipV="1">
            <a:off x="11465472" y="5357768"/>
            <a:ext cx="5346" cy="3040393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0" name="Google Shape;95;p13">
            <a:extLst>
              <a:ext uri="{FF2B5EF4-FFF2-40B4-BE49-F238E27FC236}">
                <a16:creationId xmlns:a16="http://schemas.microsoft.com/office/drawing/2014/main" id="{25E4E23B-CD30-453E-B6CA-69A93E314BA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43078" y="6910161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23B3177-19C3-4C20-9143-10268E5C111D}"/>
              </a:ext>
            </a:extLst>
          </p:cNvPr>
          <p:cNvCxnSpPr>
            <a:cxnSpLocks/>
          </p:cNvCxnSpPr>
          <p:nvPr/>
        </p:nvCxnSpPr>
        <p:spPr>
          <a:xfrm flipH="1">
            <a:off x="15813156" y="3823836"/>
            <a:ext cx="27640" cy="392748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23FF1C75-3FE9-4FE3-97E0-3B4D4F57227D}"/>
              </a:ext>
            </a:extLst>
          </p:cNvPr>
          <p:cNvCxnSpPr>
            <a:cxnSpLocks/>
          </p:cNvCxnSpPr>
          <p:nvPr/>
        </p:nvCxnSpPr>
        <p:spPr>
          <a:xfrm>
            <a:off x="15838371" y="3852533"/>
            <a:ext cx="1332567" cy="0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3632C76E-116F-4EEA-B4AC-E1C58E2C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DA854C-E170-44C3-B7AB-F22176B1664D}"/>
              </a:ext>
            </a:extLst>
          </p:cNvPr>
          <p:cNvSpPr/>
          <p:nvPr/>
        </p:nvSpPr>
        <p:spPr>
          <a:xfrm>
            <a:off x="0" y="-14590"/>
            <a:ext cx="3532302" cy="223144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144451" y="0"/>
            <a:ext cx="3246051" cy="2062103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Advanced Response Medical Emergency System 1 (ARMES) 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1454C8E-306F-4196-BB92-024D34A2F8BD}"/>
              </a:ext>
            </a:extLst>
          </p:cNvPr>
          <p:cNvCxnSpPr>
            <a:cxnSpLocks/>
          </p:cNvCxnSpPr>
          <p:nvPr/>
        </p:nvCxnSpPr>
        <p:spPr>
          <a:xfrm>
            <a:off x="9358228" y="10272977"/>
            <a:ext cx="1257832" cy="0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Google Shape;106;p13">
            <a:extLst>
              <a:ext uri="{FF2B5EF4-FFF2-40B4-BE49-F238E27FC236}">
                <a16:creationId xmlns:a16="http://schemas.microsoft.com/office/drawing/2014/main" id="{6AD9BB21-E405-410D-A089-203330351BEB}"/>
              </a:ext>
            </a:extLst>
          </p:cNvPr>
          <p:cNvSpPr txBox="1"/>
          <p:nvPr/>
        </p:nvSpPr>
        <p:spPr>
          <a:xfrm>
            <a:off x="20012988" y="10595137"/>
            <a:ext cx="1687208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834053F-1526-4489-ADFF-E52A78078CF2}"/>
              </a:ext>
            </a:extLst>
          </p:cNvPr>
          <p:cNvSpPr/>
          <p:nvPr/>
        </p:nvSpPr>
        <p:spPr>
          <a:xfrm>
            <a:off x="11785675" y="5720060"/>
            <a:ext cx="1028700" cy="60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60" name="Google Shape;79;p13">
            <a:extLst>
              <a:ext uri="{FF2B5EF4-FFF2-40B4-BE49-F238E27FC236}">
                <a16:creationId xmlns:a16="http://schemas.microsoft.com/office/drawing/2014/main" id="{49C37ED9-E9A7-468F-9E69-831BE72496F5}"/>
              </a:ext>
            </a:extLst>
          </p:cNvPr>
          <p:cNvSpPr/>
          <p:nvPr/>
        </p:nvSpPr>
        <p:spPr>
          <a:xfrm>
            <a:off x="12056875" y="5804595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6D9A432-EF50-4968-B360-E145DFEDAF30}"/>
              </a:ext>
            </a:extLst>
          </p:cNvPr>
          <p:cNvCxnSpPr>
            <a:cxnSpLocks/>
          </p:cNvCxnSpPr>
          <p:nvPr/>
        </p:nvCxnSpPr>
        <p:spPr>
          <a:xfrm flipH="1">
            <a:off x="13474092" y="6015304"/>
            <a:ext cx="8383" cy="1311545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hool Health Laerdal Pocket Mask - Soft Case">
            <a:extLst>
              <a:ext uri="{FF2B5EF4-FFF2-40B4-BE49-F238E27FC236}">
                <a16:creationId xmlns:a16="http://schemas.microsoft.com/office/drawing/2014/main" id="{60E15662-61A5-4907-B646-E3B35E591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554864" y="50802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Google Shape;94;p13">
            <a:extLst>
              <a:ext uri="{FF2B5EF4-FFF2-40B4-BE49-F238E27FC236}">
                <a16:creationId xmlns:a16="http://schemas.microsoft.com/office/drawing/2014/main" id="{982F7E92-3747-4A2E-A729-EFA0783638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2357" y="4689101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56;p13">
            <a:extLst>
              <a:ext uri="{FF2B5EF4-FFF2-40B4-BE49-F238E27FC236}">
                <a16:creationId xmlns:a16="http://schemas.microsoft.com/office/drawing/2014/main" id="{2FA1D722-1545-4CF6-9C38-4853B508129B}"/>
              </a:ext>
            </a:extLst>
          </p:cNvPr>
          <p:cNvCxnSpPr>
            <a:cxnSpLocks/>
          </p:cNvCxnSpPr>
          <p:nvPr/>
        </p:nvCxnSpPr>
        <p:spPr>
          <a:xfrm flipV="1">
            <a:off x="4771126" y="4544481"/>
            <a:ext cx="0" cy="75465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F3A65D-3B4B-45D2-96FA-0A92C3C54F9B}"/>
              </a:ext>
            </a:extLst>
          </p:cNvPr>
          <p:cNvCxnSpPr>
            <a:cxnSpLocks/>
          </p:cNvCxnSpPr>
          <p:nvPr/>
        </p:nvCxnSpPr>
        <p:spPr>
          <a:xfrm flipH="1" flipV="1">
            <a:off x="8603683" y="5117204"/>
            <a:ext cx="2151396" cy="5289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609F1E-866D-4993-82B8-C23F66E6F69E}"/>
              </a:ext>
            </a:extLst>
          </p:cNvPr>
          <p:cNvCxnSpPr>
            <a:cxnSpLocks/>
          </p:cNvCxnSpPr>
          <p:nvPr/>
        </p:nvCxnSpPr>
        <p:spPr>
          <a:xfrm>
            <a:off x="6990512" y="2313488"/>
            <a:ext cx="6033676" cy="3689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817A83E6-B406-4F27-BA8A-D73EDCE97C24}"/>
              </a:ext>
            </a:extLst>
          </p:cNvPr>
          <p:cNvCxnSpPr>
            <a:cxnSpLocks/>
          </p:cNvCxnSpPr>
          <p:nvPr/>
        </p:nvCxnSpPr>
        <p:spPr>
          <a:xfrm>
            <a:off x="13010032" y="2336511"/>
            <a:ext cx="0" cy="375167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B9930E-9CA7-44B9-B875-88A0211175FA}"/>
              </a:ext>
            </a:extLst>
          </p:cNvPr>
          <p:cNvCxnSpPr>
            <a:cxnSpLocks/>
          </p:cNvCxnSpPr>
          <p:nvPr/>
        </p:nvCxnSpPr>
        <p:spPr>
          <a:xfrm>
            <a:off x="17253230" y="7326849"/>
            <a:ext cx="0" cy="424476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" name="Google Shape;94;p13">
            <a:extLst>
              <a:ext uri="{FF2B5EF4-FFF2-40B4-BE49-F238E27FC236}">
                <a16:creationId xmlns:a16="http://schemas.microsoft.com/office/drawing/2014/main" id="{1ABF8FBD-E07E-4471-9EC8-9096772DD7E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456" y="1857716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95;p13">
            <a:extLst>
              <a:ext uri="{FF2B5EF4-FFF2-40B4-BE49-F238E27FC236}">
                <a16:creationId xmlns:a16="http://schemas.microsoft.com/office/drawing/2014/main" id="{300255B9-5C0F-423D-860E-80F7512F157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99937" y="1879791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6DF3C39B-1F0A-48F1-9A48-8FE68F1FDBBE}"/>
              </a:ext>
            </a:extLst>
          </p:cNvPr>
          <p:cNvSpPr/>
          <p:nvPr/>
        </p:nvSpPr>
        <p:spPr>
          <a:xfrm>
            <a:off x="17988720" y="6638226"/>
            <a:ext cx="45719" cy="28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B4FCED-4FD6-44CD-BDA4-1F3E5D4C0A7D}"/>
              </a:ext>
            </a:extLst>
          </p:cNvPr>
          <p:cNvSpPr/>
          <p:nvPr/>
        </p:nvSpPr>
        <p:spPr>
          <a:xfrm>
            <a:off x="17685543" y="6977834"/>
            <a:ext cx="392199" cy="7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E8BCA10-3834-4F23-B495-905230D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05" y="6580599"/>
            <a:ext cx="1235327" cy="12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1C3ED7-6A06-4061-B03D-3CBD8E674E48}"/>
              </a:ext>
            </a:extLst>
          </p:cNvPr>
          <p:cNvCxnSpPr>
            <a:cxnSpLocks/>
          </p:cNvCxnSpPr>
          <p:nvPr/>
        </p:nvCxnSpPr>
        <p:spPr>
          <a:xfrm>
            <a:off x="6835270" y="6717484"/>
            <a:ext cx="10874852" cy="30683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F6CE4DD-DB4F-46DF-BEFF-A08DDA9285DC}"/>
              </a:ext>
            </a:extLst>
          </p:cNvPr>
          <p:cNvCxnSpPr>
            <a:cxnSpLocks/>
          </p:cNvCxnSpPr>
          <p:nvPr/>
        </p:nvCxnSpPr>
        <p:spPr>
          <a:xfrm>
            <a:off x="6835270" y="4604535"/>
            <a:ext cx="0" cy="211682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6EF36DB-145C-4C8F-886E-8F068F8B9ED9}"/>
              </a:ext>
            </a:extLst>
          </p:cNvPr>
          <p:cNvCxnSpPr>
            <a:cxnSpLocks/>
          </p:cNvCxnSpPr>
          <p:nvPr/>
        </p:nvCxnSpPr>
        <p:spPr>
          <a:xfrm flipH="1" flipV="1">
            <a:off x="5355449" y="4585344"/>
            <a:ext cx="1492711" cy="12608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1A54EA1F-DD2B-486E-A93A-CB42462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5343969"/>
            <a:ext cx="525644" cy="5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6469" y="10915028"/>
            <a:ext cx="2175640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F3B6A8-5BD2-4226-BB68-9A076DF6EC7D}"/>
              </a:ext>
            </a:extLst>
          </p:cNvPr>
          <p:cNvSpPr/>
          <p:nvPr/>
        </p:nvSpPr>
        <p:spPr>
          <a:xfrm>
            <a:off x="15656469" y="10919623"/>
            <a:ext cx="2175640" cy="200758"/>
          </a:xfrm>
          <a:prstGeom prst="rect">
            <a:avLst/>
          </a:prstGeom>
          <a:solidFill>
            <a:srgbClr val="455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699C88-3BB5-4897-8228-C498D4A3F4AC}"/>
              </a:ext>
            </a:extLst>
          </p:cNvPr>
          <p:cNvSpPr/>
          <p:nvPr/>
        </p:nvSpPr>
        <p:spPr>
          <a:xfrm>
            <a:off x="17359717" y="10965988"/>
            <a:ext cx="431035" cy="112235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8C04A1-BD5B-4648-A300-D68FF086951B}"/>
              </a:ext>
            </a:extLst>
          </p:cNvPr>
          <p:cNvSpPr txBox="1"/>
          <p:nvPr/>
        </p:nvSpPr>
        <p:spPr>
          <a:xfrm>
            <a:off x="17455315" y="10927668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</a:p>
        </p:txBody>
      </p:sp>
      <p:pic>
        <p:nvPicPr>
          <p:cNvPr id="3" name="Graphic 2" descr="Receiver with solid fill">
            <a:extLst>
              <a:ext uri="{FF2B5EF4-FFF2-40B4-BE49-F238E27FC236}">
                <a16:creationId xmlns:a16="http://schemas.microsoft.com/office/drawing/2014/main" id="{CD7A68C3-AF80-49F9-BA2F-2F4E834A5A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172192">
            <a:off x="17414534" y="10982872"/>
            <a:ext cx="81562" cy="81562"/>
          </a:xfrm>
          <a:prstGeom prst="rect">
            <a:avLst/>
          </a:prstGeom>
        </p:spPr>
      </p:pic>
      <p:pic>
        <p:nvPicPr>
          <p:cNvPr id="5" name="Graphic 4" descr="Radio microphone with solid fill">
            <a:extLst>
              <a:ext uri="{FF2B5EF4-FFF2-40B4-BE49-F238E27FC236}">
                <a16:creationId xmlns:a16="http://schemas.microsoft.com/office/drawing/2014/main" id="{E621A1D1-CFF4-4772-B968-6E679139F5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109755" y="10965988"/>
            <a:ext cx="112235" cy="112235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C934F335-5156-4DC4-9DF7-EDFE4611FB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54738" y="10944605"/>
            <a:ext cx="150791" cy="1507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B6B6B2-F18E-4349-A820-BEE3402949B9}"/>
              </a:ext>
            </a:extLst>
          </p:cNvPr>
          <p:cNvSpPr/>
          <p:nvPr/>
        </p:nvSpPr>
        <p:spPr>
          <a:xfrm>
            <a:off x="15697939" y="11164803"/>
            <a:ext cx="994624" cy="1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9FA853-B08B-410D-8ACD-9DFA0B3C67FE}"/>
              </a:ext>
            </a:extLst>
          </p:cNvPr>
          <p:cNvSpPr/>
          <p:nvPr/>
        </p:nvSpPr>
        <p:spPr>
          <a:xfrm>
            <a:off x="16789272" y="11164803"/>
            <a:ext cx="994624" cy="1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Call center with solid fill">
            <a:extLst>
              <a:ext uri="{FF2B5EF4-FFF2-40B4-BE49-F238E27FC236}">
                <a16:creationId xmlns:a16="http://schemas.microsoft.com/office/drawing/2014/main" id="{975EE4B1-BE88-4DC3-A680-FD4A8B32B0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63518" y="11315982"/>
            <a:ext cx="846132" cy="846132"/>
          </a:xfrm>
          <a:prstGeom prst="rect">
            <a:avLst/>
          </a:prstGeom>
        </p:spPr>
      </p:pic>
      <p:pic>
        <p:nvPicPr>
          <p:cNvPr id="14" name="Graphic 13" descr="Doctor female with solid fill">
            <a:extLst>
              <a:ext uri="{FF2B5EF4-FFF2-40B4-BE49-F238E27FC236}">
                <a16:creationId xmlns:a16="http://schemas.microsoft.com/office/drawing/2014/main" id="{5F9D0D97-A72D-4397-B329-827A292932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1623" y="11255932"/>
            <a:ext cx="994623" cy="9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81987" y="3158145"/>
            <a:ext cx="0" cy="697562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237456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400974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6013725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237456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408484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1943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4771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5640684" y="10855588"/>
            <a:ext cx="2247266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5645466" y="10845313"/>
            <a:ext cx="2242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5781055" y="1122241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5792616" y="113096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5792616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5792616" y="1150268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5792616" y="11618959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561CA0-37A0-4241-9EC9-32538D9489E6}"/>
              </a:ext>
            </a:extLst>
          </p:cNvPr>
          <p:cNvCxnSpPr>
            <a:cxnSpLocks/>
          </p:cNvCxnSpPr>
          <p:nvPr/>
        </p:nvCxnSpPr>
        <p:spPr>
          <a:xfrm>
            <a:off x="15781055" y="11119761"/>
            <a:ext cx="140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B2ACAAD-10A9-472D-8208-6787D7DF0364}"/>
              </a:ext>
            </a:extLst>
          </p:cNvPr>
          <p:cNvCxnSpPr>
            <a:cxnSpLocks/>
          </p:cNvCxnSpPr>
          <p:nvPr/>
        </p:nvCxnSpPr>
        <p:spPr>
          <a:xfrm>
            <a:off x="16134585" y="1121562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F0847BC-4172-4C4B-BFE9-9A0A5F7F9BB4}"/>
              </a:ext>
            </a:extLst>
          </p:cNvPr>
          <p:cNvCxnSpPr>
            <a:cxnSpLocks/>
          </p:cNvCxnSpPr>
          <p:nvPr/>
        </p:nvCxnSpPr>
        <p:spPr>
          <a:xfrm>
            <a:off x="15799296" y="11705277"/>
            <a:ext cx="1003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5B5B69D-BE3E-4229-95EB-B09347BCFC50}"/>
              </a:ext>
            </a:extLst>
          </p:cNvPr>
          <p:cNvCxnSpPr>
            <a:cxnSpLocks/>
          </p:cNvCxnSpPr>
          <p:nvPr/>
        </p:nvCxnSpPr>
        <p:spPr>
          <a:xfrm>
            <a:off x="16890836" y="11705277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F27FCD6-65B9-4957-BED7-9694899B8176}"/>
              </a:ext>
            </a:extLst>
          </p:cNvPr>
          <p:cNvCxnSpPr>
            <a:cxnSpLocks/>
          </p:cNvCxnSpPr>
          <p:nvPr/>
        </p:nvCxnSpPr>
        <p:spPr>
          <a:xfrm>
            <a:off x="16258124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86164A-E06A-4182-94D6-8D26A44EF30D}"/>
              </a:ext>
            </a:extLst>
          </p:cNvPr>
          <p:cNvCxnSpPr>
            <a:cxnSpLocks/>
          </p:cNvCxnSpPr>
          <p:nvPr/>
        </p:nvCxnSpPr>
        <p:spPr>
          <a:xfrm>
            <a:off x="16715160" y="11406678"/>
            <a:ext cx="728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48787B8-6265-40E2-9CC2-A617DFF152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26152" y="10877727"/>
            <a:ext cx="2209621" cy="14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08583" y="557749"/>
            <a:ext cx="2040" cy="3385543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6882931" cy="26412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18092904" y="582879"/>
            <a:ext cx="63016" cy="7894419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9720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171903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335421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5948172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171903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6691175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7113737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6691175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6689874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8186840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8198401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8198401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8198401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8198401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6696887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342931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96390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9218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45010" y="10980327"/>
            <a:ext cx="2253527" cy="1407942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647344" y="87845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810862" y="89298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5423613" y="107526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647344" y="107174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6166616" y="92014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589178" y="92014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6166616" y="92658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6165315" y="93994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662281" y="93650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673842" y="94523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673842" y="95493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673842" y="96453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673842" y="97616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6172328" y="93285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818372" y="89297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72142" y="90434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864659" y="92487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866284" y="94617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117302" y="9056867"/>
            <a:ext cx="2261996" cy="1413233"/>
          </a:xfrm>
          <a:prstGeom prst="rect">
            <a:avLst/>
          </a:prstGeom>
          <a:ln>
            <a:noFill/>
          </a:ln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869236" y="96781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869236" y="9911364"/>
            <a:ext cx="135551" cy="1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237456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400974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6013725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237456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408484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1943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4771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5640684" y="10855588"/>
            <a:ext cx="2247266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5645466" y="10845313"/>
            <a:ext cx="2242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5781055" y="1122241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5792616" y="113096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5792616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561CA0-37A0-4241-9EC9-32538D9489E6}"/>
              </a:ext>
            </a:extLst>
          </p:cNvPr>
          <p:cNvCxnSpPr>
            <a:cxnSpLocks/>
          </p:cNvCxnSpPr>
          <p:nvPr/>
        </p:nvCxnSpPr>
        <p:spPr>
          <a:xfrm>
            <a:off x="15781055" y="11119761"/>
            <a:ext cx="140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B2ACAAD-10A9-472D-8208-6787D7DF0364}"/>
              </a:ext>
            </a:extLst>
          </p:cNvPr>
          <p:cNvCxnSpPr>
            <a:cxnSpLocks/>
          </p:cNvCxnSpPr>
          <p:nvPr/>
        </p:nvCxnSpPr>
        <p:spPr>
          <a:xfrm>
            <a:off x="16134585" y="1121562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F27FCD6-65B9-4957-BED7-9694899B8176}"/>
              </a:ext>
            </a:extLst>
          </p:cNvPr>
          <p:cNvCxnSpPr>
            <a:cxnSpLocks/>
          </p:cNvCxnSpPr>
          <p:nvPr/>
        </p:nvCxnSpPr>
        <p:spPr>
          <a:xfrm>
            <a:off x="16258124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86164A-E06A-4182-94D6-8D26A44EF30D}"/>
              </a:ext>
            </a:extLst>
          </p:cNvPr>
          <p:cNvCxnSpPr>
            <a:cxnSpLocks/>
          </p:cNvCxnSpPr>
          <p:nvPr/>
        </p:nvCxnSpPr>
        <p:spPr>
          <a:xfrm>
            <a:off x="16715160" y="11406678"/>
            <a:ext cx="728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9D35075-8123-44AA-92E6-BD054182B54F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1F905EA3-5264-4967-AB72-C521E028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61A4650-BDBD-46D5-B695-4CAB1EA55C3D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2" descr="School Health Laerdal Pocket Mask - Soft Case">
            <a:extLst>
              <a:ext uri="{FF2B5EF4-FFF2-40B4-BE49-F238E27FC236}">
                <a16:creationId xmlns:a16="http://schemas.microsoft.com/office/drawing/2014/main" id="{D012126D-E761-4747-AC65-27D9F5704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oogle Shape;56;p13">
            <a:extLst>
              <a:ext uri="{FF2B5EF4-FFF2-40B4-BE49-F238E27FC236}">
                <a16:creationId xmlns:a16="http://schemas.microsoft.com/office/drawing/2014/main" id="{110B5112-669C-44EC-83CB-7A80DDDD9649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5049107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" name="Google Shape;94;p13">
            <a:extLst>
              <a:ext uri="{FF2B5EF4-FFF2-40B4-BE49-F238E27FC236}">
                <a16:creationId xmlns:a16="http://schemas.microsoft.com/office/drawing/2014/main" id="{C2A43FF6-84C6-43BE-A01D-EA9A81E1E343}"/>
              </a:ext>
            </a:extLst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4B7135-813B-4CA3-8AB9-63B737B47F27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5CDD7-3081-4F73-B443-47861DAFB12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53CD33F5-2805-4A86-9873-94D1068B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Google Shape;110;p13">
            <a:extLst>
              <a:ext uri="{FF2B5EF4-FFF2-40B4-BE49-F238E27FC236}">
                <a16:creationId xmlns:a16="http://schemas.microsoft.com/office/drawing/2014/main" id="{AD7B7219-03F1-49A2-8A91-9679DDB73756}"/>
              </a:ext>
            </a:extLst>
          </p:cNvPr>
          <p:cNvPicPr preferRelativeResize="0"/>
          <p:nvPr/>
        </p:nvPicPr>
        <p:blipFill>
          <a:blip r:embed="rId2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68CA6B-B3A4-4B36-8D5A-7E9B436AA1BC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Graphic 63" descr="Database with solid fill">
            <a:extLst>
              <a:ext uri="{FF2B5EF4-FFF2-40B4-BE49-F238E27FC236}">
                <a16:creationId xmlns:a16="http://schemas.microsoft.com/office/drawing/2014/main" id="{2305266A-2477-4100-9260-29CA7E751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65" name="Google Shape;56;p13">
            <a:extLst>
              <a:ext uri="{FF2B5EF4-FFF2-40B4-BE49-F238E27FC236}">
                <a16:creationId xmlns:a16="http://schemas.microsoft.com/office/drawing/2014/main" id="{FC872F7E-3522-423F-9BCB-581A36C266E0}"/>
              </a:ext>
            </a:extLst>
          </p:cNvPr>
          <p:cNvCxnSpPr>
            <a:cxnSpLocks/>
          </p:cNvCxnSpPr>
          <p:nvPr/>
        </p:nvCxnSpPr>
        <p:spPr>
          <a:xfrm flipH="1" flipV="1">
            <a:off x="16681987" y="3158145"/>
            <a:ext cx="19208" cy="705854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C38A92-371D-415B-A5F8-694780147432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oogle Shape;56;p13">
            <a:extLst>
              <a:ext uri="{FF2B5EF4-FFF2-40B4-BE49-F238E27FC236}">
                <a16:creationId xmlns:a16="http://schemas.microsoft.com/office/drawing/2014/main" id="{3533F0B1-471F-4F6A-AB66-96F4D3CC271A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8" name="Google Shape;95;p13">
            <a:extLst>
              <a:ext uri="{FF2B5EF4-FFF2-40B4-BE49-F238E27FC236}">
                <a16:creationId xmlns:a16="http://schemas.microsoft.com/office/drawing/2014/main" id="{14AD1FE3-6315-4EEB-B22D-2FCEE84EE95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0252DA8-E3E3-4137-9F3E-3CD04C41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751FF4-832D-4DA6-BCDD-900AF0A6093C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86EC34-699E-4C2B-829F-872361BE27FC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1410F-1C50-47F9-B626-F787EB8609D1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oogle Shape;95;p13">
            <a:extLst>
              <a:ext uri="{FF2B5EF4-FFF2-40B4-BE49-F238E27FC236}">
                <a16:creationId xmlns:a16="http://schemas.microsoft.com/office/drawing/2014/main" id="{B7CCD1C7-FAC2-4B8D-8BF1-9A7727E5732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83;p13">
            <a:extLst>
              <a:ext uri="{FF2B5EF4-FFF2-40B4-BE49-F238E27FC236}">
                <a16:creationId xmlns:a16="http://schemas.microsoft.com/office/drawing/2014/main" id="{ECBFF7F4-1ABC-457B-882B-2AAC9DF962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raphic 74" descr="Database with solid fill">
            <a:extLst>
              <a:ext uri="{FF2B5EF4-FFF2-40B4-BE49-F238E27FC236}">
                <a16:creationId xmlns:a16="http://schemas.microsoft.com/office/drawing/2014/main" id="{FF82DDC3-FB4F-4A4D-99D9-14E74F17A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D9960-8BF3-4F85-9DA8-C26EFD10D10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31339" y="10882374"/>
            <a:ext cx="2192378" cy="148546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3468D2F-0C5C-494B-A0F4-C6A6A5D867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568086" y="10882374"/>
            <a:ext cx="1816813" cy="1135095"/>
          </a:xfrm>
          <a:prstGeom prst="rect">
            <a:avLst/>
          </a:prstGeom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4CB9E8-D07B-4F9D-BDF6-3ECB062577C2}"/>
              </a:ext>
            </a:extLst>
          </p:cNvPr>
          <p:cNvCxnSpPr/>
          <p:nvPr/>
        </p:nvCxnSpPr>
        <p:spPr>
          <a:xfrm flipH="1">
            <a:off x="16945472" y="11232740"/>
            <a:ext cx="1497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9127536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2626501" y="-17128"/>
            <a:ext cx="9161649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98965" y="5872100"/>
            <a:ext cx="6965835" cy="7895723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0464799" y="5864773"/>
            <a:ext cx="11332496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25" name="Google Shape;93;p13">
            <a:extLst>
              <a:ext uri="{FF2B5EF4-FFF2-40B4-BE49-F238E27FC236}">
                <a16:creationId xmlns:a16="http://schemas.microsoft.com/office/drawing/2014/main" id="{A2AE3465-98DD-4689-A0F4-C620896E4D9D}"/>
              </a:ext>
            </a:extLst>
          </p:cNvPr>
          <p:cNvSpPr txBox="1"/>
          <p:nvPr/>
        </p:nvSpPr>
        <p:spPr>
          <a:xfrm>
            <a:off x="10861797" y="7913588"/>
            <a:ext cx="3852696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Match patient to hospital</a:t>
            </a:r>
          </a:p>
        </p:txBody>
      </p:sp>
      <p:sp>
        <p:nvSpPr>
          <p:cNvPr id="226" name="Google Shape;93;p13">
            <a:extLst>
              <a:ext uri="{FF2B5EF4-FFF2-40B4-BE49-F238E27FC236}">
                <a16:creationId xmlns:a16="http://schemas.microsoft.com/office/drawing/2014/main" id="{502815A5-B853-45C2-8089-FC3503D4EF8C}"/>
              </a:ext>
            </a:extLst>
          </p:cNvPr>
          <p:cNvSpPr txBox="1"/>
          <p:nvPr/>
        </p:nvSpPr>
        <p:spPr>
          <a:xfrm>
            <a:off x="10861797" y="8480253"/>
            <a:ext cx="3852696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 best route to hospital or to patient</a:t>
            </a:r>
          </a:p>
        </p:txBody>
      </p:sp>
      <p:sp>
        <p:nvSpPr>
          <p:cNvPr id="220" name="Google Shape;93;p13">
            <a:extLst>
              <a:ext uri="{FF2B5EF4-FFF2-40B4-BE49-F238E27FC236}">
                <a16:creationId xmlns:a16="http://schemas.microsoft.com/office/drawing/2014/main" id="{E359CEB7-AB40-4D30-8EAD-A8A7CA138AD6}"/>
              </a:ext>
            </a:extLst>
          </p:cNvPr>
          <p:cNvSpPr txBox="1"/>
          <p:nvPr/>
        </p:nvSpPr>
        <p:spPr>
          <a:xfrm>
            <a:off x="10891090" y="7255865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Talk to on-call physician</a:t>
            </a:r>
          </a:p>
        </p:txBody>
      </p:sp>
      <p:sp>
        <p:nvSpPr>
          <p:cNvPr id="216" name="Google Shape;93;p13">
            <a:extLst>
              <a:ext uri="{FF2B5EF4-FFF2-40B4-BE49-F238E27FC236}">
                <a16:creationId xmlns:a16="http://schemas.microsoft.com/office/drawing/2014/main" id="{2F827124-A7E6-47A6-82F8-6EF0B5640BB0}"/>
              </a:ext>
            </a:extLst>
          </p:cNvPr>
          <p:cNvSpPr txBox="1"/>
          <p:nvPr/>
        </p:nvSpPr>
        <p:spPr>
          <a:xfrm>
            <a:off x="10897781" y="6161479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See or add images</a:t>
            </a:r>
          </a:p>
        </p:txBody>
      </p:sp>
      <p:sp>
        <p:nvSpPr>
          <p:cNvPr id="219" name="Google Shape;93;p13">
            <a:extLst>
              <a:ext uri="{FF2B5EF4-FFF2-40B4-BE49-F238E27FC236}">
                <a16:creationId xmlns:a16="http://schemas.microsoft.com/office/drawing/2014/main" id="{A7C5985B-A28A-4D6D-9169-97C53154A319}"/>
              </a:ext>
            </a:extLst>
          </p:cNvPr>
          <p:cNvSpPr txBox="1"/>
          <p:nvPr/>
        </p:nvSpPr>
        <p:spPr>
          <a:xfrm>
            <a:off x="10897781" y="6741769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See or add videos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865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4"/>
            <a:ext cx="3481231" cy="500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" y="3651892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9" y="546943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266" y="757441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9" y="4623862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743" y="6490833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55732" y="3651892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21673" y="3068687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4108" y="9939812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Department (ED)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-11492" y="-28261"/>
            <a:ext cx="3510457" cy="2554545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Vitals Collection &amp; Communication System for EMS (AVEMS)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F1682-C9E7-4837-8C22-A63F6BA59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3461" y="6208531"/>
            <a:ext cx="6646984" cy="4171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01948-B29B-4105-8028-A4BD077C5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2043" y="6252431"/>
            <a:ext cx="6252681" cy="3907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27B60-9FE2-4B26-9405-61713005E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687" y="488740"/>
            <a:ext cx="2343150" cy="4743450"/>
          </a:xfrm>
          <a:prstGeom prst="rect">
            <a:avLst/>
          </a:prstGeom>
        </p:spPr>
      </p:pic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08F89F2F-5956-48FB-A975-7198913A4E66}"/>
              </a:ext>
            </a:extLst>
          </p:cNvPr>
          <p:cNvCxnSpPr>
            <a:cxnSpLocks/>
          </p:cNvCxnSpPr>
          <p:nvPr/>
        </p:nvCxnSpPr>
        <p:spPr>
          <a:xfrm>
            <a:off x="10990057" y="6668227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56;p13">
            <a:extLst>
              <a:ext uri="{FF2B5EF4-FFF2-40B4-BE49-F238E27FC236}">
                <a16:creationId xmlns:a16="http://schemas.microsoft.com/office/drawing/2014/main" id="{FCDAFA3E-1942-4D6C-9F04-03BE2517004A}"/>
              </a:ext>
            </a:extLst>
          </p:cNvPr>
          <p:cNvCxnSpPr>
            <a:cxnSpLocks/>
          </p:cNvCxnSpPr>
          <p:nvPr/>
        </p:nvCxnSpPr>
        <p:spPr>
          <a:xfrm>
            <a:off x="10990057" y="7217652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56;p13">
            <a:extLst>
              <a:ext uri="{FF2B5EF4-FFF2-40B4-BE49-F238E27FC236}">
                <a16:creationId xmlns:a16="http://schemas.microsoft.com/office/drawing/2014/main" id="{B6A85321-4480-4CDC-B11A-6E7E01B06FC0}"/>
              </a:ext>
            </a:extLst>
          </p:cNvPr>
          <p:cNvCxnSpPr>
            <a:cxnSpLocks/>
          </p:cNvCxnSpPr>
          <p:nvPr/>
        </p:nvCxnSpPr>
        <p:spPr>
          <a:xfrm>
            <a:off x="10990057" y="7763599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56;p13">
            <a:extLst>
              <a:ext uri="{FF2B5EF4-FFF2-40B4-BE49-F238E27FC236}">
                <a16:creationId xmlns:a16="http://schemas.microsoft.com/office/drawing/2014/main" id="{E46D6DEA-1658-4F92-AAFB-008D79278900}"/>
              </a:ext>
            </a:extLst>
          </p:cNvPr>
          <p:cNvCxnSpPr>
            <a:cxnSpLocks/>
          </p:cNvCxnSpPr>
          <p:nvPr/>
        </p:nvCxnSpPr>
        <p:spPr>
          <a:xfrm>
            <a:off x="10990056" y="8401774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56;p13">
            <a:extLst>
              <a:ext uri="{FF2B5EF4-FFF2-40B4-BE49-F238E27FC236}">
                <a16:creationId xmlns:a16="http://schemas.microsoft.com/office/drawing/2014/main" id="{16B78743-2A54-48BD-8882-5F9EB57D7897}"/>
              </a:ext>
            </a:extLst>
          </p:cNvPr>
          <p:cNvCxnSpPr>
            <a:cxnSpLocks/>
          </p:cNvCxnSpPr>
          <p:nvPr/>
        </p:nvCxnSpPr>
        <p:spPr>
          <a:xfrm>
            <a:off x="10990056" y="8976427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4D6D614-D7D7-4027-BD3A-203BEF18F0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782" y="10579494"/>
            <a:ext cx="4801750" cy="30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8819B0-571D-4CEB-899A-8E9B011B74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781" y="10579494"/>
            <a:ext cx="4801750" cy="3009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DEE1A-93CB-4B8F-951A-0D824AB3B9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2043" y="10249188"/>
            <a:ext cx="1645009" cy="33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0"/>
            <a:ext cx="4541520" cy="5222994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92245"/>
            <a:ext cx="4542132" cy="5780555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7267333" y="6703116"/>
            <a:ext cx="3179446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14"/>
          <p:cNvCxnSpPr>
            <a:cxnSpLocks/>
            <a:endCxn id="326" idx="2"/>
          </p:cNvCxnSpPr>
          <p:nvPr/>
        </p:nvCxnSpPr>
        <p:spPr>
          <a:xfrm flipH="1" flipV="1">
            <a:off x="7258432" y="3170398"/>
            <a:ext cx="8902" cy="35327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48E1DB-F443-42F0-B5C4-CBDD9280BEB7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00;p13">
            <a:extLst>
              <a:ext uri="{FF2B5EF4-FFF2-40B4-BE49-F238E27FC236}">
                <a16:creationId xmlns:a16="http://schemas.microsoft.com/office/drawing/2014/main" id="{26FF8A2D-AD84-4186-A66E-9696A67266C9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avalible on 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and location data sent to a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recieves data and stores it in a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 images and videos are added to the patient profle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is sent to the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 the the patient profile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cellular communications are sent to the drone which routes the data to the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cxnSp>
        <p:nvCxnSpPr>
          <p:cNvPr id="177" name="Google Shape;446;p14">
            <a:extLst>
              <a:ext uri="{FF2B5EF4-FFF2-40B4-BE49-F238E27FC236}">
                <a16:creationId xmlns:a16="http://schemas.microsoft.com/office/drawing/2014/main" id="{80527E63-ED42-44D5-9CF4-E0C484A7FB6F}"/>
              </a:ext>
            </a:extLst>
          </p:cNvPr>
          <p:cNvCxnSpPr>
            <a:cxnSpLocks/>
          </p:cNvCxnSpPr>
          <p:nvPr/>
        </p:nvCxnSpPr>
        <p:spPr>
          <a:xfrm flipH="1">
            <a:off x="4837251" y="2534993"/>
            <a:ext cx="1184760" cy="956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35C61-F05C-46E5-A2BB-59F2FFE58935}"/>
              </a:ext>
            </a:extLst>
          </p:cNvPr>
          <p:cNvSpPr txBox="1"/>
          <p:nvPr/>
        </p:nvSpPr>
        <p:spPr>
          <a:xfrm>
            <a:off x="2897348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0D7288-2F0F-4F9D-928E-A1797DAB841A}"/>
              </a:ext>
            </a:extLst>
          </p:cNvPr>
          <p:cNvSpPr txBox="1"/>
          <p:nvPr/>
        </p:nvSpPr>
        <p:spPr>
          <a:xfrm>
            <a:off x="3876626" y="1545347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E9120F-4168-4D7D-AEF6-C3E917BB28E5}"/>
              </a:ext>
            </a:extLst>
          </p:cNvPr>
          <p:cNvSpPr txBox="1"/>
          <p:nvPr/>
        </p:nvSpPr>
        <p:spPr>
          <a:xfrm>
            <a:off x="5257579" y="182036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DA7925A-B1F8-4AFF-A3A1-998566F70482}"/>
              </a:ext>
            </a:extLst>
          </p:cNvPr>
          <p:cNvSpPr txBox="1"/>
          <p:nvPr/>
        </p:nvSpPr>
        <p:spPr>
          <a:xfrm>
            <a:off x="12411031" y="140747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BE15766-FD22-4FE0-8218-C0920BFA7CE0}"/>
              </a:ext>
            </a:extLst>
          </p:cNvPr>
          <p:cNvSpPr txBox="1"/>
          <p:nvPr/>
        </p:nvSpPr>
        <p:spPr>
          <a:xfrm>
            <a:off x="12793978" y="54377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DC1295-23BB-4D99-BB45-A27259356615}"/>
              </a:ext>
            </a:extLst>
          </p:cNvPr>
          <p:cNvSpPr txBox="1"/>
          <p:nvPr/>
        </p:nvSpPr>
        <p:spPr>
          <a:xfrm>
            <a:off x="8439346" y="6270385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7. 8.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CB30C3C-60FB-498A-96AF-2F73B31BF50C}"/>
              </a:ext>
            </a:extLst>
          </p:cNvPr>
          <p:cNvSpPr txBox="1"/>
          <p:nvPr/>
        </p:nvSpPr>
        <p:spPr>
          <a:xfrm>
            <a:off x="5264938" y="2550842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40289B-71BA-4FC3-B7D3-B80C7CEED3C8}"/>
              </a:ext>
            </a:extLst>
          </p:cNvPr>
          <p:cNvSpPr txBox="1"/>
          <p:nvPr/>
        </p:nvSpPr>
        <p:spPr>
          <a:xfrm>
            <a:off x="9224328" y="182379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1707"/>
            <a:ext cx="4542132" cy="5791093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"/>
          <p:cNvCxnSpPr>
            <a:cxnSpLocks/>
          </p:cNvCxnSpPr>
          <p:nvPr/>
        </p:nvCxnSpPr>
        <p:spPr>
          <a:xfrm>
            <a:off x="10922230" y="4724523"/>
            <a:ext cx="0" cy="13629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 flipV="1">
            <a:off x="2604156" y="2254511"/>
            <a:ext cx="3798855" cy="49812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8D4909-7745-4F20-B565-820642E7F103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00;p13">
            <a:extLst>
              <a:ext uri="{FF2B5EF4-FFF2-40B4-BE49-F238E27FC236}">
                <a16:creationId xmlns:a16="http://schemas.microsoft.com/office/drawing/2014/main" id="{4887B007-AD2B-4DB8-A302-5AA8A863D25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accesses the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necessary, EMS communicates with patient or ground medic through an internal RF reciever embedded in the vitals collection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152FD-75A6-49D4-BE6E-28451126D13A}"/>
              </a:ext>
            </a:extLst>
          </p:cNvPr>
          <p:cNvSpPr/>
          <p:nvPr/>
        </p:nvSpPr>
        <p:spPr>
          <a:xfrm>
            <a:off x="10513219" y="6774739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BCFED-1FA7-4B94-BC26-DD115BFFE562}"/>
              </a:ext>
            </a:extLst>
          </p:cNvPr>
          <p:cNvSpPr/>
          <p:nvPr/>
        </p:nvSpPr>
        <p:spPr>
          <a:xfrm>
            <a:off x="10915277" y="6324279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BEE3447-E533-41E5-9A14-287D1927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08" y="6226049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CDD4B3C4-3806-42A3-B1E0-4A997642AB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27;p14">
            <a:extLst>
              <a:ext uri="{FF2B5EF4-FFF2-40B4-BE49-F238E27FC236}">
                <a16:creationId xmlns:a16="http://schemas.microsoft.com/office/drawing/2014/main" id="{58D79873-7E72-4869-B31A-897F0DF14658}"/>
              </a:ext>
            </a:extLst>
          </p:cNvPr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78" name="Google Shape;328;p14">
            <a:extLst>
              <a:ext uri="{FF2B5EF4-FFF2-40B4-BE49-F238E27FC236}">
                <a16:creationId xmlns:a16="http://schemas.microsoft.com/office/drawing/2014/main" id="{C445F28E-DDB0-4F76-A44A-E70AE7097318}"/>
              </a:ext>
            </a:extLst>
          </p:cNvPr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329;p14">
            <a:extLst>
              <a:ext uri="{FF2B5EF4-FFF2-40B4-BE49-F238E27FC236}">
                <a16:creationId xmlns:a16="http://schemas.microsoft.com/office/drawing/2014/main" id="{AD32F323-E967-408C-9178-5EC8C3524B2D}"/>
              </a:ext>
            </a:extLst>
          </p:cNvPr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352;p14">
            <a:extLst>
              <a:ext uri="{FF2B5EF4-FFF2-40B4-BE49-F238E27FC236}">
                <a16:creationId xmlns:a16="http://schemas.microsoft.com/office/drawing/2014/main" id="{DED6CBCF-BB2C-487E-8D4D-FAD588D0D0FE}"/>
              </a:ext>
            </a:extLst>
          </p:cNvPr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84" name="Google Shape;454;p14">
            <a:extLst>
              <a:ext uri="{FF2B5EF4-FFF2-40B4-BE49-F238E27FC236}">
                <a16:creationId xmlns:a16="http://schemas.microsoft.com/office/drawing/2014/main" id="{F1285E23-923A-4BF1-84C0-B4100CBDD94E}"/>
              </a:ext>
            </a:extLst>
          </p:cNvPr>
          <p:cNvCxnSpPr>
            <a:cxnSpLocks/>
          </p:cNvCxnSpPr>
          <p:nvPr/>
        </p:nvCxnSpPr>
        <p:spPr>
          <a:xfrm>
            <a:off x="11828686" y="4346361"/>
            <a:ext cx="1058" cy="301998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454;p14">
            <a:extLst>
              <a:ext uri="{FF2B5EF4-FFF2-40B4-BE49-F238E27FC236}">
                <a16:creationId xmlns:a16="http://schemas.microsoft.com/office/drawing/2014/main" id="{62498B15-D6CD-4477-B8C2-A8D7D4039A6A}"/>
              </a:ext>
            </a:extLst>
          </p:cNvPr>
          <p:cNvCxnSpPr>
            <a:cxnSpLocks/>
          </p:cNvCxnSpPr>
          <p:nvPr/>
        </p:nvCxnSpPr>
        <p:spPr>
          <a:xfrm>
            <a:off x="7218509" y="4339971"/>
            <a:ext cx="4610177" cy="639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378;p14">
            <a:extLst>
              <a:ext uri="{FF2B5EF4-FFF2-40B4-BE49-F238E27FC236}">
                <a16:creationId xmlns:a16="http://schemas.microsoft.com/office/drawing/2014/main" id="{1E2E7510-697A-4A9A-80E3-CB66047854A2}"/>
              </a:ext>
            </a:extLst>
          </p:cNvPr>
          <p:cNvCxnSpPr>
            <a:cxnSpLocks/>
          </p:cNvCxnSpPr>
          <p:nvPr/>
        </p:nvCxnSpPr>
        <p:spPr>
          <a:xfrm flipV="1">
            <a:off x="7228755" y="3853933"/>
            <a:ext cx="0" cy="49242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454;p14">
            <a:extLst>
              <a:ext uri="{FF2B5EF4-FFF2-40B4-BE49-F238E27FC236}">
                <a16:creationId xmlns:a16="http://schemas.microsoft.com/office/drawing/2014/main" id="{CCF85739-715A-430C-BA71-E5F8E5A21945}"/>
              </a:ext>
            </a:extLst>
          </p:cNvPr>
          <p:cNvCxnSpPr>
            <a:cxnSpLocks/>
          </p:cNvCxnSpPr>
          <p:nvPr/>
        </p:nvCxnSpPr>
        <p:spPr>
          <a:xfrm flipV="1">
            <a:off x="3544762" y="4733202"/>
            <a:ext cx="7366613" cy="3538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454;p14">
            <a:extLst>
              <a:ext uri="{FF2B5EF4-FFF2-40B4-BE49-F238E27FC236}">
                <a16:creationId xmlns:a16="http://schemas.microsoft.com/office/drawing/2014/main" id="{3024EB94-5B6A-4E40-8D62-55676401E955}"/>
              </a:ext>
            </a:extLst>
          </p:cNvPr>
          <p:cNvCxnSpPr>
            <a:cxnSpLocks/>
          </p:cNvCxnSpPr>
          <p:nvPr/>
        </p:nvCxnSpPr>
        <p:spPr>
          <a:xfrm>
            <a:off x="3544762" y="3075271"/>
            <a:ext cx="0" cy="170637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378;p14">
            <a:extLst>
              <a:ext uri="{FF2B5EF4-FFF2-40B4-BE49-F238E27FC236}">
                <a16:creationId xmlns:a16="http://schemas.microsoft.com/office/drawing/2014/main" id="{971CF557-1A28-4F11-8492-9B57F92FDD2B}"/>
              </a:ext>
            </a:extLst>
          </p:cNvPr>
          <p:cNvCxnSpPr>
            <a:cxnSpLocks/>
          </p:cNvCxnSpPr>
          <p:nvPr/>
        </p:nvCxnSpPr>
        <p:spPr>
          <a:xfrm flipH="1">
            <a:off x="2420245" y="3075271"/>
            <a:ext cx="1124517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F7A3B28-115F-4C55-8545-F39908A979FB}"/>
              </a:ext>
            </a:extLst>
          </p:cNvPr>
          <p:cNvSpPr txBox="1"/>
          <p:nvPr/>
        </p:nvSpPr>
        <p:spPr>
          <a:xfrm>
            <a:off x="4122277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C143743-C591-4572-BCA9-9999D5DB34F2}"/>
              </a:ext>
            </a:extLst>
          </p:cNvPr>
          <p:cNvSpPr txBox="1"/>
          <p:nvPr/>
        </p:nvSpPr>
        <p:spPr>
          <a:xfrm>
            <a:off x="9242715" y="179763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6CD49E-ABFB-4E3D-9DDF-DADB76E260D4}"/>
              </a:ext>
            </a:extLst>
          </p:cNvPr>
          <p:cNvSpPr txBox="1"/>
          <p:nvPr/>
        </p:nvSpPr>
        <p:spPr>
          <a:xfrm>
            <a:off x="12446641" y="13673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2091098-5D1C-410B-8FFF-B3CA974B004B}"/>
              </a:ext>
            </a:extLst>
          </p:cNvPr>
          <p:cNvSpPr txBox="1"/>
          <p:nvPr/>
        </p:nvSpPr>
        <p:spPr>
          <a:xfrm>
            <a:off x="12835409" y="538228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C15641-852E-4CFE-A116-FDDCE22CA398}"/>
              </a:ext>
            </a:extLst>
          </p:cNvPr>
          <p:cNvSpPr txBox="1"/>
          <p:nvPr/>
        </p:nvSpPr>
        <p:spPr>
          <a:xfrm>
            <a:off x="5702123" y="42648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54E40A-FBA4-4DA3-A4CC-9E06BCF55C55}"/>
              </a:ext>
            </a:extLst>
          </p:cNvPr>
          <p:cNvSpPr txBox="1"/>
          <p:nvPr/>
        </p:nvSpPr>
        <p:spPr>
          <a:xfrm>
            <a:off x="9118204" y="389253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274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4" name="Google Shape;314;p14"/>
          <p:cNvSpPr/>
          <p:nvPr/>
        </p:nvSpPr>
        <p:spPr>
          <a:xfrm>
            <a:off x="10100727" y="1"/>
            <a:ext cx="4542132" cy="1097280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8C2575CF-EED7-4247-914C-054E2B9270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88;p14">
            <a:extLst>
              <a:ext uri="{FF2B5EF4-FFF2-40B4-BE49-F238E27FC236}">
                <a16:creationId xmlns:a16="http://schemas.microsoft.com/office/drawing/2014/main" id="{327DB2BF-E1D9-4A47-BDA1-0E7560D2652E}"/>
              </a:ext>
            </a:extLst>
          </p:cNvPr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8" name="Google Shape;389;p14">
            <a:extLst>
              <a:ext uri="{FF2B5EF4-FFF2-40B4-BE49-F238E27FC236}">
                <a16:creationId xmlns:a16="http://schemas.microsoft.com/office/drawing/2014/main" id="{88B63BC2-0AD0-4BAA-B7FA-D86F736E73F2}"/>
              </a:ext>
            </a:extLst>
          </p:cNvPr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79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1EA53118-0906-4407-8E65-8BF9C8B94AE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391;p14">
            <a:extLst>
              <a:ext uri="{FF2B5EF4-FFF2-40B4-BE49-F238E27FC236}">
                <a16:creationId xmlns:a16="http://schemas.microsoft.com/office/drawing/2014/main" id="{2A24D968-0057-452B-9030-26D73B39CD41}"/>
              </a:ext>
            </a:extLst>
          </p:cNvPr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1" name="Google Shape;392;p14">
            <a:extLst>
              <a:ext uri="{FF2B5EF4-FFF2-40B4-BE49-F238E27FC236}">
                <a16:creationId xmlns:a16="http://schemas.microsoft.com/office/drawing/2014/main" id="{AB8E4974-C82C-4EDB-A640-79D53B91B1C7}"/>
              </a:ext>
            </a:extLst>
          </p:cNvPr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82" name="Google Shape;393;p14">
            <a:extLst>
              <a:ext uri="{FF2B5EF4-FFF2-40B4-BE49-F238E27FC236}">
                <a16:creationId xmlns:a16="http://schemas.microsoft.com/office/drawing/2014/main" id="{936CD8AF-7A69-4315-9DB4-EEC5F29F75E1}"/>
              </a:ext>
            </a:extLst>
          </p:cNvPr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394;p14">
            <a:extLst>
              <a:ext uri="{FF2B5EF4-FFF2-40B4-BE49-F238E27FC236}">
                <a16:creationId xmlns:a16="http://schemas.microsoft.com/office/drawing/2014/main" id="{CC9CF702-99FD-49EA-AA06-631CAE23950B}"/>
              </a:ext>
            </a:extLst>
          </p:cNvPr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00;p13">
            <a:extLst>
              <a:ext uri="{FF2B5EF4-FFF2-40B4-BE49-F238E27FC236}">
                <a16:creationId xmlns:a16="http://schemas.microsoft.com/office/drawing/2014/main" id="{170D87F1-FF46-401E-BEB4-7084D8C1DEA1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 and communication node is down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a local memory card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 scene, EMS uploads vital and location data to app 1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00;p13">
            <a:extLst>
              <a:ext uri="{FF2B5EF4-FFF2-40B4-BE49-F238E27FC236}">
                <a16:creationId xmlns:a16="http://schemas.microsoft.com/office/drawing/2014/main" id="{989222CB-9263-4C82-8444-A26CD812FC79}"/>
              </a:ext>
            </a:extLst>
          </p:cNvPr>
          <p:cNvSpPr txBox="1"/>
          <p:nvPr/>
        </p:nvSpPr>
        <p:spPr>
          <a:xfrm>
            <a:off x="164027" y="5218093"/>
            <a:ext cx="9926300" cy="183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Comminication node 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 core node in the vitals collection device that collects and communicates vitals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710072-B114-425F-85E1-141BC4704990}"/>
              </a:ext>
            </a:extLst>
          </p:cNvPr>
          <p:cNvSpPr txBox="1"/>
          <p:nvPr/>
        </p:nvSpPr>
        <p:spPr>
          <a:xfrm>
            <a:off x="5028325" y="8951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B032B06-7EA5-4E8B-9217-9F8DF049509C}"/>
              </a:ext>
            </a:extLst>
          </p:cNvPr>
          <p:cNvSpPr txBox="1"/>
          <p:nvPr/>
        </p:nvSpPr>
        <p:spPr>
          <a:xfrm>
            <a:off x="13868221" y="22854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88" name="Google Shape;312;p14">
            <a:extLst>
              <a:ext uri="{FF2B5EF4-FFF2-40B4-BE49-F238E27FC236}">
                <a16:creationId xmlns:a16="http://schemas.microsoft.com/office/drawing/2014/main" id="{37098F52-29FB-4BE9-B5EE-E36ED8B2B88B}"/>
              </a:ext>
            </a:extLst>
          </p:cNvPr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9" name="Google Shape;355;p14">
            <a:extLst>
              <a:ext uri="{FF2B5EF4-FFF2-40B4-BE49-F238E27FC236}">
                <a16:creationId xmlns:a16="http://schemas.microsoft.com/office/drawing/2014/main" id="{AA08C6BE-ED4E-4269-8911-1B5241DF0428}"/>
              </a:ext>
            </a:extLst>
          </p:cNvPr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0" name="Google Shape;356;p14">
            <a:extLst>
              <a:ext uri="{FF2B5EF4-FFF2-40B4-BE49-F238E27FC236}">
                <a16:creationId xmlns:a16="http://schemas.microsoft.com/office/drawing/2014/main" id="{1B2DA946-C620-455B-B3E1-9FAA80159B04}"/>
              </a:ext>
            </a:extLst>
          </p:cNvPr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1" name="Google Shape;357;p14">
            <a:extLst>
              <a:ext uri="{FF2B5EF4-FFF2-40B4-BE49-F238E27FC236}">
                <a16:creationId xmlns:a16="http://schemas.microsoft.com/office/drawing/2014/main" id="{E5327D13-6CB7-47AF-834C-8C0B4FB152C6}"/>
              </a:ext>
            </a:extLst>
          </p:cNvPr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2" name="Google Shape;358;p14">
            <a:extLst>
              <a:ext uri="{FF2B5EF4-FFF2-40B4-BE49-F238E27FC236}">
                <a16:creationId xmlns:a16="http://schemas.microsoft.com/office/drawing/2014/main" id="{BB3312F3-3F4B-49DC-9FCC-30D2C6658F98}"/>
              </a:ext>
            </a:extLst>
          </p:cNvPr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3" name="Google Shape;359;p14">
            <a:extLst>
              <a:ext uri="{FF2B5EF4-FFF2-40B4-BE49-F238E27FC236}">
                <a16:creationId xmlns:a16="http://schemas.microsoft.com/office/drawing/2014/main" id="{F5AC5DED-D1B7-4FFD-A0BA-AEAA4F391980}"/>
              </a:ext>
            </a:extLst>
          </p:cNvPr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4" name="Google Shape;360;p14">
            <a:extLst>
              <a:ext uri="{FF2B5EF4-FFF2-40B4-BE49-F238E27FC236}">
                <a16:creationId xmlns:a16="http://schemas.microsoft.com/office/drawing/2014/main" id="{E58CB998-4A61-4E0F-8246-74EF6D636793}"/>
              </a:ext>
            </a:extLst>
          </p:cNvPr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5" name="Google Shape;361;p14">
            <a:extLst>
              <a:ext uri="{FF2B5EF4-FFF2-40B4-BE49-F238E27FC236}">
                <a16:creationId xmlns:a16="http://schemas.microsoft.com/office/drawing/2014/main" id="{CC0C49A1-59AA-44E4-BB01-611753BBDF02}"/>
              </a:ext>
            </a:extLst>
          </p:cNvPr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6" name="Google Shape;362;p14">
            <a:extLst>
              <a:ext uri="{FF2B5EF4-FFF2-40B4-BE49-F238E27FC236}">
                <a16:creationId xmlns:a16="http://schemas.microsoft.com/office/drawing/2014/main" id="{9F5C04D3-767E-446E-B0FD-1738C5A09E57}"/>
              </a:ext>
            </a:extLst>
          </p:cNvPr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7" name="Google Shape;363;p14">
            <a:extLst>
              <a:ext uri="{FF2B5EF4-FFF2-40B4-BE49-F238E27FC236}">
                <a16:creationId xmlns:a16="http://schemas.microsoft.com/office/drawing/2014/main" id="{AE1DFCE8-F128-4C67-99B9-1845DFD8F95C}"/>
              </a:ext>
            </a:extLst>
          </p:cNvPr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98" name="Google Shape;367;p14">
            <a:extLst>
              <a:ext uri="{FF2B5EF4-FFF2-40B4-BE49-F238E27FC236}">
                <a16:creationId xmlns:a16="http://schemas.microsoft.com/office/drawing/2014/main" id="{A0DDADC2-10FF-4D03-BF45-3DDB29CA16DB}"/>
              </a:ext>
            </a:extLst>
          </p:cNvPr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368;p14">
            <a:extLst>
              <a:ext uri="{FF2B5EF4-FFF2-40B4-BE49-F238E27FC236}">
                <a16:creationId xmlns:a16="http://schemas.microsoft.com/office/drawing/2014/main" id="{C295796F-3624-43FB-B8A0-068CA98FF838}"/>
              </a:ext>
            </a:extLst>
          </p:cNvPr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369;p14">
            <a:extLst>
              <a:ext uri="{FF2B5EF4-FFF2-40B4-BE49-F238E27FC236}">
                <a16:creationId xmlns:a16="http://schemas.microsoft.com/office/drawing/2014/main" id="{F17E73B4-97C1-49C2-8ACE-9247870AD90B}"/>
              </a:ext>
            </a:extLst>
          </p:cNvPr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370;p14">
            <a:extLst>
              <a:ext uri="{FF2B5EF4-FFF2-40B4-BE49-F238E27FC236}">
                <a16:creationId xmlns:a16="http://schemas.microsoft.com/office/drawing/2014/main" id="{F557EF04-14CB-4CA3-8980-EBF179A4B3D2}"/>
              </a:ext>
            </a:extLst>
          </p:cNvPr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74B1CFD6-3A0E-442A-8ADA-1EB55255AEB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372;p14">
            <a:extLst>
              <a:ext uri="{FF2B5EF4-FFF2-40B4-BE49-F238E27FC236}">
                <a16:creationId xmlns:a16="http://schemas.microsoft.com/office/drawing/2014/main" id="{DC9D25B4-400C-43A7-9BFD-1139D657EBDD}"/>
              </a:ext>
            </a:extLst>
          </p:cNvPr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204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AF742115-CA41-47B6-B693-22744C09E41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374;p14" descr="Person icon - Free download on Iconfinder">
            <a:extLst>
              <a:ext uri="{FF2B5EF4-FFF2-40B4-BE49-F238E27FC236}">
                <a16:creationId xmlns:a16="http://schemas.microsoft.com/office/drawing/2014/main" id="{A6713C49-BCF8-4D15-B0FD-F4D42BDCAF5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375;p14">
            <a:extLst>
              <a:ext uri="{FF2B5EF4-FFF2-40B4-BE49-F238E27FC236}">
                <a16:creationId xmlns:a16="http://schemas.microsoft.com/office/drawing/2014/main" id="{42B936DB-AF4A-451D-815C-881E81E80094}"/>
              </a:ext>
            </a:extLst>
          </p:cNvPr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207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ABBF0125-3CA1-48E6-A9B6-FB6EB39731C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2A982EEC-627F-4DFF-96C3-940D9DBB048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381;p14">
            <a:extLst>
              <a:ext uri="{FF2B5EF4-FFF2-40B4-BE49-F238E27FC236}">
                <a16:creationId xmlns:a16="http://schemas.microsoft.com/office/drawing/2014/main" id="{47EDD27C-8076-46A7-A5A1-6F4CEB3B16EB}"/>
              </a:ext>
            </a:extLst>
          </p:cNvPr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210" name="Google Shape;382;p14">
            <a:extLst>
              <a:ext uri="{FF2B5EF4-FFF2-40B4-BE49-F238E27FC236}">
                <a16:creationId xmlns:a16="http://schemas.microsoft.com/office/drawing/2014/main" id="{3A4F5835-6178-4260-B3E5-5D2B4EB316F5}"/>
              </a:ext>
            </a:extLst>
          </p:cNvPr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1" name="Google Shape;383;p14">
            <a:extLst>
              <a:ext uri="{FF2B5EF4-FFF2-40B4-BE49-F238E27FC236}">
                <a16:creationId xmlns:a16="http://schemas.microsoft.com/office/drawing/2014/main" id="{ABCB8B41-D921-4CFE-AEB2-3A6D7FCBC921}"/>
              </a:ext>
            </a:extLst>
          </p:cNvPr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384;p14">
            <a:extLst>
              <a:ext uri="{FF2B5EF4-FFF2-40B4-BE49-F238E27FC236}">
                <a16:creationId xmlns:a16="http://schemas.microsoft.com/office/drawing/2014/main" id="{FF590B41-74C7-4772-97C3-843E2978C799}"/>
              </a:ext>
            </a:extLst>
          </p:cNvPr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385;p14">
            <a:extLst>
              <a:ext uri="{FF2B5EF4-FFF2-40B4-BE49-F238E27FC236}">
                <a16:creationId xmlns:a16="http://schemas.microsoft.com/office/drawing/2014/main" id="{9037D217-D3A9-4A0B-B29E-C9E5EDB9D043}"/>
              </a:ext>
            </a:extLst>
          </p:cNvPr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4" name="Google Shape;386;p14">
            <a:extLst>
              <a:ext uri="{FF2B5EF4-FFF2-40B4-BE49-F238E27FC236}">
                <a16:creationId xmlns:a16="http://schemas.microsoft.com/office/drawing/2014/main" id="{FCF76CA5-8622-41D9-AE63-75FBF992FA73}"/>
              </a:ext>
            </a:extLst>
          </p:cNvPr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964753FD-EC2C-4C77-8368-AF406E7B32BC}"/>
              </a:ext>
            </a:extLst>
          </p:cNvPr>
          <p:cNvSpPr txBox="1"/>
          <p:nvPr/>
        </p:nvSpPr>
        <p:spPr>
          <a:xfrm>
            <a:off x="12666961" y="408857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501218-E2C3-465E-994B-6E62AC7FF4D6}"/>
              </a:ext>
            </a:extLst>
          </p:cNvPr>
          <p:cNvSpPr txBox="1"/>
          <p:nvPr/>
        </p:nvSpPr>
        <p:spPr>
          <a:xfrm>
            <a:off x="12439880" y="1407384"/>
            <a:ext cx="10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D7171-B73E-4C3A-B330-16F199C407F6}"/>
              </a:ext>
            </a:extLst>
          </p:cNvPr>
          <p:cNvCxnSpPr>
            <a:cxnSpLocks/>
          </p:cNvCxnSpPr>
          <p:nvPr/>
        </p:nvCxnSpPr>
        <p:spPr>
          <a:xfrm>
            <a:off x="12633834" y="3805676"/>
            <a:ext cx="18696" cy="3580133"/>
          </a:xfrm>
          <a:prstGeom prst="straightConnector1">
            <a:avLst/>
          </a:prstGeom>
          <a:ln w="38100">
            <a:solidFill>
              <a:srgbClr val="BB3F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3EB515-A55E-48AE-B5DA-0D5FA9C93E7E}"/>
              </a:ext>
            </a:extLst>
          </p:cNvPr>
          <p:cNvSpPr txBox="1"/>
          <p:nvPr/>
        </p:nvSpPr>
        <p:spPr>
          <a:xfrm>
            <a:off x="12190000" y="665748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B5B2AE-0D38-4011-8418-92FE6D76D0FC}"/>
              </a:ext>
            </a:extLst>
          </p:cNvPr>
          <p:cNvSpPr txBox="1"/>
          <p:nvPr/>
        </p:nvSpPr>
        <p:spPr>
          <a:xfrm>
            <a:off x="11983136" y="7838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934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subscribe to specific patients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view the triaged list of their patients or access individual patient profiles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D1DBBF-B4E2-4CF3-BAC9-00A68F9EA39D}"/>
              </a:ext>
            </a:extLst>
          </p:cNvPr>
          <p:cNvSpPr txBox="1"/>
          <p:nvPr/>
        </p:nvSpPr>
        <p:spPr>
          <a:xfrm>
            <a:off x="3009740" y="930584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3DACE7-29FB-4160-8F47-01E314FE9FFA}"/>
              </a:ext>
            </a:extLst>
          </p:cNvPr>
          <p:cNvSpPr txBox="1"/>
          <p:nvPr/>
        </p:nvSpPr>
        <p:spPr>
          <a:xfrm>
            <a:off x="727205" y="872571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cxnSp>
        <p:nvCxnSpPr>
          <p:cNvPr id="91" name="Google Shape;399;p14">
            <a:extLst>
              <a:ext uri="{FF2B5EF4-FFF2-40B4-BE49-F238E27FC236}">
                <a16:creationId xmlns:a16="http://schemas.microsoft.com/office/drawing/2014/main" id="{EB890A8C-2A86-4471-AA0C-4A8EE8C7E76A}"/>
              </a:ext>
            </a:extLst>
          </p:cNvPr>
          <p:cNvCxnSpPr>
            <a:cxnSpLocks/>
          </p:cNvCxnSpPr>
          <p:nvPr/>
        </p:nvCxnSpPr>
        <p:spPr>
          <a:xfrm>
            <a:off x="1381624" y="6182090"/>
            <a:ext cx="0" cy="68226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6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not not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 displays triaged list of patients and doctors or nurses can look at individual patient profiles if necessary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79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3. 4.</a:t>
            </a:r>
          </a:p>
        </p:txBody>
      </p:sp>
    </p:spTree>
    <p:extLst>
      <p:ext uri="{BB962C8B-B14F-4D97-AF65-F5344CB8AC3E}">
        <p14:creationId xmlns:p14="http://schemas.microsoft.com/office/powerpoint/2010/main" val="778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 1 server alerts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when patient is 15 minutes away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change patients status from being in-transport to in-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F706F2-397E-4992-A5AE-37D442593809}"/>
              </a:ext>
            </a:extLst>
          </p:cNvPr>
          <p:cNvSpPr txBox="1"/>
          <p:nvPr/>
        </p:nvSpPr>
        <p:spPr>
          <a:xfrm>
            <a:off x="5768273" y="672942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248478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2863</Words>
  <Application>Microsoft Office PowerPoint</Application>
  <PresentationFormat>Custom</PresentationFormat>
  <Paragraphs>650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Lilita One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25</cp:revision>
  <dcterms:modified xsi:type="dcterms:W3CDTF">2022-01-19T20:35:38Z</dcterms:modified>
</cp:coreProperties>
</file>