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6"/>
  </p:notesMasterIdLst>
  <p:sldIdLst>
    <p:sldId id="259" r:id="rId2"/>
    <p:sldId id="314" r:id="rId3"/>
    <p:sldId id="260" r:id="rId4"/>
    <p:sldId id="27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277" r:id="rId13"/>
    <p:sldId id="271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942"/>
    <a:srgbClr val="333A43"/>
    <a:srgbClr val="24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675B2B-25CB-4B2E-A4D3-0071B88A854C}">
  <a:tblStyle styleId="{C4675B2B-25CB-4B2E-A4D3-0071B88A85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993d73b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993d73b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54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993d73b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993d73b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10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93969108f1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0" name="Google Shape;2340;g93969108f1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9b62cbd3bc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9b62cbd3bc_2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ff37ea2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ff37ea2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g9b62cbd3bc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4" name="Google Shape;3604;g9b62cbd3bc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30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a0f900027_1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a0f900027_1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993d73b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993d73b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993d73b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993d73b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07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993d73b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993d73b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31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993d73b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993d73b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53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993d73b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993d73b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5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993d73b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993d73b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06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A0A34340-795B-6E02-194D-C78D664EA08B}"/>
              </a:ext>
            </a:extLst>
          </p:cNvPr>
          <p:cNvSpPr/>
          <p:nvPr userDrawn="1"/>
        </p:nvSpPr>
        <p:spPr>
          <a:xfrm rot="5400000" flipH="1">
            <a:off x="-124473" y="120744"/>
            <a:ext cx="5156493" cy="49075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20 w 10000"/>
              <a:gd name="connsiteY0" fmla="*/ 451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20 w 10000"/>
              <a:gd name="connsiteY4" fmla="*/ 4516 h 10000"/>
              <a:gd name="connsiteX0" fmla="*/ 79 w 10000"/>
              <a:gd name="connsiteY0" fmla="*/ 629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79 w 10000"/>
              <a:gd name="connsiteY4" fmla="*/ 6293 h 10000"/>
              <a:gd name="connsiteX0" fmla="*/ 58 w 10000"/>
              <a:gd name="connsiteY0" fmla="*/ 635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58 w 10000"/>
              <a:gd name="connsiteY4" fmla="*/ 6358 h 10000"/>
              <a:gd name="connsiteX0" fmla="*/ 17 w 10000"/>
              <a:gd name="connsiteY0" fmla="*/ 627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 w 10000"/>
              <a:gd name="connsiteY4" fmla="*/ 6271 h 10000"/>
              <a:gd name="connsiteX0" fmla="*/ 17 w 10000"/>
              <a:gd name="connsiteY0" fmla="*/ 624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 w 10000"/>
              <a:gd name="connsiteY4" fmla="*/ 6242 h 10000"/>
              <a:gd name="connsiteX0" fmla="*/ 6 w 10017"/>
              <a:gd name="connsiteY0" fmla="*/ 6242 h 10000"/>
              <a:gd name="connsiteX1" fmla="*/ 10017 w 10017"/>
              <a:gd name="connsiteY1" fmla="*/ 0 h 10000"/>
              <a:gd name="connsiteX2" fmla="*/ 10017 w 10017"/>
              <a:gd name="connsiteY2" fmla="*/ 10000 h 10000"/>
              <a:gd name="connsiteX3" fmla="*/ 17 w 10017"/>
              <a:gd name="connsiteY3" fmla="*/ 10000 h 10000"/>
              <a:gd name="connsiteX4" fmla="*/ 6 w 10017"/>
              <a:gd name="connsiteY4" fmla="*/ 6242 h 10000"/>
              <a:gd name="connsiteX0" fmla="*/ 35 w 10000"/>
              <a:gd name="connsiteY0" fmla="*/ 622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5 w 10000"/>
              <a:gd name="connsiteY4" fmla="*/ 6223 h 10000"/>
              <a:gd name="connsiteX0" fmla="*/ 35 w 10000"/>
              <a:gd name="connsiteY0" fmla="*/ 622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5 w 10000"/>
              <a:gd name="connsiteY4" fmla="*/ 6223 h 10000"/>
              <a:gd name="connsiteX0" fmla="*/ 16 w 10000"/>
              <a:gd name="connsiteY0" fmla="*/ 625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6 w 10000"/>
              <a:gd name="connsiteY4" fmla="*/ 6252 h 10000"/>
              <a:gd name="connsiteX0" fmla="*/ 6 w 10018"/>
              <a:gd name="connsiteY0" fmla="*/ 6242 h 10000"/>
              <a:gd name="connsiteX1" fmla="*/ 10018 w 10018"/>
              <a:gd name="connsiteY1" fmla="*/ 0 h 10000"/>
              <a:gd name="connsiteX2" fmla="*/ 10018 w 10018"/>
              <a:gd name="connsiteY2" fmla="*/ 10000 h 10000"/>
              <a:gd name="connsiteX3" fmla="*/ 18 w 10018"/>
              <a:gd name="connsiteY3" fmla="*/ 10000 h 10000"/>
              <a:gd name="connsiteX4" fmla="*/ 6 w 10018"/>
              <a:gd name="connsiteY4" fmla="*/ 62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8" h="10000">
                <a:moveTo>
                  <a:pt x="6" y="6242"/>
                </a:moveTo>
                <a:lnTo>
                  <a:pt x="10018" y="0"/>
                </a:lnTo>
                <a:lnTo>
                  <a:pt x="10018" y="10000"/>
                </a:lnTo>
                <a:lnTo>
                  <a:pt x="18" y="10000"/>
                </a:lnTo>
                <a:cubicBezTo>
                  <a:pt x="44" y="8764"/>
                  <a:pt x="-20" y="7478"/>
                  <a:pt x="6" y="62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ix Column 3">
  <p:cSld name="CUSTOM_1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/>
          <p:nvPr/>
        </p:nvSpPr>
        <p:spPr>
          <a:xfrm rot="-5400000" flipH="1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2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3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4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5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6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7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7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ubTitle" idx="2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3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5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954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8" r:id="rId4"/>
    <p:sldLayoutId id="2147483669" r:id="rId5"/>
    <p:sldLayoutId id="2147483672" r:id="rId6"/>
    <p:sldLayoutId id="2147483681" r:id="rId7"/>
    <p:sldLayoutId id="214748368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278766" y="255165"/>
            <a:ext cx="4293234" cy="2029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Synchronizer</a:t>
            </a:r>
            <a:endParaRPr lang="en-GB" sz="4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3C5F87AB-6D49-3E7D-871E-7A0C3894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24" y="2363517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Socket.IO - Wikipedia">
            <a:extLst>
              <a:ext uri="{FF2B5EF4-FFF2-40B4-BE49-F238E27FC236}">
                <a16:creationId xmlns:a16="http://schemas.microsoft.com/office/drawing/2014/main" id="{A8A27897-925F-2D5F-BF8B-F5BD8392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7" y="2568337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Node js - Free logo icons">
            <a:extLst>
              <a:ext uri="{FF2B5EF4-FFF2-40B4-BE49-F238E27FC236}">
                <a16:creationId xmlns:a16="http://schemas.microsoft.com/office/drawing/2014/main" id="{83C8AAA8-CE96-0BF1-2270-3371C78F8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9" y="2136844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42366-7815-5BCB-7D6A-9BC91D0FA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135" y="445315"/>
            <a:ext cx="3891099" cy="2923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D3FF6B-EA45-B93E-682A-ADC962858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0217" y="2168741"/>
            <a:ext cx="3572942" cy="268570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1DA9B73-4EA7-B109-134B-CF34CC08E55B}"/>
              </a:ext>
            </a:extLst>
          </p:cNvPr>
          <p:cNvGrpSpPr/>
          <p:nvPr/>
        </p:nvGrpSpPr>
        <p:grpSpPr>
          <a:xfrm>
            <a:off x="212027" y="4609257"/>
            <a:ext cx="1469090" cy="400110"/>
            <a:chOff x="158862" y="4630523"/>
            <a:chExt cx="1469090" cy="400110"/>
          </a:xfrm>
        </p:grpSpPr>
        <p:pic>
          <p:nvPicPr>
            <p:cNvPr id="14" name="Picture 13" descr="A black cat in a circle&#10;&#10;Description automatically generated">
              <a:extLst>
                <a:ext uri="{FF2B5EF4-FFF2-40B4-BE49-F238E27FC236}">
                  <a16:creationId xmlns:a16="http://schemas.microsoft.com/office/drawing/2014/main" id="{956CCAB8-79D8-6A2D-EE5A-3211784E6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75000"/>
            </a:blip>
            <a:stretch>
              <a:fillRect/>
            </a:stretch>
          </p:blipFill>
          <p:spPr>
            <a:xfrm>
              <a:off x="158862" y="4630523"/>
              <a:ext cx="400110" cy="40011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EB4F26-EA94-4668-2C32-3686BDEAE5ED}"/>
                </a:ext>
              </a:extLst>
            </p:cNvPr>
            <p:cNvSpPr txBox="1"/>
            <p:nvPr/>
          </p:nvSpPr>
          <p:spPr>
            <a:xfrm>
              <a:off x="497394" y="4661301"/>
              <a:ext cx="1130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b="1" dirty="0">
                  <a:solidFill>
                    <a:schemeClr val="tx1"/>
                  </a:solidFill>
                  <a:latin typeface="Consolas" panose="020B0609020204030204" pitchFamily="49" charset="0"/>
                  <a:ea typeface="Yu Gothic UI" panose="020B0500000000000000" pitchFamily="34" charset="-128"/>
                  <a:cs typeface="Segoe UI" panose="020B0502040204020203" pitchFamily="34" charset="0"/>
                </a:rPr>
                <a:t>erman999</a:t>
              </a:r>
              <a:endParaRPr lang="tr-TR" sz="1800" b="1" dirty="0">
                <a:solidFill>
                  <a:schemeClr val="tx1"/>
                </a:solidFill>
                <a:latin typeface="Consolas" panose="020B0609020204030204" pitchFamily="49" charset="0"/>
                <a:ea typeface="Yu Gothic UI" panose="020B0500000000000000" pitchFamily="34" charset="-128"/>
                <a:cs typeface="Segoe UI" panose="020B0502040204020203" pitchFamily="34" charset="0"/>
              </a:endParaRPr>
            </a:p>
          </p:txBody>
        </p:sp>
      </p:grpSp>
      <p:pic>
        <p:nvPicPr>
          <p:cNvPr id="2052" name="Picture 4" descr="Js icon">
            <a:extLst>
              <a:ext uri="{FF2B5EF4-FFF2-40B4-BE49-F238E27FC236}">
                <a16:creationId xmlns:a16="http://schemas.microsoft.com/office/drawing/2014/main" id="{21FC747B-BB6D-B47C-49D6-E3E3591B2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95" y="4565604"/>
            <a:ext cx="513907" cy="51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6C87A0A-22BB-A9BB-9D33-D37B062911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5903" y="3501776"/>
            <a:ext cx="750774" cy="612000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4290F6F-8696-C697-1A96-DD69A8C8C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6" b="26359"/>
          <a:stretch/>
        </p:blipFill>
        <p:spPr bwMode="auto">
          <a:xfrm>
            <a:off x="317255" y="3122855"/>
            <a:ext cx="938199" cy="48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70;p48">
            <a:extLst>
              <a:ext uri="{FF2B5EF4-FFF2-40B4-BE49-F238E27FC236}">
                <a16:creationId xmlns:a16="http://schemas.microsoft.com/office/drawing/2014/main" id="{7B642565-85C1-439E-7A76-C6ADFD03B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000" y="217637"/>
            <a:ext cx="8100000" cy="567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Client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Google Shape;871;p48">
            <a:extLst>
              <a:ext uri="{FF2B5EF4-FFF2-40B4-BE49-F238E27FC236}">
                <a16:creationId xmlns:a16="http://schemas.microsoft.com/office/drawing/2014/main" id="{C964C7F1-523F-4C57-F217-ADF5ECD77B5D}"/>
              </a:ext>
            </a:extLst>
          </p:cNvPr>
          <p:cNvSpPr txBox="1">
            <a:spLocks/>
          </p:cNvSpPr>
          <p:nvPr/>
        </p:nvSpPr>
        <p:spPr>
          <a:xfrm>
            <a:off x="5912723" y="966178"/>
            <a:ext cx="3068517" cy="40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If 'Table' or 'Columns' gives error,</a:t>
            </a:r>
            <a:endParaRPr lang="tr-TR" sz="18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EC599-B58B-A5B8-C1B1-DE0A5D6F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" y="966178"/>
            <a:ext cx="5127411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0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70;p48">
            <a:extLst>
              <a:ext uri="{FF2B5EF4-FFF2-40B4-BE49-F238E27FC236}">
                <a16:creationId xmlns:a16="http://schemas.microsoft.com/office/drawing/2014/main" id="{7B642565-85C1-439E-7A76-C6ADFD03B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000" y="217637"/>
            <a:ext cx="8100000" cy="567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Client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Google Shape;871;p48">
            <a:extLst>
              <a:ext uri="{FF2B5EF4-FFF2-40B4-BE49-F238E27FC236}">
                <a16:creationId xmlns:a16="http://schemas.microsoft.com/office/drawing/2014/main" id="{C964C7F1-523F-4C57-F217-ADF5ECD77B5D}"/>
              </a:ext>
            </a:extLst>
          </p:cNvPr>
          <p:cNvSpPr txBox="1">
            <a:spLocks/>
          </p:cNvSpPr>
          <p:nvPr/>
        </p:nvSpPr>
        <p:spPr>
          <a:xfrm>
            <a:off x="5912723" y="966178"/>
            <a:ext cx="3068517" cy="40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If 'Table' or 'Columns' gives error,</a:t>
            </a:r>
            <a:endParaRPr lang="tr-TR" sz="18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AFDF0-EBBD-D76C-3067-121F9756A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" y="1073863"/>
            <a:ext cx="5127412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08;p73">
            <a:extLst>
              <a:ext uri="{FF2B5EF4-FFF2-40B4-BE49-F238E27FC236}">
                <a16:creationId xmlns:a16="http://schemas.microsoft.com/office/drawing/2014/main" id="{B8A971C2-4900-399D-B58A-B0B6B0972433}"/>
              </a:ext>
            </a:extLst>
          </p:cNvPr>
          <p:cNvSpPr txBox="1">
            <a:spLocks/>
          </p:cNvSpPr>
          <p:nvPr/>
        </p:nvSpPr>
        <p:spPr>
          <a:xfrm>
            <a:off x="740147" y="1869034"/>
            <a:ext cx="2288432" cy="1098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you have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questions?</a:t>
            </a:r>
          </a:p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tr-TR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erman.ilcin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tr-TR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gmail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.com</a:t>
            </a:r>
          </a:p>
        </p:txBody>
      </p:sp>
      <p:sp>
        <p:nvSpPr>
          <p:cNvPr id="5" name="Google Shape;3309;p73">
            <a:extLst>
              <a:ext uri="{FF2B5EF4-FFF2-40B4-BE49-F238E27FC236}">
                <a16:creationId xmlns:a16="http://schemas.microsoft.com/office/drawing/2014/main" id="{0AED285C-89CC-DFA8-C31C-4B8AD526B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266238" cy="1307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Thanks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oogle Shape;3311;p73">
            <a:extLst>
              <a:ext uri="{FF2B5EF4-FFF2-40B4-BE49-F238E27FC236}">
                <a16:creationId xmlns:a16="http://schemas.microsoft.com/office/drawing/2014/main" id="{D16EA87A-A081-A24D-1495-8261494D83AE}"/>
              </a:ext>
            </a:extLst>
          </p:cNvPr>
          <p:cNvGrpSpPr/>
          <p:nvPr/>
        </p:nvGrpSpPr>
        <p:grpSpPr>
          <a:xfrm>
            <a:off x="4869371" y="965418"/>
            <a:ext cx="3658429" cy="3575323"/>
            <a:chOff x="4981419" y="541059"/>
            <a:chExt cx="3959767" cy="3869816"/>
          </a:xfrm>
        </p:grpSpPr>
        <p:sp>
          <p:nvSpPr>
            <p:cNvPr id="8" name="Google Shape;3312;p73">
              <a:extLst>
                <a:ext uri="{FF2B5EF4-FFF2-40B4-BE49-F238E27FC236}">
                  <a16:creationId xmlns:a16="http://schemas.microsoft.com/office/drawing/2014/main" id="{D5D7CEA2-5C5C-7FF4-7C55-12BCF263A881}"/>
                </a:ext>
              </a:extLst>
            </p:cNvPr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Google Shape;3313;p73">
              <a:extLst>
                <a:ext uri="{FF2B5EF4-FFF2-40B4-BE49-F238E27FC236}">
                  <a16:creationId xmlns:a16="http://schemas.microsoft.com/office/drawing/2014/main" id="{25C6DCA2-8583-AD3A-F147-1D55AD24FFC5}"/>
                </a:ext>
              </a:extLst>
            </p:cNvPr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Google Shape;3314;p73">
              <a:extLst>
                <a:ext uri="{FF2B5EF4-FFF2-40B4-BE49-F238E27FC236}">
                  <a16:creationId xmlns:a16="http://schemas.microsoft.com/office/drawing/2014/main" id="{A74DFAF0-4F7B-A41E-2162-D244E2481ADA}"/>
                </a:ext>
              </a:extLst>
            </p:cNvPr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Google Shape;3315;p73">
              <a:extLst>
                <a:ext uri="{FF2B5EF4-FFF2-40B4-BE49-F238E27FC236}">
                  <a16:creationId xmlns:a16="http://schemas.microsoft.com/office/drawing/2014/main" id="{74F0CC0B-21C4-3370-D3F1-FE87799DAAB0}"/>
                </a:ext>
              </a:extLst>
            </p:cNvPr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Google Shape;3316;p73">
              <a:extLst>
                <a:ext uri="{FF2B5EF4-FFF2-40B4-BE49-F238E27FC236}">
                  <a16:creationId xmlns:a16="http://schemas.microsoft.com/office/drawing/2014/main" id="{5618D3FF-0C83-1E50-FF70-018CEE5F5C09}"/>
                </a:ext>
              </a:extLst>
            </p:cNvPr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Google Shape;3317;p73">
              <a:extLst>
                <a:ext uri="{FF2B5EF4-FFF2-40B4-BE49-F238E27FC236}">
                  <a16:creationId xmlns:a16="http://schemas.microsoft.com/office/drawing/2014/main" id="{CEF4FE97-CCBD-4684-CF18-C8B560D26FD9}"/>
                </a:ext>
              </a:extLst>
            </p:cNvPr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Google Shape;3318;p73">
              <a:extLst>
                <a:ext uri="{FF2B5EF4-FFF2-40B4-BE49-F238E27FC236}">
                  <a16:creationId xmlns:a16="http://schemas.microsoft.com/office/drawing/2014/main" id="{44C092B9-8C50-5156-0E99-C34EB6CCAAD3}"/>
                </a:ext>
              </a:extLst>
            </p:cNvPr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Google Shape;3319;p73">
              <a:extLst>
                <a:ext uri="{FF2B5EF4-FFF2-40B4-BE49-F238E27FC236}">
                  <a16:creationId xmlns:a16="http://schemas.microsoft.com/office/drawing/2014/main" id="{09F780E7-6882-D793-7631-9F62D3295EA6}"/>
                </a:ext>
              </a:extLst>
            </p:cNvPr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Google Shape;3320;p73">
              <a:extLst>
                <a:ext uri="{FF2B5EF4-FFF2-40B4-BE49-F238E27FC236}">
                  <a16:creationId xmlns:a16="http://schemas.microsoft.com/office/drawing/2014/main" id="{7F5A1391-9C7E-1583-FECB-A130E2FCE557}"/>
                </a:ext>
              </a:extLst>
            </p:cNvPr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Google Shape;3321;p73">
              <a:extLst>
                <a:ext uri="{FF2B5EF4-FFF2-40B4-BE49-F238E27FC236}">
                  <a16:creationId xmlns:a16="http://schemas.microsoft.com/office/drawing/2014/main" id="{38679908-58EF-DA46-0C8A-79C816BED109}"/>
                </a:ext>
              </a:extLst>
            </p:cNvPr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Google Shape;3322;p73">
              <a:extLst>
                <a:ext uri="{FF2B5EF4-FFF2-40B4-BE49-F238E27FC236}">
                  <a16:creationId xmlns:a16="http://schemas.microsoft.com/office/drawing/2014/main" id="{4939C785-860E-847C-CA73-8C5C316C3F10}"/>
                </a:ext>
              </a:extLst>
            </p:cNvPr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Google Shape;3323;p73">
              <a:extLst>
                <a:ext uri="{FF2B5EF4-FFF2-40B4-BE49-F238E27FC236}">
                  <a16:creationId xmlns:a16="http://schemas.microsoft.com/office/drawing/2014/main" id="{59536B54-FCC4-12E1-779C-6843D9423C95}"/>
                </a:ext>
              </a:extLst>
            </p:cNvPr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Google Shape;3324;p73">
              <a:extLst>
                <a:ext uri="{FF2B5EF4-FFF2-40B4-BE49-F238E27FC236}">
                  <a16:creationId xmlns:a16="http://schemas.microsoft.com/office/drawing/2014/main" id="{1B1A77CE-F4A5-5875-6CB1-6924C284F931}"/>
                </a:ext>
              </a:extLst>
            </p:cNvPr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Google Shape;3325;p73">
              <a:extLst>
                <a:ext uri="{FF2B5EF4-FFF2-40B4-BE49-F238E27FC236}">
                  <a16:creationId xmlns:a16="http://schemas.microsoft.com/office/drawing/2014/main" id="{DD4C8D9D-E5A3-3FE1-33A5-882998D8B7A4}"/>
                </a:ext>
              </a:extLst>
            </p:cNvPr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Google Shape;3326;p73">
              <a:extLst>
                <a:ext uri="{FF2B5EF4-FFF2-40B4-BE49-F238E27FC236}">
                  <a16:creationId xmlns:a16="http://schemas.microsoft.com/office/drawing/2014/main" id="{72203EA5-13AF-88A2-04F3-1728C52F2BE2}"/>
                </a:ext>
              </a:extLst>
            </p:cNvPr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Google Shape;3327;p73">
              <a:extLst>
                <a:ext uri="{FF2B5EF4-FFF2-40B4-BE49-F238E27FC236}">
                  <a16:creationId xmlns:a16="http://schemas.microsoft.com/office/drawing/2014/main" id="{22F7CBC8-549D-855E-16F7-64220BBC56A3}"/>
                </a:ext>
              </a:extLst>
            </p:cNvPr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Google Shape;3328;p73">
              <a:extLst>
                <a:ext uri="{FF2B5EF4-FFF2-40B4-BE49-F238E27FC236}">
                  <a16:creationId xmlns:a16="http://schemas.microsoft.com/office/drawing/2014/main" id="{A4C02210-036D-8A68-DB58-D7ABE820C65C}"/>
                </a:ext>
              </a:extLst>
            </p:cNvPr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Google Shape;3329;p73">
              <a:extLst>
                <a:ext uri="{FF2B5EF4-FFF2-40B4-BE49-F238E27FC236}">
                  <a16:creationId xmlns:a16="http://schemas.microsoft.com/office/drawing/2014/main" id="{E24A6AE6-D05F-D249-9A17-E4052A836D0A}"/>
                </a:ext>
              </a:extLst>
            </p:cNvPr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Google Shape;3330;p73">
              <a:extLst>
                <a:ext uri="{FF2B5EF4-FFF2-40B4-BE49-F238E27FC236}">
                  <a16:creationId xmlns:a16="http://schemas.microsoft.com/office/drawing/2014/main" id="{927A1DD6-21C9-7618-C925-81AABC8775BF}"/>
                </a:ext>
              </a:extLst>
            </p:cNvPr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Google Shape;3331;p73">
              <a:extLst>
                <a:ext uri="{FF2B5EF4-FFF2-40B4-BE49-F238E27FC236}">
                  <a16:creationId xmlns:a16="http://schemas.microsoft.com/office/drawing/2014/main" id="{FA122DB6-6E26-8973-7C73-474F64B2E8F9}"/>
                </a:ext>
              </a:extLst>
            </p:cNvPr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Google Shape;3332;p73">
              <a:extLst>
                <a:ext uri="{FF2B5EF4-FFF2-40B4-BE49-F238E27FC236}">
                  <a16:creationId xmlns:a16="http://schemas.microsoft.com/office/drawing/2014/main" id="{6575605A-70D4-32A4-5B7E-E88D119CE7AA}"/>
                </a:ext>
              </a:extLst>
            </p:cNvPr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Google Shape;3333;p73">
              <a:extLst>
                <a:ext uri="{FF2B5EF4-FFF2-40B4-BE49-F238E27FC236}">
                  <a16:creationId xmlns:a16="http://schemas.microsoft.com/office/drawing/2014/main" id="{F9EC5FF7-A703-2DFE-2B78-93B08651A570}"/>
                </a:ext>
              </a:extLst>
            </p:cNvPr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Google Shape;3334;p73">
              <a:extLst>
                <a:ext uri="{FF2B5EF4-FFF2-40B4-BE49-F238E27FC236}">
                  <a16:creationId xmlns:a16="http://schemas.microsoft.com/office/drawing/2014/main" id="{A2F20282-9271-5264-C7BE-63A065038139}"/>
                </a:ext>
              </a:extLst>
            </p:cNvPr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Google Shape;3335;p73">
              <a:extLst>
                <a:ext uri="{FF2B5EF4-FFF2-40B4-BE49-F238E27FC236}">
                  <a16:creationId xmlns:a16="http://schemas.microsoft.com/office/drawing/2014/main" id="{1A772393-F23C-251B-CDE6-776354F115E0}"/>
                </a:ext>
              </a:extLst>
            </p:cNvPr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Google Shape;3336;p73">
              <a:extLst>
                <a:ext uri="{FF2B5EF4-FFF2-40B4-BE49-F238E27FC236}">
                  <a16:creationId xmlns:a16="http://schemas.microsoft.com/office/drawing/2014/main" id="{561022F7-092B-E39B-F800-1114A4658E09}"/>
                </a:ext>
              </a:extLst>
            </p:cNvPr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Google Shape;3337;p73">
              <a:extLst>
                <a:ext uri="{FF2B5EF4-FFF2-40B4-BE49-F238E27FC236}">
                  <a16:creationId xmlns:a16="http://schemas.microsoft.com/office/drawing/2014/main" id="{6809C4E9-8F5E-9959-EBD5-057D3BD16382}"/>
                </a:ext>
              </a:extLst>
            </p:cNvPr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Google Shape;3338;p73">
              <a:extLst>
                <a:ext uri="{FF2B5EF4-FFF2-40B4-BE49-F238E27FC236}">
                  <a16:creationId xmlns:a16="http://schemas.microsoft.com/office/drawing/2014/main" id="{663DE907-FD25-AF32-7216-10BB9372360E}"/>
                </a:ext>
              </a:extLst>
            </p:cNvPr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Google Shape;3339;p73">
              <a:extLst>
                <a:ext uri="{FF2B5EF4-FFF2-40B4-BE49-F238E27FC236}">
                  <a16:creationId xmlns:a16="http://schemas.microsoft.com/office/drawing/2014/main" id="{02C50D21-D5CA-BB1A-F69E-226858A74B78}"/>
                </a:ext>
              </a:extLst>
            </p:cNvPr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Google Shape;3340;p73">
              <a:extLst>
                <a:ext uri="{FF2B5EF4-FFF2-40B4-BE49-F238E27FC236}">
                  <a16:creationId xmlns:a16="http://schemas.microsoft.com/office/drawing/2014/main" id="{340B9424-A9BE-296A-3A8A-0F1AA31988C6}"/>
                </a:ext>
              </a:extLst>
            </p:cNvPr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Google Shape;3341;p73">
              <a:extLst>
                <a:ext uri="{FF2B5EF4-FFF2-40B4-BE49-F238E27FC236}">
                  <a16:creationId xmlns:a16="http://schemas.microsoft.com/office/drawing/2014/main" id="{704B2222-104C-6742-7A00-A4EEF47BF211}"/>
                </a:ext>
              </a:extLst>
            </p:cNvPr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Google Shape;3342;p73">
              <a:extLst>
                <a:ext uri="{FF2B5EF4-FFF2-40B4-BE49-F238E27FC236}">
                  <a16:creationId xmlns:a16="http://schemas.microsoft.com/office/drawing/2014/main" id="{E3FDCF04-195C-5FD8-0E11-B07F1FAB1675}"/>
                </a:ext>
              </a:extLst>
            </p:cNvPr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Google Shape;3343;p73">
              <a:extLst>
                <a:ext uri="{FF2B5EF4-FFF2-40B4-BE49-F238E27FC236}">
                  <a16:creationId xmlns:a16="http://schemas.microsoft.com/office/drawing/2014/main" id="{AA8E4952-AE5A-5DD1-517E-29F604859563}"/>
                </a:ext>
              </a:extLst>
            </p:cNvPr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Google Shape;3344;p73">
              <a:extLst>
                <a:ext uri="{FF2B5EF4-FFF2-40B4-BE49-F238E27FC236}">
                  <a16:creationId xmlns:a16="http://schemas.microsoft.com/office/drawing/2014/main" id="{B27F6433-C317-3EC3-3D1F-CFC4EE0E86C3}"/>
                </a:ext>
              </a:extLst>
            </p:cNvPr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Google Shape;3345;p73">
              <a:extLst>
                <a:ext uri="{FF2B5EF4-FFF2-40B4-BE49-F238E27FC236}">
                  <a16:creationId xmlns:a16="http://schemas.microsoft.com/office/drawing/2014/main" id="{D18E6932-F9A1-62BF-9E64-C19AD2D40181}"/>
                </a:ext>
              </a:extLst>
            </p:cNvPr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Google Shape;3346;p73">
              <a:extLst>
                <a:ext uri="{FF2B5EF4-FFF2-40B4-BE49-F238E27FC236}">
                  <a16:creationId xmlns:a16="http://schemas.microsoft.com/office/drawing/2014/main" id="{6985B36B-9522-1D4B-7DD6-304CC302687B}"/>
                </a:ext>
              </a:extLst>
            </p:cNvPr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Google Shape;3347;p73">
              <a:extLst>
                <a:ext uri="{FF2B5EF4-FFF2-40B4-BE49-F238E27FC236}">
                  <a16:creationId xmlns:a16="http://schemas.microsoft.com/office/drawing/2014/main" id="{91BE1AF9-861A-2FB6-7EA5-E3CEEA86F11B}"/>
                </a:ext>
              </a:extLst>
            </p:cNvPr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Google Shape;3348;p73">
              <a:extLst>
                <a:ext uri="{FF2B5EF4-FFF2-40B4-BE49-F238E27FC236}">
                  <a16:creationId xmlns:a16="http://schemas.microsoft.com/office/drawing/2014/main" id="{A7AC0E37-A3F8-87AF-43D7-848AFB975A55}"/>
                </a:ext>
              </a:extLst>
            </p:cNvPr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Google Shape;3349;p73">
              <a:extLst>
                <a:ext uri="{FF2B5EF4-FFF2-40B4-BE49-F238E27FC236}">
                  <a16:creationId xmlns:a16="http://schemas.microsoft.com/office/drawing/2014/main" id="{9A6944A3-89DF-93F2-0AD5-16642D789B15}"/>
                </a:ext>
              </a:extLst>
            </p:cNvPr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Google Shape;3350;p73">
              <a:extLst>
                <a:ext uri="{FF2B5EF4-FFF2-40B4-BE49-F238E27FC236}">
                  <a16:creationId xmlns:a16="http://schemas.microsoft.com/office/drawing/2014/main" id="{587E8A76-8432-07AF-B339-8587BB5DE06C}"/>
                </a:ext>
              </a:extLst>
            </p:cNvPr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Google Shape;3351;p73">
              <a:extLst>
                <a:ext uri="{FF2B5EF4-FFF2-40B4-BE49-F238E27FC236}">
                  <a16:creationId xmlns:a16="http://schemas.microsoft.com/office/drawing/2014/main" id="{008566F2-8205-8103-FF24-E21A29384F4D}"/>
                </a:ext>
              </a:extLst>
            </p:cNvPr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Google Shape;3352;p73">
              <a:extLst>
                <a:ext uri="{FF2B5EF4-FFF2-40B4-BE49-F238E27FC236}">
                  <a16:creationId xmlns:a16="http://schemas.microsoft.com/office/drawing/2014/main" id="{7BEAE0E9-3ECC-9D78-813A-346646581128}"/>
                </a:ext>
              </a:extLst>
            </p:cNvPr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Google Shape;3353;p73">
              <a:extLst>
                <a:ext uri="{FF2B5EF4-FFF2-40B4-BE49-F238E27FC236}">
                  <a16:creationId xmlns:a16="http://schemas.microsoft.com/office/drawing/2014/main" id="{52BFBBBB-4239-07BD-36B9-360F808FBF83}"/>
                </a:ext>
              </a:extLst>
            </p:cNvPr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Google Shape;3354;p73">
              <a:extLst>
                <a:ext uri="{FF2B5EF4-FFF2-40B4-BE49-F238E27FC236}">
                  <a16:creationId xmlns:a16="http://schemas.microsoft.com/office/drawing/2014/main" id="{9F7B781B-84AD-6466-F664-DFAE08CFC06D}"/>
                </a:ext>
              </a:extLst>
            </p:cNvPr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Google Shape;3355;p73">
              <a:extLst>
                <a:ext uri="{FF2B5EF4-FFF2-40B4-BE49-F238E27FC236}">
                  <a16:creationId xmlns:a16="http://schemas.microsoft.com/office/drawing/2014/main" id="{1AB5AB75-38B6-5531-6C26-3ED664F3D00B}"/>
                </a:ext>
              </a:extLst>
            </p:cNvPr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Google Shape;3356;p73">
              <a:extLst>
                <a:ext uri="{FF2B5EF4-FFF2-40B4-BE49-F238E27FC236}">
                  <a16:creationId xmlns:a16="http://schemas.microsoft.com/office/drawing/2014/main" id="{02C63F59-A29F-C510-70B9-25D9B9490FFA}"/>
                </a:ext>
              </a:extLst>
            </p:cNvPr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Google Shape;3357;p73">
              <a:extLst>
                <a:ext uri="{FF2B5EF4-FFF2-40B4-BE49-F238E27FC236}">
                  <a16:creationId xmlns:a16="http://schemas.microsoft.com/office/drawing/2014/main" id="{6460BA34-90BE-70A2-443C-5C3BFA18A842}"/>
                </a:ext>
              </a:extLst>
            </p:cNvPr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Google Shape;3358;p73">
              <a:extLst>
                <a:ext uri="{FF2B5EF4-FFF2-40B4-BE49-F238E27FC236}">
                  <a16:creationId xmlns:a16="http://schemas.microsoft.com/office/drawing/2014/main" id="{A97C24EA-D168-F5D6-1261-8573C33DE01B}"/>
                </a:ext>
              </a:extLst>
            </p:cNvPr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Google Shape;3359;p73">
              <a:extLst>
                <a:ext uri="{FF2B5EF4-FFF2-40B4-BE49-F238E27FC236}">
                  <a16:creationId xmlns:a16="http://schemas.microsoft.com/office/drawing/2014/main" id="{B651923D-7B64-89B7-F7DD-3DAA756E0F83}"/>
                </a:ext>
              </a:extLst>
            </p:cNvPr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Google Shape;3360;p73">
              <a:extLst>
                <a:ext uri="{FF2B5EF4-FFF2-40B4-BE49-F238E27FC236}">
                  <a16:creationId xmlns:a16="http://schemas.microsoft.com/office/drawing/2014/main" id="{E18D148D-3577-5F4C-98C2-D3A0F0410679}"/>
                </a:ext>
              </a:extLst>
            </p:cNvPr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Google Shape;3361;p73">
              <a:extLst>
                <a:ext uri="{FF2B5EF4-FFF2-40B4-BE49-F238E27FC236}">
                  <a16:creationId xmlns:a16="http://schemas.microsoft.com/office/drawing/2014/main" id="{0139BEEE-FE37-4678-7C86-93F29259BF1B}"/>
                </a:ext>
              </a:extLst>
            </p:cNvPr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Google Shape;3362;p73">
              <a:extLst>
                <a:ext uri="{FF2B5EF4-FFF2-40B4-BE49-F238E27FC236}">
                  <a16:creationId xmlns:a16="http://schemas.microsoft.com/office/drawing/2014/main" id="{A80F490C-FDC1-5857-774F-74AADB3BE03A}"/>
                </a:ext>
              </a:extLst>
            </p:cNvPr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Google Shape;3363;p73">
              <a:extLst>
                <a:ext uri="{FF2B5EF4-FFF2-40B4-BE49-F238E27FC236}">
                  <a16:creationId xmlns:a16="http://schemas.microsoft.com/office/drawing/2014/main" id="{98EF217D-2E26-6A13-BBD3-138CB62C79A0}"/>
                </a:ext>
              </a:extLst>
            </p:cNvPr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Google Shape;3364;p73">
              <a:extLst>
                <a:ext uri="{FF2B5EF4-FFF2-40B4-BE49-F238E27FC236}">
                  <a16:creationId xmlns:a16="http://schemas.microsoft.com/office/drawing/2014/main" id="{76CC64F7-5849-6A74-0228-2E9E9F5882FD}"/>
                </a:ext>
              </a:extLst>
            </p:cNvPr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Google Shape;3365;p73">
              <a:extLst>
                <a:ext uri="{FF2B5EF4-FFF2-40B4-BE49-F238E27FC236}">
                  <a16:creationId xmlns:a16="http://schemas.microsoft.com/office/drawing/2014/main" id="{C8A91D8A-CFE1-3219-BAC8-4B211E95F2C4}"/>
                </a:ext>
              </a:extLst>
            </p:cNvPr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Google Shape;3366;p73">
              <a:extLst>
                <a:ext uri="{FF2B5EF4-FFF2-40B4-BE49-F238E27FC236}">
                  <a16:creationId xmlns:a16="http://schemas.microsoft.com/office/drawing/2014/main" id="{832D1EE9-CB38-AB26-6FD2-C0EA9DA32B9D}"/>
                </a:ext>
              </a:extLst>
            </p:cNvPr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Google Shape;3367;p73">
              <a:extLst>
                <a:ext uri="{FF2B5EF4-FFF2-40B4-BE49-F238E27FC236}">
                  <a16:creationId xmlns:a16="http://schemas.microsoft.com/office/drawing/2014/main" id="{C05B98C5-6658-2F19-3FB3-A7F8A7825AE5}"/>
                </a:ext>
              </a:extLst>
            </p:cNvPr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0" name="Google Shape;3368;p73">
              <a:extLst>
                <a:ext uri="{FF2B5EF4-FFF2-40B4-BE49-F238E27FC236}">
                  <a16:creationId xmlns:a16="http://schemas.microsoft.com/office/drawing/2014/main" id="{01D4621D-8494-AC1B-231D-FFA1EC653DB0}"/>
                </a:ext>
              </a:extLst>
            </p:cNvPr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1" name="Google Shape;3369;p73">
              <a:extLst>
                <a:ext uri="{FF2B5EF4-FFF2-40B4-BE49-F238E27FC236}">
                  <a16:creationId xmlns:a16="http://schemas.microsoft.com/office/drawing/2014/main" id="{4848A8AC-A327-37BE-E992-E31E7AFD84BD}"/>
                </a:ext>
              </a:extLst>
            </p:cNvPr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2" name="Google Shape;3370;p73">
              <a:extLst>
                <a:ext uri="{FF2B5EF4-FFF2-40B4-BE49-F238E27FC236}">
                  <a16:creationId xmlns:a16="http://schemas.microsoft.com/office/drawing/2014/main" id="{2A4AC9F5-131A-D922-DA52-F548D9E20A03}"/>
                </a:ext>
              </a:extLst>
            </p:cNvPr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3" name="Google Shape;3371;p73">
              <a:extLst>
                <a:ext uri="{FF2B5EF4-FFF2-40B4-BE49-F238E27FC236}">
                  <a16:creationId xmlns:a16="http://schemas.microsoft.com/office/drawing/2014/main" id="{C484E3F1-6A97-82B1-30AD-FB3CE5289B03}"/>
                </a:ext>
              </a:extLst>
            </p:cNvPr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4" name="Google Shape;3372;p73">
              <a:extLst>
                <a:ext uri="{FF2B5EF4-FFF2-40B4-BE49-F238E27FC236}">
                  <a16:creationId xmlns:a16="http://schemas.microsoft.com/office/drawing/2014/main" id="{6E131F49-4C05-F801-4A4E-58D606B917B5}"/>
                </a:ext>
              </a:extLst>
            </p:cNvPr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5" name="Google Shape;3373;p73">
              <a:extLst>
                <a:ext uri="{FF2B5EF4-FFF2-40B4-BE49-F238E27FC236}">
                  <a16:creationId xmlns:a16="http://schemas.microsoft.com/office/drawing/2014/main" id="{764D06D6-DEDE-5F34-E469-0C1F83D451B8}"/>
                </a:ext>
              </a:extLst>
            </p:cNvPr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6" name="Google Shape;3374;p73">
              <a:extLst>
                <a:ext uri="{FF2B5EF4-FFF2-40B4-BE49-F238E27FC236}">
                  <a16:creationId xmlns:a16="http://schemas.microsoft.com/office/drawing/2014/main" id="{57A9A466-5472-2397-6BB1-7FF95F212674}"/>
                </a:ext>
              </a:extLst>
            </p:cNvPr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7" name="Google Shape;3375;p73">
              <a:extLst>
                <a:ext uri="{FF2B5EF4-FFF2-40B4-BE49-F238E27FC236}">
                  <a16:creationId xmlns:a16="http://schemas.microsoft.com/office/drawing/2014/main" id="{24F12398-1180-0E1D-FF13-19C7D2131B78}"/>
                </a:ext>
              </a:extLst>
            </p:cNvPr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8" name="Google Shape;3376;p73">
              <a:extLst>
                <a:ext uri="{FF2B5EF4-FFF2-40B4-BE49-F238E27FC236}">
                  <a16:creationId xmlns:a16="http://schemas.microsoft.com/office/drawing/2014/main" id="{98AA2EFB-00FD-AE34-2B1C-04388D9AF60A}"/>
                </a:ext>
              </a:extLst>
            </p:cNvPr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9" name="Google Shape;3377;p73">
              <a:extLst>
                <a:ext uri="{FF2B5EF4-FFF2-40B4-BE49-F238E27FC236}">
                  <a16:creationId xmlns:a16="http://schemas.microsoft.com/office/drawing/2014/main" id="{89C0B9FF-7566-6DB3-E028-05A94C956F7D}"/>
                </a:ext>
              </a:extLst>
            </p:cNvPr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0" name="Google Shape;3378;p73">
              <a:extLst>
                <a:ext uri="{FF2B5EF4-FFF2-40B4-BE49-F238E27FC236}">
                  <a16:creationId xmlns:a16="http://schemas.microsoft.com/office/drawing/2014/main" id="{90AD7F66-3B5C-667F-651B-1B2AB4E73F8D}"/>
                </a:ext>
              </a:extLst>
            </p:cNvPr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1" name="Google Shape;3379;p73">
              <a:extLst>
                <a:ext uri="{FF2B5EF4-FFF2-40B4-BE49-F238E27FC236}">
                  <a16:creationId xmlns:a16="http://schemas.microsoft.com/office/drawing/2014/main" id="{661A2991-AB2F-EF00-6D2C-2C1A050E055C}"/>
                </a:ext>
              </a:extLst>
            </p:cNvPr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2" name="Google Shape;3380;p73">
              <a:extLst>
                <a:ext uri="{FF2B5EF4-FFF2-40B4-BE49-F238E27FC236}">
                  <a16:creationId xmlns:a16="http://schemas.microsoft.com/office/drawing/2014/main" id="{D2DFC194-5BD9-7611-B34E-0584AC7061B3}"/>
                </a:ext>
              </a:extLst>
            </p:cNvPr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3" name="Google Shape;3381;p73">
              <a:extLst>
                <a:ext uri="{FF2B5EF4-FFF2-40B4-BE49-F238E27FC236}">
                  <a16:creationId xmlns:a16="http://schemas.microsoft.com/office/drawing/2014/main" id="{37793E49-6618-B942-4317-687D067415A8}"/>
                </a:ext>
              </a:extLst>
            </p:cNvPr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4" name="Google Shape;3382;p73">
              <a:extLst>
                <a:ext uri="{FF2B5EF4-FFF2-40B4-BE49-F238E27FC236}">
                  <a16:creationId xmlns:a16="http://schemas.microsoft.com/office/drawing/2014/main" id="{5FEFE8E7-F4FF-8CA4-57DB-CD658F1CEEBF}"/>
                </a:ext>
              </a:extLst>
            </p:cNvPr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2" name="Google Shape;3383;p73">
              <a:extLst>
                <a:ext uri="{FF2B5EF4-FFF2-40B4-BE49-F238E27FC236}">
                  <a16:creationId xmlns:a16="http://schemas.microsoft.com/office/drawing/2014/main" id="{2D707B51-D943-BDB6-CB41-BBA8FE72C370}"/>
                </a:ext>
              </a:extLst>
            </p:cNvPr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3" name="Google Shape;3384;p73">
              <a:extLst>
                <a:ext uri="{FF2B5EF4-FFF2-40B4-BE49-F238E27FC236}">
                  <a16:creationId xmlns:a16="http://schemas.microsoft.com/office/drawing/2014/main" id="{5416B325-34BB-D916-8AC5-A0D2D79408CC}"/>
                </a:ext>
              </a:extLst>
            </p:cNvPr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4" name="Google Shape;3385;p73">
              <a:extLst>
                <a:ext uri="{FF2B5EF4-FFF2-40B4-BE49-F238E27FC236}">
                  <a16:creationId xmlns:a16="http://schemas.microsoft.com/office/drawing/2014/main" id="{6AE8FECE-4B4E-B1E9-B96A-9F062FA88E20}"/>
                </a:ext>
              </a:extLst>
            </p:cNvPr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5" name="Google Shape;3386;p73">
              <a:extLst>
                <a:ext uri="{FF2B5EF4-FFF2-40B4-BE49-F238E27FC236}">
                  <a16:creationId xmlns:a16="http://schemas.microsoft.com/office/drawing/2014/main" id="{F050AFEA-E60E-BF2E-BDC3-0E86976223A0}"/>
                </a:ext>
              </a:extLst>
            </p:cNvPr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6" name="Google Shape;3387;p73">
              <a:extLst>
                <a:ext uri="{FF2B5EF4-FFF2-40B4-BE49-F238E27FC236}">
                  <a16:creationId xmlns:a16="http://schemas.microsoft.com/office/drawing/2014/main" id="{0F587B26-2A61-E926-0483-E0B4C1CAB3FC}"/>
                </a:ext>
              </a:extLst>
            </p:cNvPr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7" name="Google Shape;3388;p73">
              <a:extLst>
                <a:ext uri="{FF2B5EF4-FFF2-40B4-BE49-F238E27FC236}">
                  <a16:creationId xmlns:a16="http://schemas.microsoft.com/office/drawing/2014/main" id="{EEBD0C5D-DD53-9F12-4CCD-97A773B1B7F0}"/>
                </a:ext>
              </a:extLst>
            </p:cNvPr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8" name="Google Shape;3389;p73">
              <a:extLst>
                <a:ext uri="{FF2B5EF4-FFF2-40B4-BE49-F238E27FC236}">
                  <a16:creationId xmlns:a16="http://schemas.microsoft.com/office/drawing/2014/main" id="{376BE77F-728A-BE1D-CC2F-2EA21DA56CC6}"/>
                </a:ext>
              </a:extLst>
            </p:cNvPr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9" name="Google Shape;3390;p73">
              <a:extLst>
                <a:ext uri="{FF2B5EF4-FFF2-40B4-BE49-F238E27FC236}">
                  <a16:creationId xmlns:a16="http://schemas.microsoft.com/office/drawing/2014/main" id="{7D6EC5B1-9A8A-EDF7-DB21-70C28C208338}"/>
                </a:ext>
              </a:extLst>
            </p:cNvPr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0" name="Google Shape;3391;p73">
              <a:extLst>
                <a:ext uri="{FF2B5EF4-FFF2-40B4-BE49-F238E27FC236}">
                  <a16:creationId xmlns:a16="http://schemas.microsoft.com/office/drawing/2014/main" id="{B0EB7046-949B-EF18-CC78-DE7141EED662}"/>
                </a:ext>
              </a:extLst>
            </p:cNvPr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1" name="Google Shape;3392;p73">
              <a:extLst>
                <a:ext uri="{FF2B5EF4-FFF2-40B4-BE49-F238E27FC236}">
                  <a16:creationId xmlns:a16="http://schemas.microsoft.com/office/drawing/2014/main" id="{36804DFF-C5D5-E086-E644-6ED4DF70A9B5}"/>
                </a:ext>
              </a:extLst>
            </p:cNvPr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2" name="Google Shape;3393;p73">
              <a:extLst>
                <a:ext uri="{FF2B5EF4-FFF2-40B4-BE49-F238E27FC236}">
                  <a16:creationId xmlns:a16="http://schemas.microsoft.com/office/drawing/2014/main" id="{F6050BE1-E79B-18C3-C7B8-0EEFF608BC25}"/>
                </a:ext>
              </a:extLst>
            </p:cNvPr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3" name="Google Shape;3394;p73">
              <a:extLst>
                <a:ext uri="{FF2B5EF4-FFF2-40B4-BE49-F238E27FC236}">
                  <a16:creationId xmlns:a16="http://schemas.microsoft.com/office/drawing/2014/main" id="{74B86F8F-7E55-D72A-C9E0-28238DA27227}"/>
                </a:ext>
              </a:extLst>
            </p:cNvPr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4" name="Google Shape;3395;p73">
              <a:extLst>
                <a:ext uri="{FF2B5EF4-FFF2-40B4-BE49-F238E27FC236}">
                  <a16:creationId xmlns:a16="http://schemas.microsoft.com/office/drawing/2014/main" id="{E86A3CDA-7912-BF38-DF52-C19BF31725F5}"/>
                </a:ext>
              </a:extLst>
            </p:cNvPr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5" name="Google Shape;3396;p73">
              <a:extLst>
                <a:ext uri="{FF2B5EF4-FFF2-40B4-BE49-F238E27FC236}">
                  <a16:creationId xmlns:a16="http://schemas.microsoft.com/office/drawing/2014/main" id="{0E3C13F8-7F0C-14E4-195C-2A09FA0203EB}"/>
                </a:ext>
              </a:extLst>
            </p:cNvPr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6" name="Google Shape;3397;p73">
              <a:extLst>
                <a:ext uri="{FF2B5EF4-FFF2-40B4-BE49-F238E27FC236}">
                  <a16:creationId xmlns:a16="http://schemas.microsoft.com/office/drawing/2014/main" id="{1857D8EA-33A4-614E-FB5F-28A53E6DBF66}"/>
                </a:ext>
              </a:extLst>
            </p:cNvPr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7" name="Google Shape;3398;p73">
              <a:extLst>
                <a:ext uri="{FF2B5EF4-FFF2-40B4-BE49-F238E27FC236}">
                  <a16:creationId xmlns:a16="http://schemas.microsoft.com/office/drawing/2014/main" id="{80364712-6C79-6694-29A9-AFC81E15A225}"/>
                </a:ext>
              </a:extLst>
            </p:cNvPr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8" name="Google Shape;3399;p73">
              <a:extLst>
                <a:ext uri="{FF2B5EF4-FFF2-40B4-BE49-F238E27FC236}">
                  <a16:creationId xmlns:a16="http://schemas.microsoft.com/office/drawing/2014/main" id="{25011D2C-03AF-23F4-E046-9E60592D24FD}"/>
                </a:ext>
              </a:extLst>
            </p:cNvPr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9" name="Google Shape;3400;p73">
              <a:extLst>
                <a:ext uri="{FF2B5EF4-FFF2-40B4-BE49-F238E27FC236}">
                  <a16:creationId xmlns:a16="http://schemas.microsoft.com/office/drawing/2014/main" id="{3D662CEF-38A7-D9C8-EF19-691FEF06320E}"/>
                </a:ext>
              </a:extLst>
            </p:cNvPr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0" name="Google Shape;3401;p73">
              <a:extLst>
                <a:ext uri="{FF2B5EF4-FFF2-40B4-BE49-F238E27FC236}">
                  <a16:creationId xmlns:a16="http://schemas.microsoft.com/office/drawing/2014/main" id="{64CDC482-BD82-CC1E-74F0-9B901A4845F6}"/>
                </a:ext>
              </a:extLst>
            </p:cNvPr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1" name="Google Shape;3402;p73">
              <a:extLst>
                <a:ext uri="{FF2B5EF4-FFF2-40B4-BE49-F238E27FC236}">
                  <a16:creationId xmlns:a16="http://schemas.microsoft.com/office/drawing/2014/main" id="{1EF850E2-32D4-5C53-10F1-B4261D152684}"/>
                </a:ext>
              </a:extLst>
            </p:cNvPr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2" name="Google Shape;3403;p73">
              <a:extLst>
                <a:ext uri="{FF2B5EF4-FFF2-40B4-BE49-F238E27FC236}">
                  <a16:creationId xmlns:a16="http://schemas.microsoft.com/office/drawing/2014/main" id="{166C12CB-17A6-9633-AEA7-7ABB08EED699}"/>
                </a:ext>
              </a:extLst>
            </p:cNvPr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3" name="Google Shape;3404;p73">
              <a:extLst>
                <a:ext uri="{FF2B5EF4-FFF2-40B4-BE49-F238E27FC236}">
                  <a16:creationId xmlns:a16="http://schemas.microsoft.com/office/drawing/2014/main" id="{C6F3DA1F-922E-0468-3DB8-6B6B2C5F0B33}"/>
                </a:ext>
              </a:extLst>
            </p:cNvPr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4" name="Google Shape;3405;p73">
              <a:extLst>
                <a:ext uri="{FF2B5EF4-FFF2-40B4-BE49-F238E27FC236}">
                  <a16:creationId xmlns:a16="http://schemas.microsoft.com/office/drawing/2014/main" id="{9B4436C3-B65C-EABF-17A9-40F82F9AB52D}"/>
                </a:ext>
              </a:extLst>
            </p:cNvPr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5" name="Google Shape;3406;p73">
              <a:extLst>
                <a:ext uri="{FF2B5EF4-FFF2-40B4-BE49-F238E27FC236}">
                  <a16:creationId xmlns:a16="http://schemas.microsoft.com/office/drawing/2014/main" id="{04902F6E-2B1E-72FA-C4CA-BF5873A2EE03}"/>
                </a:ext>
              </a:extLst>
            </p:cNvPr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6" name="Google Shape;3407;p73">
              <a:extLst>
                <a:ext uri="{FF2B5EF4-FFF2-40B4-BE49-F238E27FC236}">
                  <a16:creationId xmlns:a16="http://schemas.microsoft.com/office/drawing/2014/main" id="{2CE85F32-704D-4B62-3E39-272671BD6667}"/>
                </a:ext>
              </a:extLst>
            </p:cNvPr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7" name="Google Shape;3408;p73">
              <a:extLst>
                <a:ext uri="{FF2B5EF4-FFF2-40B4-BE49-F238E27FC236}">
                  <a16:creationId xmlns:a16="http://schemas.microsoft.com/office/drawing/2014/main" id="{09C78147-EC7D-02A5-70A7-9B307122880B}"/>
                </a:ext>
              </a:extLst>
            </p:cNvPr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8" name="Google Shape;3409;p73">
              <a:extLst>
                <a:ext uri="{FF2B5EF4-FFF2-40B4-BE49-F238E27FC236}">
                  <a16:creationId xmlns:a16="http://schemas.microsoft.com/office/drawing/2014/main" id="{05A3F03F-CDC1-C520-36BA-8FB038AD1F4D}"/>
                </a:ext>
              </a:extLst>
            </p:cNvPr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9" name="Google Shape;3410;p73">
              <a:extLst>
                <a:ext uri="{FF2B5EF4-FFF2-40B4-BE49-F238E27FC236}">
                  <a16:creationId xmlns:a16="http://schemas.microsoft.com/office/drawing/2014/main" id="{F11DA800-D02C-8101-D63B-DEF676E1A4C9}"/>
                </a:ext>
              </a:extLst>
            </p:cNvPr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0" name="Google Shape;3411;p73">
              <a:extLst>
                <a:ext uri="{FF2B5EF4-FFF2-40B4-BE49-F238E27FC236}">
                  <a16:creationId xmlns:a16="http://schemas.microsoft.com/office/drawing/2014/main" id="{EF425909-BF1E-915A-06D9-B4483572AA66}"/>
                </a:ext>
              </a:extLst>
            </p:cNvPr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1" name="Google Shape;3412;p73">
              <a:extLst>
                <a:ext uri="{FF2B5EF4-FFF2-40B4-BE49-F238E27FC236}">
                  <a16:creationId xmlns:a16="http://schemas.microsoft.com/office/drawing/2014/main" id="{DA3D6941-FF9E-BD75-73B9-CE94E2ED1D7A}"/>
                </a:ext>
              </a:extLst>
            </p:cNvPr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2" name="Google Shape;3413;p73">
              <a:extLst>
                <a:ext uri="{FF2B5EF4-FFF2-40B4-BE49-F238E27FC236}">
                  <a16:creationId xmlns:a16="http://schemas.microsoft.com/office/drawing/2014/main" id="{97ABFCEE-DE48-949A-A231-6CEDB26C5E9D}"/>
                </a:ext>
              </a:extLst>
            </p:cNvPr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3" name="Google Shape;3414;p73">
              <a:extLst>
                <a:ext uri="{FF2B5EF4-FFF2-40B4-BE49-F238E27FC236}">
                  <a16:creationId xmlns:a16="http://schemas.microsoft.com/office/drawing/2014/main" id="{4E214207-5C0F-39CE-0C08-CFA237E4016F}"/>
                </a:ext>
              </a:extLst>
            </p:cNvPr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4" name="Google Shape;3415;p73">
              <a:extLst>
                <a:ext uri="{FF2B5EF4-FFF2-40B4-BE49-F238E27FC236}">
                  <a16:creationId xmlns:a16="http://schemas.microsoft.com/office/drawing/2014/main" id="{7B0F7E43-1C0D-6F9E-6889-A2C00A0D97BA}"/>
                </a:ext>
              </a:extLst>
            </p:cNvPr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5" name="Google Shape;3416;p73">
              <a:extLst>
                <a:ext uri="{FF2B5EF4-FFF2-40B4-BE49-F238E27FC236}">
                  <a16:creationId xmlns:a16="http://schemas.microsoft.com/office/drawing/2014/main" id="{2D56D11B-6775-0DE5-AC2F-9EA063375660}"/>
                </a:ext>
              </a:extLst>
            </p:cNvPr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6" name="Google Shape;3417;p73">
              <a:extLst>
                <a:ext uri="{FF2B5EF4-FFF2-40B4-BE49-F238E27FC236}">
                  <a16:creationId xmlns:a16="http://schemas.microsoft.com/office/drawing/2014/main" id="{6F5DB8E9-97BF-2BEE-DDC0-6F3C33BC8CA5}"/>
                </a:ext>
              </a:extLst>
            </p:cNvPr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7" name="Google Shape;3418;p73">
              <a:extLst>
                <a:ext uri="{FF2B5EF4-FFF2-40B4-BE49-F238E27FC236}">
                  <a16:creationId xmlns:a16="http://schemas.microsoft.com/office/drawing/2014/main" id="{0AB663C3-E863-F466-7FFC-386DD7B720F6}"/>
                </a:ext>
              </a:extLst>
            </p:cNvPr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8" name="Google Shape;3419;p73">
              <a:extLst>
                <a:ext uri="{FF2B5EF4-FFF2-40B4-BE49-F238E27FC236}">
                  <a16:creationId xmlns:a16="http://schemas.microsoft.com/office/drawing/2014/main" id="{83929D8B-168D-9C9E-055A-A2E9E28C0DFB}"/>
                </a:ext>
              </a:extLst>
            </p:cNvPr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9" name="Google Shape;3420;p73">
              <a:extLst>
                <a:ext uri="{FF2B5EF4-FFF2-40B4-BE49-F238E27FC236}">
                  <a16:creationId xmlns:a16="http://schemas.microsoft.com/office/drawing/2014/main" id="{B369ACBF-63BE-CDB6-FB36-16F47A92F19F}"/>
                </a:ext>
              </a:extLst>
            </p:cNvPr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0" name="Google Shape;3421;p73">
              <a:extLst>
                <a:ext uri="{FF2B5EF4-FFF2-40B4-BE49-F238E27FC236}">
                  <a16:creationId xmlns:a16="http://schemas.microsoft.com/office/drawing/2014/main" id="{42BA3DD7-EF21-38A3-970B-798DD477CF8A}"/>
                </a:ext>
              </a:extLst>
            </p:cNvPr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1" name="Google Shape;3422;p73">
              <a:extLst>
                <a:ext uri="{FF2B5EF4-FFF2-40B4-BE49-F238E27FC236}">
                  <a16:creationId xmlns:a16="http://schemas.microsoft.com/office/drawing/2014/main" id="{EDDD945C-04EF-CE65-C067-A87AE6456EFA}"/>
                </a:ext>
              </a:extLst>
            </p:cNvPr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2" name="Google Shape;3423;p73">
              <a:extLst>
                <a:ext uri="{FF2B5EF4-FFF2-40B4-BE49-F238E27FC236}">
                  <a16:creationId xmlns:a16="http://schemas.microsoft.com/office/drawing/2014/main" id="{25DC0232-1E7B-CF92-F410-1F1F23F865C6}"/>
                </a:ext>
              </a:extLst>
            </p:cNvPr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3" name="Google Shape;3424;p73">
              <a:extLst>
                <a:ext uri="{FF2B5EF4-FFF2-40B4-BE49-F238E27FC236}">
                  <a16:creationId xmlns:a16="http://schemas.microsoft.com/office/drawing/2014/main" id="{59CD3DC1-1510-9F61-3C81-F317F8AF43B1}"/>
                </a:ext>
              </a:extLst>
            </p:cNvPr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4" name="Google Shape;3425;p73">
              <a:extLst>
                <a:ext uri="{FF2B5EF4-FFF2-40B4-BE49-F238E27FC236}">
                  <a16:creationId xmlns:a16="http://schemas.microsoft.com/office/drawing/2014/main" id="{E2B241CB-7519-603D-5AD4-783D0C4B6D51}"/>
                </a:ext>
              </a:extLst>
            </p:cNvPr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5" name="Google Shape;3426;p73">
              <a:extLst>
                <a:ext uri="{FF2B5EF4-FFF2-40B4-BE49-F238E27FC236}">
                  <a16:creationId xmlns:a16="http://schemas.microsoft.com/office/drawing/2014/main" id="{69649D7A-1542-D0A7-C2B5-34F3DC4B3F97}"/>
                </a:ext>
              </a:extLst>
            </p:cNvPr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6" name="Google Shape;3427;p73">
              <a:extLst>
                <a:ext uri="{FF2B5EF4-FFF2-40B4-BE49-F238E27FC236}">
                  <a16:creationId xmlns:a16="http://schemas.microsoft.com/office/drawing/2014/main" id="{2D6D4F9F-4D88-CBEA-5E89-75D2C1415893}"/>
                </a:ext>
              </a:extLst>
            </p:cNvPr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7" name="Google Shape;3428;p73">
              <a:extLst>
                <a:ext uri="{FF2B5EF4-FFF2-40B4-BE49-F238E27FC236}">
                  <a16:creationId xmlns:a16="http://schemas.microsoft.com/office/drawing/2014/main" id="{48C29F9A-B01F-4BED-DA0C-49A3C4EDBE2C}"/>
                </a:ext>
              </a:extLst>
            </p:cNvPr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8" name="Google Shape;3429;p73">
              <a:extLst>
                <a:ext uri="{FF2B5EF4-FFF2-40B4-BE49-F238E27FC236}">
                  <a16:creationId xmlns:a16="http://schemas.microsoft.com/office/drawing/2014/main" id="{DD5E6BB8-391B-6753-9971-49EE73FCB426}"/>
                </a:ext>
              </a:extLst>
            </p:cNvPr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9" name="Google Shape;3430;p73">
              <a:extLst>
                <a:ext uri="{FF2B5EF4-FFF2-40B4-BE49-F238E27FC236}">
                  <a16:creationId xmlns:a16="http://schemas.microsoft.com/office/drawing/2014/main" id="{07844C18-87BF-3F08-3A93-6EEAA06E466C}"/>
                </a:ext>
              </a:extLst>
            </p:cNvPr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0" name="Google Shape;3431;p73">
              <a:extLst>
                <a:ext uri="{FF2B5EF4-FFF2-40B4-BE49-F238E27FC236}">
                  <a16:creationId xmlns:a16="http://schemas.microsoft.com/office/drawing/2014/main" id="{0268C4BC-2DB9-16EF-133E-3B1AB7D68AC9}"/>
                </a:ext>
              </a:extLst>
            </p:cNvPr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1" name="Google Shape;3432;p73">
              <a:extLst>
                <a:ext uri="{FF2B5EF4-FFF2-40B4-BE49-F238E27FC236}">
                  <a16:creationId xmlns:a16="http://schemas.microsoft.com/office/drawing/2014/main" id="{876994B8-FA36-6C74-501C-FD4120BC2AF3}"/>
                </a:ext>
              </a:extLst>
            </p:cNvPr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2" name="Google Shape;3433;p73">
              <a:extLst>
                <a:ext uri="{FF2B5EF4-FFF2-40B4-BE49-F238E27FC236}">
                  <a16:creationId xmlns:a16="http://schemas.microsoft.com/office/drawing/2014/main" id="{7D165E10-8C81-E44B-D77C-0300E75AB670}"/>
                </a:ext>
              </a:extLst>
            </p:cNvPr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3" name="Google Shape;3434;p73">
              <a:extLst>
                <a:ext uri="{FF2B5EF4-FFF2-40B4-BE49-F238E27FC236}">
                  <a16:creationId xmlns:a16="http://schemas.microsoft.com/office/drawing/2014/main" id="{D900A972-3FAC-856F-2BCC-CD624E6583D1}"/>
                </a:ext>
              </a:extLst>
            </p:cNvPr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4" name="Google Shape;3435;p73">
              <a:extLst>
                <a:ext uri="{FF2B5EF4-FFF2-40B4-BE49-F238E27FC236}">
                  <a16:creationId xmlns:a16="http://schemas.microsoft.com/office/drawing/2014/main" id="{5495C83B-2842-8AAD-6B73-3290032752D4}"/>
                </a:ext>
              </a:extLst>
            </p:cNvPr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5" name="Google Shape;3436;p73">
              <a:extLst>
                <a:ext uri="{FF2B5EF4-FFF2-40B4-BE49-F238E27FC236}">
                  <a16:creationId xmlns:a16="http://schemas.microsoft.com/office/drawing/2014/main" id="{6638D520-3025-896D-6345-02023FD65161}"/>
                </a:ext>
              </a:extLst>
            </p:cNvPr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6" name="Google Shape;3437;p73">
              <a:extLst>
                <a:ext uri="{FF2B5EF4-FFF2-40B4-BE49-F238E27FC236}">
                  <a16:creationId xmlns:a16="http://schemas.microsoft.com/office/drawing/2014/main" id="{0D1FF09A-C929-B877-80D4-68B5C0EBF1C8}"/>
                </a:ext>
              </a:extLst>
            </p:cNvPr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7" name="Google Shape;3438;p73">
              <a:extLst>
                <a:ext uri="{FF2B5EF4-FFF2-40B4-BE49-F238E27FC236}">
                  <a16:creationId xmlns:a16="http://schemas.microsoft.com/office/drawing/2014/main" id="{F71E431A-C47C-3473-E7DA-2FA5AA39D12C}"/>
                </a:ext>
              </a:extLst>
            </p:cNvPr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8" name="Google Shape;3439;p73">
              <a:extLst>
                <a:ext uri="{FF2B5EF4-FFF2-40B4-BE49-F238E27FC236}">
                  <a16:creationId xmlns:a16="http://schemas.microsoft.com/office/drawing/2014/main" id="{6AB52208-E204-068D-B083-7331EE9FA49B}"/>
                </a:ext>
              </a:extLst>
            </p:cNvPr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9" name="Google Shape;3440;p73">
              <a:extLst>
                <a:ext uri="{FF2B5EF4-FFF2-40B4-BE49-F238E27FC236}">
                  <a16:creationId xmlns:a16="http://schemas.microsoft.com/office/drawing/2014/main" id="{863E24D8-4E54-E6E9-3E32-EF8329FA6624}"/>
                </a:ext>
              </a:extLst>
            </p:cNvPr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0" name="Google Shape;3441;p73">
              <a:extLst>
                <a:ext uri="{FF2B5EF4-FFF2-40B4-BE49-F238E27FC236}">
                  <a16:creationId xmlns:a16="http://schemas.microsoft.com/office/drawing/2014/main" id="{B0CC9CB3-A4D5-A5FA-25CD-39F3C5EE85E0}"/>
                </a:ext>
              </a:extLst>
            </p:cNvPr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1" name="Google Shape;3442;p73">
              <a:extLst>
                <a:ext uri="{FF2B5EF4-FFF2-40B4-BE49-F238E27FC236}">
                  <a16:creationId xmlns:a16="http://schemas.microsoft.com/office/drawing/2014/main" id="{3DFD9C34-4098-9B0C-AC47-0D3EFACA4608}"/>
                </a:ext>
              </a:extLst>
            </p:cNvPr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2" name="Google Shape;3443;p73">
              <a:extLst>
                <a:ext uri="{FF2B5EF4-FFF2-40B4-BE49-F238E27FC236}">
                  <a16:creationId xmlns:a16="http://schemas.microsoft.com/office/drawing/2014/main" id="{0BC8E91D-B3C7-0923-2FDD-7446CAC50DA6}"/>
                </a:ext>
              </a:extLst>
            </p:cNvPr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3" name="Google Shape;3444;p73">
              <a:extLst>
                <a:ext uri="{FF2B5EF4-FFF2-40B4-BE49-F238E27FC236}">
                  <a16:creationId xmlns:a16="http://schemas.microsoft.com/office/drawing/2014/main" id="{A00FE6BC-E276-F301-F82C-CF32ED5E7E41}"/>
                </a:ext>
              </a:extLst>
            </p:cNvPr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4" name="Google Shape;3445;p73">
              <a:extLst>
                <a:ext uri="{FF2B5EF4-FFF2-40B4-BE49-F238E27FC236}">
                  <a16:creationId xmlns:a16="http://schemas.microsoft.com/office/drawing/2014/main" id="{25DC6EE2-85DF-DC98-1BA6-77745D21EF60}"/>
                </a:ext>
              </a:extLst>
            </p:cNvPr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5" name="Google Shape;3446;p73">
              <a:extLst>
                <a:ext uri="{FF2B5EF4-FFF2-40B4-BE49-F238E27FC236}">
                  <a16:creationId xmlns:a16="http://schemas.microsoft.com/office/drawing/2014/main" id="{2219A485-7C16-9CB2-784A-C236A7D7AFEF}"/>
                </a:ext>
              </a:extLst>
            </p:cNvPr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6" name="Google Shape;3447;p73">
              <a:extLst>
                <a:ext uri="{FF2B5EF4-FFF2-40B4-BE49-F238E27FC236}">
                  <a16:creationId xmlns:a16="http://schemas.microsoft.com/office/drawing/2014/main" id="{CBEDD041-BB81-0EEE-4C0F-3E985BA96045}"/>
                </a:ext>
              </a:extLst>
            </p:cNvPr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7" name="Google Shape;3448;p73">
              <a:extLst>
                <a:ext uri="{FF2B5EF4-FFF2-40B4-BE49-F238E27FC236}">
                  <a16:creationId xmlns:a16="http://schemas.microsoft.com/office/drawing/2014/main" id="{0A009CE4-507F-488B-65B0-40E9330DB9F7}"/>
                </a:ext>
              </a:extLst>
            </p:cNvPr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8" name="Google Shape;3449;p73">
              <a:extLst>
                <a:ext uri="{FF2B5EF4-FFF2-40B4-BE49-F238E27FC236}">
                  <a16:creationId xmlns:a16="http://schemas.microsoft.com/office/drawing/2014/main" id="{A92778AB-79FC-9FB8-0538-ACD02C1FFE56}"/>
                </a:ext>
              </a:extLst>
            </p:cNvPr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9" name="Google Shape;3450;p73">
              <a:extLst>
                <a:ext uri="{FF2B5EF4-FFF2-40B4-BE49-F238E27FC236}">
                  <a16:creationId xmlns:a16="http://schemas.microsoft.com/office/drawing/2014/main" id="{A05485FF-381F-B1D7-F782-E02E5384A104}"/>
                </a:ext>
              </a:extLst>
            </p:cNvPr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0" name="Google Shape;3451;p73">
              <a:extLst>
                <a:ext uri="{FF2B5EF4-FFF2-40B4-BE49-F238E27FC236}">
                  <a16:creationId xmlns:a16="http://schemas.microsoft.com/office/drawing/2014/main" id="{FF99892B-8DAE-4B1E-E689-86FD3AC9B9F5}"/>
                </a:ext>
              </a:extLst>
            </p:cNvPr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1" name="Google Shape;3452;p73">
              <a:extLst>
                <a:ext uri="{FF2B5EF4-FFF2-40B4-BE49-F238E27FC236}">
                  <a16:creationId xmlns:a16="http://schemas.microsoft.com/office/drawing/2014/main" id="{2C6F09EB-90E0-7AB2-0385-38F14990579D}"/>
                </a:ext>
              </a:extLst>
            </p:cNvPr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2" name="Google Shape;3453;p73">
              <a:extLst>
                <a:ext uri="{FF2B5EF4-FFF2-40B4-BE49-F238E27FC236}">
                  <a16:creationId xmlns:a16="http://schemas.microsoft.com/office/drawing/2014/main" id="{FC648518-5E42-AE20-5A8A-2C6380A3D59D}"/>
                </a:ext>
              </a:extLst>
            </p:cNvPr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3" name="Google Shape;3454;p73">
              <a:extLst>
                <a:ext uri="{FF2B5EF4-FFF2-40B4-BE49-F238E27FC236}">
                  <a16:creationId xmlns:a16="http://schemas.microsoft.com/office/drawing/2014/main" id="{89CFBBCC-1BF5-8BA6-22DB-DA2AA6319F81}"/>
                </a:ext>
              </a:extLst>
            </p:cNvPr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4" name="Google Shape;3455;p73">
              <a:extLst>
                <a:ext uri="{FF2B5EF4-FFF2-40B4-BE49-F238E27FC236}">
                  <a16:creationId xmlns:a16="http://schemas.microsoft.com/office/drawing/2014/main" id="{C4B67EA0-C5B8-9BA7-DABB-B8E0822EFD6C}"/>
                </a:ext>
              </a:extLst>
            </p:cNvPr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5" name="Google Shape;3456;p73">
              <a:extLst>
                <a:ext uri="{FF2B5EF4-FFF2-40B4-BE49-F238E27FC236}">
                  <a16:creationId xmlns:a16="http://schemas.microsoft.com/office/drawing/2014/main" id="{4DB0E0C4-98E5-7BF4-3095-3038D41F9E32}"/>
                </a:ext>
              </a:extLst>
            </p:cNvPr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6" name="Google Shape;3457;p73">
              <a:extLst>
                <a:ext uri="{FF2B5EF4-FFF2-40B4-BE49-F238E27FC236}">
                  <a16:creationId xmlns:a16="http://schemas.microsoft.com/office/drawing/2014/main" id="{060A3BF2-C6BF-1F51-3B18-57D7854EBF98}"/>
                </a:ext>
              </a:extLst>
            </p:cNvPr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7" name="Google Shape;3458;p73">
              <a:extLst>
                <a:ext uri="{FF2B5EF4-FFF2-40B4-BE49-F238E27FC236}">
                  <a16:creationId xmlns:a16="http://schemas.microsoft.com/office/drawing/2014/main" id="{92F326F4-6D77-A9CA-2728-AB38A87B03BB}"/>
                </a:ext>
              </a:extLst>
            </p:cNvPr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8" name="Google Shape;3459;p73">
              <a:extLst>
                <a:ext uri="{FF2B5EF4-FFF2-40B4-BE49-F238E27FC236}">
                  <a16:creationId xmlns:a16="http://schemas.microsoft.com/office/drawing/2014/main" id="{A5244EE2-F9F2-38D1-2FBF-FA294793AEBC}"/>
                </a:ext>
              </a:extLst>
            </p:cNvPr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9" name="Google Shape;3460;p73">
              <a:extLst>
                <a:ext uri="{FF2B5EF4-FFF2-40B4-BE49-F238E27FC236}">
                  <a16:creationId xmlns:a16="http://schemas.microsoft.com/office/drawing/2014/main" id="{7104AC17-270F-B843-A5FB-642201DF6555}"/>
                </a:ext>
              </a:extLst>
            </p:cNvPr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0" name="Google Shape;3461;p73">
              <a:extLst>
                <a:ext uri="{FF2B5EF4-FFF2-40B4-BE49-F238E27FC236}">
                  <a16:creationId xmlns:a16="http://schemas.microsoft.com/office/drawing/2014/main" id="{B29FE312-E9C8-390B-2D76-4ED98967A32A}"/>
                </a:ext>
              </a:extLst>
            </p:cNvPr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1" name="Google Shape;3462;p73">
              <a:extLst>
                <a:ext uri="{FF2B5EF4-FFF2-40B4-BE49-F238E27FC236}">
                  <a16:creationId xmlns:a16="http://schemas.microsoft.com/office/drawing/2014/main" id="{855CBA15-C1F1-9DF1-FDEB-3A320B7301FD}"/>
                </a:ext>
              </a:extLst>
            </p:cNvPr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2" name="Google Shape;3463;p73">
              <a:extLst>
                <a:ext uri="{FF2B5EF4-FFF2-40B4-BE49-F238E27FC236}">
                  <a16:creationId xmlns:a16="http://schemas.microsoft.com/office/drawing/2014/main" id="{521837AE-A575-C993-4690-016B14078DD9}"/>
                </a:ext>
              </a:extLst>
            </p:cNvPr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3" name="Google Shape;3464;p73">
              <a:extLst>
                <a:ext uri="{FF2B5EF4-FFF2-40B4-BE49-F238E27FC236}">
                  <a16:creationId xmlns:a16="http://schemas.microsoft.com/office/drawing/2014/main" id="{CD8F6A51-B3F9-4E87-570E-D0C70B4549F6}"/>
                </a:ext>
              </a:extLst>
            </p:cNvPr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4" name="Google Shape;3465;p73">
              <a:extLst>
                <a:ext uri="{FF2B5EF4-FFF2-40B4-BE49-F238E27FC236}">
                  <a16:creationId xmlns:a16="http://schemas.microsoft.com/office/drawing/2014/main" id="{3F9704FF-9020-35D5-BA7F-C695E584EE49}"/>
                </a:ext>
              </a:extLst>
            </p:cNvPr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5" name="Google Shape;3466;p73">
              <a:extLst>
                <a:ext uri="{FF2B5EF4-FFF2-40B4-BE49-F238E27FC236}">
                  <a16:creationId xmlns:a16="http://schemas.microsoft.com/office/drawing/2014/main" id="{5612F9BC-D153-947D-CA2E-CC907C3757C6}"/>
                </a:ext>
              </a:extLst>
            </p:cNvPr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6" name="Google Shape;3467;p73">
              <a:extLst>
                <a:ext uri="{FF2B5EF4-FFF2-40B4-BE49-F238E27FC236}">
                  <a16:creationId xmlns:a16="http://schemas.microsoft.com/office/drawing/2014/main" id="{2051DFD1-8662-EF08-673B-CB8C9BBF1CB7}"/>
                </a:ext>
              </a:extLst>
            </p:cNvPr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7" name="Google Shape;3468;p73">
              <a:extLst>
                <a:ext uri="{FF2B5EF4-FFF2-40B4-BE49-F238E27FC236}">
                  <a16:creationId xmlns:a16="http://schemas.microsoft.com/office/drawing/2014/main" id="{8B44BB93-6A66-5A8E-3CE4-34A3048058B3}"/>
                </a:ext>
              </a:extLst>
            </p:cNvPr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8" name="Google Shape;3469;p73">
              <a:extLst>
                <a:ext uri="{FF2B5EF4-FFF2-40B4-BE49-F238E27FC236}">
                  <a16:creationId xmlns:a16="http://schemas.microsoft.com/office/drawing/2014/main" id="{F49B895B-D52C-ACF9-2C29-4EA692764E64}"/>
                </a:ext>
              </a:extLst>
            </p:cNvPr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9" name="Google Shape;3470;p73">
              <a:extLst>
                <a:ext uri="{FF2B5EF4-FFF2-40B4-BE49-F238E27FC236}">
                  <a16:creationId xmlns:a16="http://schemas.microsoft.com/office/drawing/2014/main" id="{CB2AF726-6B84-5482-20B5-6A110FCF8498}"/>
                </a:ext>
              </a:extLst>
            </p:cNvPr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0" name="Google Shape;3471;p73">
              <a:extLst>
                <a:ext uri="{FF2B5EF4-FFF2-40B4-BE49-F238E27FC236}">
                  <a16:creationId xmlns:a16="http://schemas.microsoft.com/office/drawing/2014/main" id="{BDE1D460-7EC1-5FF2-F0EC-9BA385BF6422}"/>
                </a:ext>
              </a:extLst>
            </p:cNvPr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1" name="Google Shape;3472;p73">
              <a:extLst>
                <a:ext uri="{FF2B5EF4-FFF2-40B4-BE49-F238E27FC236}">
                  <a16:creationId xmlns:a16="http://schemas.microsoft.com/office/drawing/2014/main" id="{4FF7975C-04DA-4458-990F-79387D61142A}"/>
                </a:ext>
              </a:extLst>
            </p:cNvPr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2" name="Google Shape;3473;p73">
              <a:extLst>
                <a:ext uri="{FF2B5EF4-FFF2-40B4-BE49-F238E27FC236}">
                  <a16:creationId xmlns:a16="http://schemas.microsoft.com/office/drawing/2014/main" id="{D6574F7B-538C-25CF-0E8A-149889BF11FF}"/>
                </a:ext>
              </a:extLst>
            </p:cNvPr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3" name="Google Shape;3474;p73">
              <a:extLst>
                <a:ext uri="{FF2B5EF4-FFF2-40B4-BE49-F238E27FC236}">
                  <a16:creationId xmlns:a16="http://schemas.microsoft.com/office/drawing/2014/main" id="{CCA1F0C2-79BA-0033-8998-FC2CD1A00731}"/>
                </a:ext>
              </a:extLst>
            </p:cNvPr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4" name="Google Shape;3475;p73">
              <a:extLst>
                <a:ext uri="{FF2B5EF4-FFF2-40B4-BE49-F238E27FC236}">
                  <a16:creationId xmlns:a16="http://schemas.microsoft.com/office/drawing/2014/main" id="{784CEA7D-1381-0E5A-D804-97DA2E8C10CE}"/>
                </a:ext>
              </a:extLst>
            </p:cNvPr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5" name="Google Shape;3476;p73">
              <a:extLst>
                <a:ext uri="{FF2B5EF4-FFF2-40B4-BE49-F238E27FC236}">
                  <a16:creationId xmlns:a16="http://schemas.microsoft.com/office/drawing/2014/main" id="{CCA3C979-1AE9-DC8B-1122-46CF0CA6A860}"/>
                </a:ext>
              </a:extLst>
            </p:cNvPr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6" name="Google Shape;3477;p73">
              <a:extLst>
                <a:ext uri="{FF2B5EF4-FFF2-40B4-BE49-F238E27FC236}">
                  <a16:creationId xmlns:a16="http://schemas.microsoft.com/office/drawing/2014/main" id="{F612F4C5-338A-D0EE-7136-E24C28B586E1}"/>
                </a:ext>
              </a:extLst>
            </p:cNvPr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7" name="Google Shape;3478;p73">
              <a:extLst>
                <a:ext uri="{FF2B5EF4-FFF2-40B4-BE49-F238E27FC236}">
                  <a16:creationId xmlns:a16="http://schemas.microsoft.com/office/drawing/2014/main" id="{94A4AFAA-01FE-B68B-17B5-9375FCBE9CC7}"/>
                </a:ext>
              </a:extLst>
            </p:cNvPr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8" name="Google Shape;3479;p73">
              <a:extLst>
                <a:ext uri="{FF2B5EF4-FFF2-40B4-BE49-F238E27FC236}">
                  <a16:creationId xmlns:a16="http://schemas.microsoft.com/office/drawing/2014/main" id="{D935614F-D91A-5C8B-4A90-DEE2BF341105}"/>
                </a:ext>
              </a:extLst>
            </p:cNvPr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9" name="Google Shape;3480;p73">
              <a:extLst>
                <a:ext uri="{FF2B5EF4-FFF2-40B4-BE49-F238E27FC236}">
                  <a16:creationId xmlns:a16="http://schemas.microsoft.com/office/drawing/2014/main" id="{A997A2F7-8261-9125-331B-8936BFC18C87}"/>
                </a:ext>
              </a:extLst>
            </p:cNvPr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0" name="Google Shape;3481;p73">
              <a:extLst>
                <a:ext uri="{FF2B5EF4-FFF2-40B4-BE49-F238E27FC236}">
                  <a16:creationId xmlns:a16="http://schemas.microsoft.com/office/drawing/2014/main" id="{34C71FF5-B3F4-973D-E10B-D52E8DF190A0}"/>
                </a:ext>
              </a:extLst>
            </p:cNvPr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1" name="Google Shape;3482;p73">
              <a:extLst>
                <a:ext uri="{FF2B5EF4-FFF2-40B4-BE49-F238E27FC236}">
                  <a16:creationId xmlns:a16="http://schemas.microsoft.com/office/drawing/2014/main" id="{6172C6BD-60A9-277F-A490-EC2C980338B1}"/>
                </a:ext>
              </a:extLst>
            </p:cNvPr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2" name="Google Shape;3483;p73">
              <a:extLst>
                <a:ext uri="{FF2B5EF4-FFF2-40B4-BE49-F238E27FC236}">
                  <a16:creationId xmlns:a16="http://schemas.microsoft.com/office/drawing/2014/main" id="{F4707BF5-4CE8-9F1A-F64B-8A153996F9AD}"/>
                </a:ext>
              </a:extLst>
            </p:cNvPr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3" name="Google Shape;3484;p73">
              <a:extLst>
                <a:ext uri="{FF2B5EF4-FFF2-40B4-BE49-F238E27FC236}">
                  <a16:creationId xmlns:a16="http://schemas.microsoft.com/office/drawing/2014/main" id="{309A9CAB-7F83-1B87-20AC-40FD75925760}"/>
                </a:ext>
              </a:extLst>
            </p:cNvPr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4" name="Google Shape;3485;p73">
              <a:extLst>
                <a:ext uri="{FF2B5EF4-FFF2-40B4-BE49-F238E27FC236}">
                  <a16:creationId xmlns:a16="http://schemas.microsoft.com/office/drawing/2014/main" id="{6DB789B2-9ACE-A7F4-3C21-F77F56BD439A}"/>
                </a:ext>
              </a:extLst>
            </p:cNvPr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5" name="Google Shape;3486;p73">
              <a:extLst>
                <a:ext uri="{FF2B5EF4-FFF2-40B4-BE49-F238E27FC236}">
                  <a16:creationId xmlns:a16="http://schemas.microsoft.com/office/drawing/2014/main" id="{1D7C87F3-A15C-1364-21EE-522905ECAC6E}"/>
                </a:ext>
              </a:extLst>
            </p:cNvPr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6" name="Google Shape;3487;p73">
              <a:extLst>
                <a:ext uri="{FF2B5EF4-FFF2-40B4-BE49-F238E27FC236}">
                  <a16:creationId xmlns:a16="http://schemas.microsoft.com/office/drawing/2014/main" id="{A50F534E-0DDB-7785-E1DA-3E6C0ADBD1B9}"/>
                </a:ext>
              </a:extLst>
            </p:cNvPr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7" name="Google Shape;3488;p73">
              <a:extLst>
                <a:ext uri="{FF2B5EF4-FFF2-40B4-BE49-F238E27FC236}">
                  <a16:creationId xmlns:a16="http://schemas.microsoft.com/office/drawing/2014/main" id="{BA82B248-944C-5B69-091D-FB3609BAB8B2}"/>
                </a:ext>
              </a:extLst>
            </p:cNvPr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8" name="Google Shape;3489;p73">
              <a:extLst>
                <a:ext uri="{FF2B5EF4-FFF2-40B4-BE49-F238E27FC236}">
                  <a16:creationId xmlns:a16="http://schemas.microsoft.com/office/drawing/2014/main" id="{9D52C2FE-90B7-DA0E-34FB-72A9BB2A0DC7}"/>
                </a:ext>
              </a:extLst>
            </p:cNvPr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9" name="Google Shape;3490;p73">
              <a:extLst>
                <a:ext uri="{FF2B5EF4-FFF2-40B4-BE49-F238E27FC236}">
                  <a16:creationId xmlns:a16="http://schemas.microsoft.com/office/drawing/2014/main" id="{4825A4C6-4F0A-8F13-6FD2-A96C09093B75}"/>
                </a:ext>
              </a:extLst>
            </p:cNvPr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0" name="Google Shape;3491;p73">
              <a:extLst>
                <a:ext uri="{FF2B5EF4-FFF2-40B4-BE49-F238E27FC236}">
                  <a16:creationId xmlns:a16="http://schemas.microsoft.com/office/drawing/2014/main" id="{364DA30C-6871-DD80-AC70-FDD49EE9A2ED}"/>
                </a:ext>
              </a:extLst>
            </p:cNvPr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1" name="Google Shape;3492;p73">
              <a:extLst>
                <a:ext uri="{FF2B5EF4-FFF2-40B4-BE49-F238E27FC236}">
                  <a16:creationId xmlns:a16="http://schemas.microsoft.com/office/drawing/2014/main" id="{8724F3D0-1CC2-DB71-031A-18EEED5F48AE}"/>
                </a:ext>
              </a:extLst>
            </p:cNvPr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2" name="Google Shape;3493;p73">
              <a:extLst>
                <a:ext uri="{FF2B5EF4-FFF2-40B4-BE49-F238E27FC236}">
                  <a16:creationId xmlns:a16="http://schemas.microsoft.com/office/drawing/2014/main" id="{51BDE67D-84A6-533E-B1DB-F1391828ABD3}"/>
                </a:ext>
              </a:extLst>
            </p:cNvPr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3" name="Google Shape;3494;p73">
              <a:extLst>
                <a:ext uri="{FF2B5EF4-FFF2-40B4-BE49-F238E27FC236}">
                  <a16:creationId xmlns:a16="http://schemas.microsoft.com/office/drawing/2014/main" id="{895F9EAA-36F8-AEDC-6DAE-0D8A8ABD9F35}"/>
                </a:ext>
              </a:extLst>
            </p:cNvPr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4" name="Google Shape;3495;p73">
              <a:extLst>
                <a:ext uri="{FF2B5EF4-FFF2-40B4-BE49-F238E27FC236}">
                  <a16:creationId xmlns:a16="http://schemas.microsoft.com/office/drawing/2014/main" id="{DDD09750-FC35-88F6-CC43-9C3407427151}"/>
                </a:ext>
              </a:extLst>
            </p:cNvPr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5" name="Google Shape;3496;p73">
              <a:extLst>
                <a:ext uri="{FF2B5EF4-FFF2-40B4-BE49-F238E27FC236}">
                  <a16:creationId xmlns:a16="http://schemas.microsoft.com/office/drawing/2014/main" id="{636B7932-6F4C-4FD3-0083-64B87A20AC14}"/>
                </a:ext>
              </a:extLst>
            </p:cNvPr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6" name="Google Shape;3497;p73">
              <a:extLst>
                <a:ext uri="{FF2B5EF4-FFF2-40B4-BE49-F238E27FC236}">
                  <a16:creationId xmlns:a16="http://schemas.microsoft.com/office/drawing/2014/main" id="{47503064-BB60-DA4A-F42C-C198D6E4CA2F}"/>
                </a:ext>
              </a:extLst>
            </p:cNvPr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7" name="Google Shape;3498;p73">
              <a:extLst>
                <a:ext uri="{FF2B5EF4-FFF2-40B4-BE49-F238E27FC236}">
                  <a16:creationId xmlns:a16="http://schemas.microsoft.com/office/drawing/2014/main" id="{596EF23C-486D-2159-90F2-926AD49459E5}"/>
                </a:ext>
              </a:extLst>
            </p:cNvPr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8" name="Google Shape;3499;p73">
              <a:extLst>
                <a:ext uri="{FF2B5EF4-FFF2-40B4-BE49-F238E27FC236}">
                  <a16:creationId xmlns:a16="http://schemas.microsoft.com/office/drawing/2014/main" id="{1A16B619-D4D3-E71E-189E-AED6CC001E1C}"/>
                </a:ext>
              </a:extLst>
            </p:cNvPr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9" name="Google Shape;3500;p73">
              <a:extLst>
                <a:ext uri="{FF2B5EF4-FFF2-40B4-BE49-F238E27FC236}">
                  <a16:creationId xmlns:a16="http://schemas.microsoft.com/office/drawing/2014/main" id="{1711CD67-5E13-E940-EA20-0D5A126930F5}"/>
                </a:ext>
              </a:extLst>
            </p:cNvPr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0" name="Google Shape;3501;p73">
              <a:extLst>
                <a:ext uri="{FF2B5EF4-FFF2-40B4-BE49-F238E27FC236}">
                  <a16:creationId xmlns:a16="http://schemas.microsoft.com/office/drawing/2014/main" id="{0AFB2431-8453-3E45-1B5E-1F6EA31D94A8}"/>
                </a:ext>
              </a:extLst>
            </p:cNvPr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1" name="Google Shape;3502;p73">
              <a:extLst>
                <a:ext uri="{FF2B5EF4-FFF2-40B4-BE49-F238E27FC236}">
                  <a16:creationId xmlns:a16="http://schemas.microsoft.com/office/drawing/2014/main" id="{954CCA45-AA9F-B8BD-9DC4-FB6E0342A6C0}"/>
                </a:ext>
              </a:extLst>
            </p:cNvPr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2" name="Google Shape;3503;p73">
              <a:extLst>
                <a:ext uri="{FF2B5EF4-FFF2-40B4-BE49-F238E27FC236}">
                  <a16:creationId xmlns:a16="http://schemas.microsoft.com/office/drawing/2014/main" id="{E2D8AD21-EF2B-B0B5-644E-DB4722B3E344}"/>
                </a:ext>
              </a:extLst>
            </p:cNvPr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3" name="Google Shape;3504;p73">
              <a:extLst>
                <a:ext uri="{FF2B5EF4-FFF2-40B4-BE49-F238E27FC236}">
                  <a16:creationId xmlns:a16="http://schemas.microsoft.com/office/drawing/2014/main" id="{D1CCC7FC-1446-B9E8-214C-21668168AB28}"/>
                </a:ext>
              </a:extLst>
            </p:cNvPr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4" name="Google Shape;3505;p73">
              <a:extLst>
                <a:ext uri="{FF2B5EF4-FFF2-40B4-BE49-F238E27FC236}">
                  <a16:creationId xmlns:a16="http://schemas.microsoft.com/office/drawing/2014/main" id="{D895B646-57A3-9C20-6BA0-79427082B0CE}"/>
                </a:ext>
              </a:extLst>
            </p:cNvPr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5" name="Google Shape;3506;p73">
              <a:extLst>
                <a:ext uri="{FF2B5EF4-FFF2-40B4-BE49-F238E27FC236}">
                  <a16:creationId xmlns:a16="http://schemas.microsoft.com/office/drawing/2014/main" id="{62C3B09F-4C6C-0F40-4C05-5D6965EAF3C9}"/>
                </a:ext>
              </a:extLst>
            </p:cNvPr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6" name="Google Shape;3507;p73">
              <a:extLst>
                <a:ext uri="{FF2B5EF4-FFF2-40B4-BE49-F238E27FC236}">
                  <a16:creationId xmlns:a16="http://schemas.microsoft.com/office/drawing/2014/main" id="{63574A58-097C-62E2-66A2-1BE828A67D8A}"/>
                </a:ext>
              </a:extLst>
            </p:cNvPr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7" name="Google Shape;3508;p73">
              <a:extLst>
                <a:ext uri="{FF2B5EF4-FFF2-40B4-BE49-F238E27FC236}">
                  <a16:creationId xmlns:a16="http://schemas.microsoft.com/office/drawing/2014/main" id="{293D7C09-0118-3D19-512D-F43FAAC6C5F0}"/>
                </a:ext>
              </a:extLst>
            </p:cNvPr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8" name="Google Shape;3509;p73">
              <a:extLst>
                <a:ext uri="{FF2B5EF4-FFF2-40B4-BE49-F238E27FC236}">
                  <a16:creationId xmlns:a16="http://schemas.microsoft.com/office/drawing/2014/main" id="{C482BA1F-932B-1059-CE86-C9B316C7AC29}"/>
                </a:ext>
              </a:extLst>
            </p:cNvPr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9" name="Google Shape;3510;p73">
              <a:extLst>
                <a:ext uri="{FF2B5EF4-FFF2-40B4-BE49-F238E27FC236}">
                  <a16:creationId xmlns:a16="http://schemas.microsoft.com/office/drawing/2014/main" id="{EE0CFE67-7199-ED5A-D44D-7272B6DC7039}"/>
                </a:ext>
              </a:extLst>
            </p:cNvPr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0" name="Google Shape;3511;p73">
              <a:extLst>
                <a:ext uri="{FF2B5EF4-FFF2-40B4-BE49-F238E27FC236}">
                  <a16:creationId xmlns:a16="http://schemas.microsoft.com/office/drawing/2014/main" id="{3086CA33-437B-0D8A-1D26-D0B758F3CD8E}"/>
                </a:ext>
              </a:extLst>
            </p:cNvPr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1" name="Google Shape;3512;p73">
              <a:extLst>
                <a:ext uri="{FF2B5EF4-FFF2-40B4-BE49-F238E27FC236}">
                  <a16:creationId xmlns:a16="http://schemas.microsoft.com/office/drawing/2014/main" id="{921ECE4E-A47D-8930-493E-C2BFBF1B86E4}"/>
                </a:ext>
              </a:extLst>
            </p:cNvPr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2" name="Google Shape;3513;p73">
              <a:extLst>
                <a:ext uri="{FF2B5EF4-FFF2-40B4-BE49-F238E27FC236}">
                  <a16:creationId xmlns:a16="http://schemas.microsoft.com/office/drawing/2014/main" id="{EDD01E18-A943-D848-F686-A42CCF30CBD9}"/>
                </a:ext>
              </a:extLst>
            </p:cNvPr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3" name="Google Shape;3514;p73">
              <a:extLst>
                <a:ext uri="{FF2B5EF4-FFF2-40B4-BE49-F238E27FC236}">
                  <a16:creationId xmlns:a16="http://schemas.microsoft.com/office/drawing/2014/main" id="{B912FAFA-A3F1-4342-F67D-7610AEBF9A5B}"/>
                </a:ext>
              </a:extLst>
            </p:cNvPr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4" name="Google Shape;3515;p73">
              <a:extLst>
                <a:ext uri="{FF2B5EF4-FFF2-40B4-BE49-F238E27FC236}">
                  <a16:creationId xmlns:a16="http://schemas.microsoft.com/office/drawing/2014/main" id="{BEDEBF48-BDA3-B23A-84E6-B51A30B7FF19}"/>
                </a:ext>
              </a:extLst>
            </p:cNvPr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5" name="Google Shape;3516;p73">
              <a:extLst>
                <a:ext uri="{FF2B5EF4-FFF2-40B4-BE49-F238E27FC236}">
                  <a16:creationId xmlns:a16="http://schemas.microsoft.com/office/drawing/2014/main" id="{9B7F586E-6EF8-5C3E-E095-83CF6B90919B}"/>
                </a:ext>
              </a:extLst>
            </p:cNvPr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6" name="Google Shape;3517;p73">
              <a:extLst>
                <a:ext uri="{FF2B5EF4-FFF2-40B4-BE49-F238E27FC236}">
                  <a16:creationId xmlns:a16="http://schemas.microsoft.com/office/drawing/2014/main" id="{969612AE-5C84-1331-2BBA-2D33DCA2E2BD}"/>
                </a:ext>
              </a:extLst>
            </p:cNvPr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7" name="Google Shape;3518;p73">
              <a:extLst>
                <a:ext uri="{FF2B5EF4-FFF2-40B4-BE49-F238E27FC236}">
                  <a16:creationId xmlns:a16="http://schemas.microsoft.com/office/drawing/2014/main" id="{7879FD7A-5CDD-D82F-147A-CF007122010C}"/>
                </a:ext>
              </a:extLst>
            </p:cNvPr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8" name="Google Shape;3519;p73">
              <a:extLst>
                <a:ext uri="{FF2B5EF4-FFF2-40B4-BE49-F238E27FC236}">
                  <a16:creationId xmlns:a16="http://schemas.microsoft.com/office/drawing/2014/main" id="{B79561AF-71F1-AF1C-7916-4C5E1651C219}"/>
                </a:ext>
              </a:extLst>
            </p:cNvPr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9" name="Google Shape;3520;p73">
              <a:extLst>
                <a:ext uri="{FF2B5EF4-FFF2-40B4-BE49-F238E27FC236}">
                  <a16:creationId xmlns:a16="http://schemas.microsoft.com/office/drawing/2014/main" id="{93D8017E-6B22-3DE6-35BB-08B00E30AE39}"/>
                </a:ext>
              </a:extLst>
            </p:cNvPr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0" name="Google Shape;3521;p73">
              <a:extLst>
                <a:ext uri="{FF2B5EF4-FFF2-40B4-BE49-F238E27FC236}">
                  <a16:creationId xmlns:a16="http://schemas.microsoft.com/office/drawing/2014/main" id="{8FAC3C2C-386B-BC72-5797-AAA84A928C53}"/>
                </a:ext>
              </a:extLst>
            </p:cNvPr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1" name="Google Shape;3522;p73">
              <a:extLst>
                <a:ext uri="{FF2B5EF4-FFF2-40B4-BE49-F238E27FC236}">
                  <a16:creationId xmlns:a16="http://schemas.microsoft.com/office/drawing/2014/main" id="{CF11F51C-00CA-845D-89E2-7FA8B424C520}"/>
                </a:ext>
              </a:extLst>
            </p:cNvPr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2" name="Google Shape;3523;p73">
              <a:extLst>
                <a:ext uri="{FF2B5EF4-FFF2-40B4-BE49-F238E27FC236}">
                  <a16:creationId xmlns:a16="http://schemas.microsoft.com/office/drawing/2014/main" id="{3B2C8347-C491-3391-6008-B405DF7A74E1}"/>
                </a:ext>
              </a:extLst>
            </p:cNvPr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3" name="Google Shape;3524;p73">
              <a:extLst>
                <a:ext uri="{FF2B5EF4-FFF2-40B4-BE49-F238E27FC236}">
                  <a16:creationId xmlns:a16="http://schemas.microsoft.com/office/drawing/2014/main" id="{1BEC32AD-44AE-8ACE-4B9F-9612BA3DD4E3}"/>
                </a:ext>
              </a:extLst>
            </p:cNvPr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4" name="Google Shape;3525;p73">
              <a:extLst>
                <a:ext uri="{FF2B5EF4-FFF2-40B4-BE49-F238E27FC236}">
                  <a16:creationId xmlns:a16="http://schemas.microsoft.com/office/drawing/2014/main" id="{3BA00DB3-C8FF-CCE2-7B2A-32D0CE44A5D1}"/>
                </a:ext>
              </a:extLst>
            </p:cNvPr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5" name="Google Shape;3526;p73">
              <a:extLst>
                <a:ext uri="{FF2B5EF4-FFF2-40B4-BE49-F238E27FC236}">
                  <a16:creationId xmlns:a16="http://schemas.microsoft.com/office/drawing/2014/main" id="{C34B7752-9057-C58A-1A8F-836BB2593273}"/>
                </a:ext>
              </a:extLst>
            </p:cNvPr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6" name="Google Shape;3527;p73">
              <a:extLst>
                <a:ext uri="{FF2B5EF4-FFF2-40B4-BE49-F238E27FC236}">
                  <a16:creationId xmlns:a16="http://schemas.microsoft.com/office/drawing/2014/main" id="{53376BD3-D435-5CCD-D968-DECEB854CDBB}"/>
                </a:ext>
              </a:extLst>
            </p:cNvPr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7" name="Google Shape;3528;p73">
              <a:extLst>
                <a:ext uri="{FF2B5EF4-FFF2-40B4-BE49-F238E27FC236}">
                  <a16:creationId xmlns:a16="http://schemas.microsoft.com/office/drawing/2014/main" id="{0F774231-B653-A9FA-A0D5-3C7A3B67638C}"/>
                </a:ext>
              </a:extLst>
            </p:cNvPr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8" name="Google Shape;3529;p73">
              <a:extLst>
                <a:ext uri="{FF2B5EF4-FFF2-40B4-BE49-F238E27FC236}">
                  <a16:creationId xmlns:a16="http://schemas.microsoft.com/office/drawing/2014/main" id="{E1F7A5FE-AFE9-5814-119D-2B81043B5578}"/>
                </a:ext>
              </a:extLst>
            </p:cNvPr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9" name="Google Shape;3530;p73">
              <a:extLst>
                <a:ext uri="{FF2B5EF4-FFF2-40B4-BE49-F238E27FC236}">
                  <a16:creationId xmlns:a16="http://schemas.microsoft.com/office/drawing/2014/main" id="{9BD3F3B8-8860-B2D7-3267-3450B6EE0F49}"/>
                </a:ext>
              </a:extLst>
            </p:cNvPr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0" name="Google Shape;3531;p73">
              <a:extLst>
                <a:ext uri="{FF2B5EF4-FFF2-40B4-BE49-F238E27FC236}">
                  <a16:creationId xmlns:a16="http://schemas.microsoft.com/office/drawing/2014/main" id="{C5AED1EB-74F2-557F-D1B9-884C860D4335}"/>
                </a:ext>
              </a:extLst>
            </p:cNvPr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1" name="Google Shape;3532;p73">
              <a:extLst>
                <a:ext uri="{FF2B5EF4-FFF2-40B4-BE49-F238E27FC236}">
                  <a16:creationId xmlns:a16="http://schemas.microsoft.com/office/drawing/2014/main" id="{31C35F63-7AA9-926A-F1EB-D74303AE7430}"/>
                </a:ext>
              </a:extLst>
            </p:cNvPr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2" name="Google Shape;3533;p73">
              <a:extLst>
                <a:ext uri="{FF2B5EF4-FFF2-40B4-BE49-F238E27FC236}">
                  <a16:creationId xmlns:a16="http://schemas.microsoft.com/office/drawing/2014/main" id="{DB15519C-6E0C-934D-28A5-6AB1058A2C08}"/>
                </a:ext>
              </a:extLst>
            </p:cNvPr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3" name="Google Shape;3534;p73">
              <a:extLst>
                <a:ext uri="{FF2B5EF4-FFF2-40B4-BE49-F238E27FC236}">
                  <a16:creationId xmlns:a16="http://schemas.microsoft.com/office/drawing/2014/main" id="{1673C5B0-E361-1000-57D1-E4B87B306CCE}"/>
                </a:ext>
              </a:extLst>
            </p:cNvPr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4" name="Google Shape;3535;p73">
              <a:extLst>
                <a:ext uri="{FF2B5EF4-FFF2-40B4-BE49-F238E27FC236}">
                  <a16:creationId xmlns:a16="http://schemas.microsoft.com/office/drawing/2014/main" id="{27038747-66A6-2545-EC2F-4E7FF11CD75A}"/>
                </a:ext>
              </a:extLst>
            </p:cNvPr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5" name="Google Shape;3536;p73">
              <a:extLst>
                <a:ext uri="{FF2B5EF4-FFF2-40B4-BE49-F238E27FC236}">
                  <a16:creationId xmlns:a16="http://schemas.microsoft.com/office/drawing/2014/main" id="{2525BBEB-DC85-8079-CF0B-FE163A0E44C1}"/>
                </a:ext>
              </a:extLst>
            </p:cNvPr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6" name="Google Shape;3537;p73">
              <a:extLst>
                <a:ext uri="{FF2B5EF4-FFF2-40B4-BE49-F238E27FC236}">
                  <a16:creationId xmlns:a16="http://schemas.microsoft.com/office/drawing/2014/main" id="{49D4798E-2533-2CA9-74A9-C2FD7387FD09}"/>
                </a:ext>
              </a:extLst>
            </p:cNvPr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7" name="Google Shape;3538;p73">
              <a:extLst>
                <a:ext uri="{FF2B5EF4-FFF2-40B4-BE49-F238E27FC236}">
                  <a16:creationId xmlns:a16="http://schemas.microsoft.com/office/drawing/2014/main" id="{1EEBECA3-0ED8-6B63-434F-AA68C4355E82}"/>
                </a:ext>
              </a:extLst>
            </p:cNvPr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8" name="Google Shape;3539;p73">
              <a:extLst>
                <a:ext uri="{FF2B5EF4-FFF2-40B4-BE49-F238E27FC236}">
                  <a16:creationId xmlns:a16="http://schemas.microsoft.com/office/drawing/2014/main" id="{FA90D495-0265-10DF-93D7-C955D7ECA811}"/>
                </a:ext>
              </a:extLst>
            </p:cNvPr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9" name="Google Shape;3540;p73">
              <a:extLst>
                <a:ext uri="{FF2B5EF4-FFF2-40B4-BE49-F238E27FC236}">
                  <a16:creationId xmlns:a16="http://schemas.microsoft.com/office/drawing/2014/main" id="{EBD5BF28-B0B1-9309-9A73-35D7F51BAAF7}"/>
                </a:ext>
              </a:extLst>
            </p:cNvPr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0" name="Google Shape;3541;p73">
              <a:extLst>
                <a:ext uri="{FF2B5EF4-FFF2-40B4-BE49-F238E27FC236}">
                  <a16:creationId xmlns:a16="http://schemas.microsoft.com/office/drawing/2014/main" id="{59FD8B1D-99F6-39D4-B176-A1341F497EE6}"/>
                </a:ext>
              </a:extLst>
            </p:cNvPr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1" name="Google Shape;3542;p73">
              <a:extLst>
                <a:ext uri="{FF2B5EF4-FFF2-40B4-BE49-F238E27FC236}">
                  <a16:creationId xmlns:a16="http://schemas.microsoft.com/office/drawing/2014/main" id="{C7F23932-B84E-4F28-C6BB-46BB5473B912}"/>
                </a:ext>
              </a:extLst>
            </p:cNvPr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2" name="Google Shape;3543;p73">
              <a:extLst>
                <a:ext uri="{FF2B5EF4-FFF2-40B4-BE49-F238E27FC236}">
                  <a16:creationId xmlns:a16="http://schemas.microsoft.com/office/drawing/2014/main" id="{CA169C4F-F406-B4AD-A30A-84F8D5EEB603}"/>
                </a:ext>
              </a:extLst>
            </p:cNvPr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3" name="Google Shape;3544;p73">
              <a:extLst>
                <a:ext uri="{FF2B5EF4-FFF2-40B4-BE49-F238E27FC236}">
                  <a16:creationId xmlns:a16="http://schemas.microsoft.com/office/drawing/2014/main" id="{D8743786-CAD8-11E1-36FF-F93D129F7A9B}"/>
                </a:ext>
              </a:extLst>
            </p:cNvPr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4" name="Google Shape;3545;p73">
              <a:extLst>
                <a:ext uri="{FF2B5EF4-FFF2-40B4-BE49-F238E27FC236}">
                  <a16:creationId xmlns:a16="http://schemas.microsoft.com/office/drawing/2014/main" id="{F9072797-9B2B-EC64-852C-EB38F8920A59}"/>
                </a:ext>
              </a:extLst>
            </p:cNvPr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5" name="Google Shape;3546;p73">
              <a:extLst>
                <a:ext uri="{FF2B5EF4-FFF2-40B4-BE49-F238E27FC236}">
                  <a16:creationId xmlns:a16="http://schemas.microsoft.com/office/drawing/2014/main" id="{B3AF0597-53DD-1C41-5E17-49C743D66C6F}"/>
                </a:ext>
              </a:extLst>
            </p:cNvPr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6" name="Google Shape;3547;p73">
              <a:extLst>
                <a:ext uri="{FF2B5EF4-FFF2-40B4-BE49-F238E27FC236}">
                  <a16:creationId xmlns:a16="http://schemas.microsoft.com/office/drawing/2014/main" id="{8795145C-C361-BED4-4251-8A91524EE4F0}"/>
                </a:ext>
              </a:extLst>
            </p:cNvPr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7" name="Google Shape;3548;p73">
              <a:extLst>
                <a:ext uri="{FF2B5EF4-FFF2-40B4-BE49-F238E27FC236}">
                  <a16:creationId xmlns:a16="http://schemas.microsoft.com/office/drawing/2014/main" id="{CC0B033B-C6D9-E100-AFCA-242955914959}"/>
                </a:ext>
              </a:extLst>
            </p:cNvPr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8" name="Google Shape;3549;p73">
              <a:extLst>
                <a:ext uri="{FF2B5EF4-FFF2-40B4-BE49-F238E27FC236}">
                  <a16:creationId xmlns:a16="http://schemas.microsoft.com/office/drawing/2014/main" id="{A0056F61-81E0-E57C-2964-2A18461E3806}"/>
                </a:ext>
              </a:extLst>
            </p:cNvPr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9" name="Google Shape;3550;p73">
              <a:extLst>
                <a:ext uri="{FF2B5EF4-FFF2-40B4-BE49-F238E27FC236}">
                  <a16:creationId xmlns:a16="http://schemas.microsoft.com/office/drawing/2014/main" id="{BB879AD3-453B-A5EC-769D-2495840E580F}"/>
                </a:ext>
              </a:extLst>
            </p:cNvPr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0" name="Google Shape;3551;p73">
              <a:extLst>
                <a:ext uri="{FF2B5EF4-FFF2-40B4-BE49-F238E27FC236}">
                  <a16:creationId xmlns:a16="http://schemas.microsoft.com/office/drawing/2014/main" id="{1399C1E5-18D9-7798-0E90-3EF944AA30C9}"/>
                </a:ext>
              </a:extLst>
            </p:cNvPr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1" name="Google Shape;3552;p73">
              <a:extLst>
                <a:ext uri="{FF2B5EF4-FFF2-40B4-BE49-F238E27FC236}">
                  <a16:creationId xmlns:a16="http://schemas.microsoft.com/office/drawing/2014/main" id="{BA5152C2-7D10-E51B-420E-CE6746A3430E}"/>
                </a:ext>
              </a:extLst>
            </p:cNvPr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2" name="Google Shape;3553;p73">
              <a:extLst>
                <a:ext uri="{FF2B5EF4-FFF2-40B4-BE49-F238E27FC236}">
                  <a16:creationId xmlns:a16="http://schemas.microsoft.com/office/drawing/2014/main" id="{959756ED-8FAF-21D5-9D48-9BB2AC48FD74}"/>
                </a:ext>
              </a:extLst>
            </p:cNvPr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3" name="Google Shape;3554;p73">
              <a:extLst>
                <a:ext uri="{FF2B5EF4-FFF2-40B4-BE49-F238E27FC236}">
                  <a16:creationId xmlns:a16="http://schemas.microsoft.com/office/drawing/2014/main" id="{2B673EF2-58F0-A6A0-C0C0-43C91487E865}"/>
                </a:ext>
              </a:extLst>
            </p:cNvPr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4" name="Google Shape;3555;p73">
              <a:extLst>
                <a:ext uri="{FF2B5EF4-FFF2-40B4-BE49-F238E27FC236}">
                  <a16:creationId xmlns:a16="http://schemas.microsoft.com/office/drawing/2014/main" id="{CC4978BF-E50D-2DC7-E5F8-7A5C4671A2C9}"/>
                </a:ext>
              </a:extLst>
            </p:cNvPr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5" name="Google Shape;3556;p73">
              <a:extLst>
                <a:ext uri="{FF2B5EF4-FFF2-40B4-BE49-F238E27FC236}">
                  <a16:creationId xmlns:a16="http://schemas.microsoft.com/office/drawing/2014/main" id="{61282A71-E2CF-B42A-0577-7B892BCCEACE}"/>
                </a:ext>
              </a:extLst>
            </p:cNvPr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6" name="Google Shape;3557;p73">
              <a:extLst>
                <a:ext uri="{FF2B5EF4-FFF2-40B4-BE49-F238E27FC236}">
                  <a16:creationId xmlns:a16="http://schemas.microsoft.com/office/drawing/2014/main" id="{AEE779BD-FD8F-0D9A-7451-44CB522C3C19}"/>
                </a:ext>
              </a:extLst>
            </p:cNvPr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7" name="Google Shape;3558;p73">
              <a:extLst>
                <a:ext uri="{FF2B5EF4-FFF2-40B4-BE49-F238E27FC236}">
                  <a16:creationId xmlns:a16="http://schemas.microsoft.com/office/drawing/2014/main" id="{1181BDF9-725F-DA49-DE21-8EF0854CFDF0}"/>
                </a:ext>
              </a:extLst>
            </p:cNvPr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8" name="Google Shape;3559;p73">
              <a:extLst>
                <a:ext uri="{FF2B5EF4-FFF2-40B4-BE49-F238E27FC236}">
                  <a16:creationId xmlns:a16="http://schemas.microsoft.com/office/drawing/2014/main" id="{FC853853-93D0-004A-48CD-2DFC1109BB0D}"/>
                </a:ext>
              </a:extLst>
            </p:cNvPr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9" name="Google Shape;3560;p73">
              <a:extLst>
                <a:ext uri="{FF2B5EF4-FFF2-40B4-BE49-F238E27FC236}">
                  <a16:creationId xmlns:a16="http://schemas.microsoft.com/office/drawing/2014/main" id="{1A4AD965-7394-BEA6-3602-1F84F5DF6933}"/>
                </a:ext>
              </a:extLst>
            </p:cNvPr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0" name="Google Shape;3561;p73">
              <a:extLst>
                <a:ext uri="{FF2B5EF4-FFF2-40B4-BE49-F238E27FC236}">
                  <a16:creationId xmlns:a16="http://schemas.microsoft.com/office/drawing/2014/main" id="{FCA0AAF0-685C-B339-D4EC-36D118011C18}"/>
                </a:ext>
              </a:extLst>
            </p:cNvPr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1" name="Google Shape;3562;p73">
              <a:extLst>
                <a:ext uri="{FF2B5EF4-FFF2-40B4-BE49-F238E27FC236}">
                  <a16:creationId xmlns:a16="http://schemas.microsoft.com/office/drawing/2014/main" id="{C49DF4D0-A74D-BE56-36F3-CF90BD52A548}"/>
                </a:ext>
              </a:extLst>
            </p:cNvPr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2" name="Google Shape;3563;p73">
              <a:extLst>
                <a:ext uri="{FF2B5EF4-FFF2-40B4-BE49-F238E27FC236}">
                  <a16:creationId xmlns:a16="http://schemas.microsoft.com/office/drawing/2014/main" id="{C3AA1FFA-3576-23FD-2511-0B373AB1EB3B}"/>
                </a:ext>
              </a:extLst>
            </p:cNvPr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3" name="Google Shape;3564;p73">
              <a:extLst>
                <a:ext uri="{FF2B5EF4-FFF2-40B4-BE49-F238E27FC236}">
                  <a16:creationId xmlns:a16="http://schemas.microsoft.com/office/drawing/2014/main" id="{201CA275-5751-E6E3-E5E3-1D382E3698D5}"/>
                </a:ext>
              </a:extLst>
            </p:cNvPr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4" name="Google Shape;3565;p73">
              <a:extLst>
                <a:ext uri="{FF2B5EF4-FFF2-40B4-BE49-F238E27FC236}">
                  <a16:creationId xmlns:a16="http://schemas.microsoft.com/office/drawing/2014/main" id="{BE1DE69F-7D76-CEE6-6EA0-4D8C7253263F}"/>
                </a:ext>
              </a:extLst>
            </p:cNvPr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5" name="Google Shape;3566;p73">
              <a:extLst>
                <a:ext uri="{FF2B5EF4-FFF2-40B4-BE49-F238E27FC236}">
                  <a16:creationId xmlns:a16="http://schemas.microsoft.com/office/drawing/2014/main" id="{160C2BCE-6C13-7528-2662-38113CA1971C}"/>
                </a:ext>
              </a:extLst>
            </p:cNvPr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6" name="Google Shape;3567;p73">
              <a:extLst>
                <a:ext uri="{FF2B5EF4-FFF2-40B4-BE49-F238E27FC236}">
                  <a16:creationId xmlns:a16="http://schemas.microsoft.com/office/drawing/2014/main" id="{B02D5C5A-D156-F9A8-2A34-9EB68AE02528}"/>
                </a:ext>
              </a:extLst>
            </p:cNvPr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7" name="Google Shape;3568;p73">
              <a:extLst>
                <a:ext uri="{FF2B5EF4-FFF2-40B4-BE49-F238E27FC236}">
                  <a16:creationId xmlns:a16="http://schemas.microsoft.com/office/drawing/2014/main" id="{FA3EFACA-8432-4AC7-BB02-D16A94A662B9}"/>
                </a:ext>
              </a:extLst>
            </p:cNvPr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8" name="Google Shape;3569;p73">
              <a:extLst>
                <a:ext uri="{FF2B5EF4-FFF2-40B4-BE49-F238E27FC236}">
                  <a16:creationId xmlns:a16="http://schemas.microsoft.com/office/drawing/2014/main" id="{9084BAFC-ADED-B56A-E6A1-F9903C8F61D1}"/>
                </a:ext>
              </a:extLst>
            </p:cNvPr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9" name="Google Shape;3570;p73">
              <a:extLst>
                <a:ext uri="{FF2B5EF4-FFF2-40B4-BE49-F238E27FC236}">
                  <a16:creationId xmlns:a16="http://schemas.microsoft.com/office/drawing/2014/main" id="{807E0079-0BB2-A12A-CCEA-FBC4342B58D2}"/>
                </a:ext>
              </a:extLst>
            </p:cNvPr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0" name="Google Shape;3571;p73">
              <a:extLst>
                <a:ext uri="{FF2B5EF4-FFF2-40B4-BE49-F238E27FC236}">
                  <a16:creationId xmlns:a16="http://schemas.microsoft.com/office/drawing/2014/main" id="{9580B2EE-1FEB-1A47-32F0-73520F3B4F98}"/>
                </a:ext>
              </a:extLst>
            </p:cNvPr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1" name="Google Shape;3572;p73">
              <a:extLst>
                <a:ext uri="{FF2B5EF4-FFF2-40B4-BE49-F238E27FC236}">
                  <a16:creationId xmlns:a16="http://schemas.microsoft.com/office/drawing/2014/main" id="{B1007F8D-2FF7-2232-858E-48E6307C0324}"/>
                </a:ext>
              </a:extLst>
            </p:cNvPr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2" name="Google Shape;3573;p73">
              <a:extLst>
                <a:ext uri="{FF2B5EF4-FFF2-40B4-BE49-F238E27FC236}">
                  <a16:creationId xmlns:a16="http://schemas.microsoft.com/office/drawing/2014/main" id="{192EEF15-47D4-376C-37C5-4059E2901BA5}"/>
                </a:ext>
              </a:extLst>
            </p:cNvPr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3" name="Google Shape;3574;p73">
              <a:extLst>
                <a:ext uri="{FF2B5EF4-FFF2-40B4-BE49-F238E27FC236}">
                  <a16:creationId xmlns:a16="http://schemas.microsoft.com/office/drawing/2014/main" id="{AC1D6D1E-65DD-9116-9399-E573D3330AB2}"/>
                </a:ext>
              </a:extLst>
            </p:cNvPr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4" name="Google Shape;3575;p73">
              <a:extLst>
                <a:ext uri="{FF2B5EF4-FFF2-40B4-BE49-F238E27FC236}">
                  <a16:creationId xmlns:a16="http://schemas.microsoft.com/office/drawing/2014/main" id="{E4C7C4A7-CE79-EADC-6ED2-391FF32CAE67}"/>
                </a:ext>
              </a:extLst>
            </p:cNvPr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5" name="Google Shape;3576;p73">
              <a:extLst>
                <a:ext uri="{FF2B5EF4-FFF2-40B4-BE49-F238E27FC236}">
                  <a16:creationId xmlns:a16="http://schemas.microsoft.com/office/drawing/2014/main" id="{BC3857B9-B57E-8637-10C0-D00FE4AE4386}"/>
                </a:ext>
              </a:extLst>
            </p:cNvPr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6" name="Google Shape;3577;p73">
              <a:extLst>
                <a:ext uri="{FF2B5EF4-FFF2-40B4-BE49-F238E27FC236}">
                  <a16:creationId xmlns:a16="http://schemas.microsoft.com/office/drawing/2014/main" id="{685DE3FC-E508-02C8-2A50-1C31A645F4AC}"/>
                </a:ext>
              </a:extLst>
            </p:cNvPr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7" name="Google Shape;3578;p73">
              <a:extLst>
                <a:ext uri="{FF2B5EF4-FFF2-40B4-BE49-F238E27FC236}">
                  <a16:creationId xmlns:a16="http://schemas.microsoft.com/office/drawing/2014/main" id="{2A1581B3-4010-F5A9-A015-8520F7BCC04D}"/>
                </a:ext>
              </a:extLst>
            </p:cNvPr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8" name="Google Shape;3579;p73">
              <a:extLst>
                <a:ext uri="{FF2B5EF4-FFF2-40B4-BE49-F238E27FC236}">
                  <a16:creationId xmlns:a16="http://schemas.microsoft.com/office/drawing/2014/main" id="{2660DAA3-7F24-1866-1DBB-5BC455CDD8F6}"/>
                </a:ext>
              </a:extLst>
            </p:cNvPr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9" name="Google Shape;3580;p73">
              <a:extLst>
                <a:ext uri="{FF2B5EF4-FFF2-40B4-BE49-F238E27FC236}">
                  <a16:creationId xmlns:a16="http://schemas.microsoft.com/office/drawing/2014/main" id="{034D98D4-5BC3-D341-41CE-A1F6327A990C}"/>
                </a:ext>
              </a:extLst>
            </p:cNvPr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0" name="Google Shape;3581;p73">
              <a:extLst>
                <a:ext uri="{FF2B5EF4-FFF2-40B4-BE49-F238E27FC236}">
                  <a16:creationId xmlns:a16="http://schemas.microsoft.com/office/drawing/2014/main" id="{86018F6D-13F7-4A82-6D9C-A123C72423C3}"/>
                </a:ext>
              </a:extLst>
            </p:cNvPr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1" name="Google Shape;3582;p73">
              <a:extLst>
                <a:ext uri="{FF2B5EF4-FFF2-40B4-BE49-F238E27FC236}">
                  <a16:creationId xmlns:a16="http://schemas.microsoft.com/office/drawing/2014/main" id="{11A7A500-6ABC-5BF9-03F9-6D90921F3DB0}"/>
                </a:ext>
              </a:extLst>
            </p:cNvPr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2" name="Google Shape;3583;p73">
              <a:extLst>
                <a:ext uri="{FF2B5EF4-FFF2-40B4-BE49-F238E27FC236}">
                  <a16:creationId xmlns:a16="http://schemas.microsoft.com/office/drawing/2014/main" id="{8FED5FC5-662E-087B-31FB-03E602009519}"/>
                </a:ext>
              </a:extLst>
            </p:cNvPr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3" name="Google Shape;3584;p73">
              <a:extLst>
                <a:ext uri="{FF2B5EF4-FFF2-40B4-BE49-F238E27FC236}">
                  <a16:creationId xmlns:a16="http://schemas.microsoft.com/office/drawing/2014/main" id="{3E0DE0DF-06A5-5806-F389-05CD1DA7F058}"/>
                </a:ext>
              </a:extLst>
            </p:cNvPr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4" name="Google Shape;3585;p73">
              <a:extLst>
                <a:ext uri="{FF2B5EF4-FFF2-40B4-BE49-F238E27FC236}">
                  <a16:creationId xmlns:a16="http://schemas.microsoft.com/office/drawing/2014/main" id="{0532BA71-7678-3ECD-166D-B7480A84965E}"/>
                </a:ext>
              </a:extLst>
            </p:cNvPr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5" name="Google Shape;3586;p73">
              <a:extLst>
                <a:ext uri="{FF2B5EF4-FFF2-40B4-BE49-F238E27FC236}">
                  <a16:creationId xmlns:a16="http://schemas.microsoft.com/office/drawing/2014/main" id="{9324C39D-E4C3-2546-22C8-8DCC16F4D698}"/>
                </a:ext>
              </a:extLst>
            </p:cNvPr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6" name="Google Shape;3587;p73">
              <a:extLst>
                <a:ext uri="{FF2B5EF4-FFF2-40B4-BE49-F238E27FC236}">
                  <a16:creationId xmlns:a16="http://schemas.microsoft.com/office/drawing/2014/main" id="{DA751475-8247-1C6E-85A5-AFCE02C07917}"/>
                </a:ext>
              </a:extLst>
            </p:cNvPr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7" name="Google Shape;3588;p73">
              <a:extLst>
                <a:ext uri="{FF2B5EF4-FFF2-40B4-BE49-F238E27FC236}">
                  <a16:creationId xmlns:a16="http://schemas.microsoft.com/office/drawing/2014/main" id="{13EB82C0-3961-A16E-A5BF-A00767350C33}"/>
                </a:ext>
              </a:extLst>
            </p:cNvPr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8" name="Google Shape;3589;p73">
              <a:extLst>
                <a:ext uri="{FF2B5EF4-FFF2-40B4-BE49-F238E27FC236}">
                  <a16:creationId xmlns:a16="http://schemas.microsoft.com/office/drawing/2014/main" id="{2B0C1856-8D74-F05A-2C5B-893EF655AAA4}"/>
                </a:ext>
              </a:extLst>
            </p:cNvPr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9" name="Google Shape;3590;p73">
              <a:extLst>
                <a:ext uri="{FF2B5EF4-FFF2-40B4-BE49-F238E27FC236}">
                  <a16:creationId xmlns:a16="http://schemas.microsoft.com/office/drawing/2014/main" id="{481562CE-A2AE-F064-6803-3FC48C9F8A93}"/>
                </a:ext>
              </a:extLst>
            </p:cNvPr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0" name="Google Shape;3591;p73">
              <a:extLst>
                <a:ext uri="{FF2B5EF4-FFF2-40B4-BE49-F238E27FC236}">
                  <a16:creationId xmlns:a16="http://schemas.microsoft.com/office/drawing/2014/main" id="{F8F035F9-FDCE-19B6-2D50-4CDFCB592998}"/>
                </a:ext>
              </a:extLst>
            </p:cNvPr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1" name="Google Shape;3592;p73">
              <a:extLst>
                <a:ext uri="{FF2B5EF4-FFF2-40B4-BE49-F238E27FC236}">
                  <a16:creationId xmlns:a16="http://schemas.microsoft.com/office/drawing/2014/main" id="{257BDC4E-1650-C4A9-DA3C-4B9F06AE23CC}"/>
                </a:ext>
              </a:extLst>
            </p:cNvPr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2" name="Google Shape;3593;p73">
              <a:extLst>
                <a:ext uri="{FF2B5EF4-FFF2-40B4-BE49-F238E27FC236}">
                  <a16:creationId xmlns:a16="http://schemas.microsoft.com/office/drawing/2014/main" id="{24D1E607-4262-0B1E-E56F-BCD3EE0EB4A0}"/>
                </a:ext>
              </a:extLst>
            </p:cNvPr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3" name="Google Shape;3594;p73">
              <a:extLst>
                <a:ext uri="{FF2B5EF4-FFF2-40B4-BE49-F238E27FC236}">
                  <a16:creationId xmlns:a16="http://schemas.microsoft.com/office/drawing/2014/main" id="{230220BD-8F94-113B-1AA7-2FEDE3D09FB3}"/>
                </a:ext>
              </a:extLst>
            </p:cNvPr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4" name="Google Shape;3595;p73">
              <a:extLst>
                <a:ext uri="{FF2B5EF4-FFF2-40B4-BE49-F238E27FC236}">
                  <a16:creationId xmlns:a16="http://schemas.microsoft.com/office/drawing/2014/main" id="{0FFB2B09-9A0F-4A1F-5806-DD4EC5D99813}"/>
                </a:ext>
              </a:extLst>
            </p:cNvPr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5" name="Google Shape;3596;p73">
              <a:extLst>
                <a:ext uri="{FF2B5EF4-FFF2-40B4-BE49-F238E27FC236}">
                  <a16:creationId xmlns:a16="http://schemas.microsoft.com/office/drawing/2014/main" id="{B3BEB019-80C4-19A9-D8AE-DF1021902F17}"/>
                </a:ext>
              </a:extLst>
            </p:cNvPr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6" name="Google Shape;3597;p73">
              <a:extLst>
                <a:ext uri="{FF2B5EF4-FFF2-40B4-BE49-F238E27FC236}">
                  <a16:creationId xmlns:a16="http://schemas.microsoft.com/office/drawing/2014/main" id="{1F19CF7D-F22A-76F1-4444-F6CAD3B2922B}"/>
                </a:ext>
              </a:extLst>
            </p:cNvPr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7" name="Google Shape;3598;p73">
              <a:extLst>
                <a:ext uri="{FF2B5EF4-FFF2-40B4-BE49-F238E27FC236}">
                  <a16:creationId xmlns:a16="http://schemas.microsoft.com/office/drawing/2014/main" id="{1F8270C6-32B0-8F89-EC7D-DEF38F167204}"/>
                </a:ext>
              </a:extLst>
            </p:cNvPr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8" name="Google Shape;3599;p73">
              <a:extLst>
                <a:ext uri="{FF2B5EF4-FFF2-40B4-BE49-F238E27FC236}">
                  <a16:creationId xmlns:a16="http://schemas.microsoft.com/office/drawing/2014/main" id="{25CA50B2-4031-2A40-3F41-82E24D84A6CE}"/>
                </a:ext>
              </a:extLst>
            </p:cNvPr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9" name="Google Shape;3600;p73">
              <a:extLst>
                <a:ext uri="{FF2B5EF4-FFF2-40B4-BE49-F238E27FC236}">
                  <a16:creationId xmlns:a16="http://schemas.microsoft.com/office/drawing/2014/main" id="{7642177C-CB36-BFF9-478C-6C794315EB6B}"/>
                </a:ext>
              </a:extLst>
            </p:cNvPr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0" name="Google Shape;3601;p73">
              <a:extLst>
                <a:ext uri="{FF2B5EF4-FFF2-40B4-BE49-F238E27FC236}">
                  <a16:creationId xmlns:a16="http://schemas.microsoft.com/office/drawing/2014/main" id="{343A3091-C3DA-F431-922A-73E4802A1CD3}"/>
                </a:ext>
              </a:extLst>
            </p:cNvPr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0;p48">
            <a:extLst>
              <a:ext uri="{FF2B5EF4-FFF2-40B4-BE49-F238E27FC236}">
                <a16:creationId xmlns:a16="http://schemas.microsoft.com/office/drawing/2014/main" id="{AF2241C1-6EB4-9FD9-10D4-D2C85C332C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000" y="217637"/>
            <a:ext cx="8100000" cy="567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871;p48">
            <a:extLst>
              <a:ext uri="{FF2B5EF4-FFF2-40B4-BE49-F238E27FC236}">
                <a16:creationId xmlns:a16="http://schemas.microsoft.com/office/drawing/2014/main" id="{12B4907E-D999-7312-CF40-B373BFA5AE15}"/>
              </a:ext>
            </a:extLst>
          </p:cNvPr>
          <p:cNvSpPr txBox="1">
            <a:spLocks/>
          </p:cNvSpPr>
          <p:nvPr/>
        </p:nvSpPr>
        <p:spPr>
          <a:xfrm>
            <a:off x="943701" y="963201"/>
            <a:ext cx="1345921" cy="405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tr-T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E9B3CF-ABEB-D105-19F8-ADC47883DBC0}"/>
              </a:ext>
            </a:extLst>
          </p:cNvPr>
          <p:cNvGrpSpPr/>
          <p:nvPr/>
        </p:nvGrpSpPr>
        <p:grpSpPr>
          <a:xfrm>
            <a:off x="851609" y="1414705"/>
            <a:ext cx="1153794" cy="2971073"/>
            <a:chOff x="2614438" y="1524008"/>
            <a:chExt cx="1153794" cy="29710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2AAFF4E-63DE-910B-CDE8-94127B0FF4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4438" y="1524008"/>
              <a:ext cx="1153794" cy="776729"/>
              <a:chOff x="3020151" y="2207201"/>
              <a:chExt cx="1216906" cy="819216"/>
            </a:xfrm>
          </p:grpSpPr>
          <p:grpSp>
            <p:nvGrpSpPr>
              <p:cNvPr id="28" name="Google Shape;10611;p88">
                <a:extLst>
                  <a:ext uri="{FF2B5EF4-FFF2-40B4-BE49-F238E27FC236}">
                    <a16:creationId xmlns:a16="http://schemas.microsoft.com/office/drawing/2014/main" id="{72F9A6DC-E985-B45C-EB65-008AFA7139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64476" y="2207201"/>
                <a:ext cx="772581" cy="704938"/>
                <a:chOff x="1989911" y="2306065"/>
                <a:chExt cx="387099" cy="353207"/>
              </a:xfrm>
            </p:grpSpPr>
            <p:sp>
              <p:nvSpPr>
                <p:cNvPr id="30" name="Google Shape;10612;p88">
                  <a:extLst>
                    <a:ext uri="{FF2B5EF4-FFF2-40B4-BE49-F238E27FC236}">
                      <a16:creationId xmlns:a16="http://schemas.microsoft.com/office/drawing/2014/main" id="{8BA624FF-8601-D9FF-F009-E233DCD55E93}"/>
                    </a:ext>
                  </a:extLst>
                </p:cNvPr>
                <p:cNvSpPr/>
                <p:nvPr/>
              </p:nvSpPr>
              <p:spPr>
                <a:xfrm>
                  <a:off x="2110003" y="2555181"/>
                  <a:ext cx="146916" cy="8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2" h="3379" extrusionOk="0">
                      <a:moveTo>
                        <a:pt x="2796" y="1"/>
                      </a:moveTo>
                      <a:lnTo>
                        <a:pt x="576" y="986"/>
                      </a:lnTo>
                      <a:lnTo>
                        <a:pt x="1" y="2879"/>
                      </a:lnTo>
                      <a:lnTo>
                        <a:pt x="1298" y="3108"/>
                      </a:lnTo>
                      <a:lnTo>
                        <a:pt x="2865" y="3379"/>
                      </a:lnTo>
                      <a:lnTo>
                        <a:pt x="5591" y="2879"/>
                      </a:lnTo>
                      <a:lnTo>
                        <a:pt x="5238" y="1714"/>
                      </a:lnTo>
                      <a:lnTo>
                        <a:pt x="5016" y="986"/>
                      </a:lnTo>
                      <a:lnTo>
                        <a:pt x="2796" y="1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Google Shape;10613;p88">
                  <a:extLst>
                    <a:ext uri="{FF2B5EF4-FFF2-40B4-BE49-F238E27FC236}">
                      <a16:creationId xmlns:a16="http://schemas.microsoft.com/office/drawing/2014/main" id="{A66CC6A2-DB5E-C5C3-8836-F35B2B66C03D}"/>
                    </a:ext>
                  </a:extLst>
                </p:cNvPr>
                <p:cNvSpPr/>
                <p:nvPr/>
              </p:nvSpPr>
              <p:spPr>
                <a:xfrm>
                  <a:off x="2110003" y="2555181"/>
                  <a:ext cx="137615" cy="81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8" h="3109" extrusionOk="0">
                      <a:moveTo>
                        <a:pt x="2796" y="1"/>
                      </a:moveTo>
                      <a:lnTo>
                        <a:pt x="583" y="986"/>
                      </a:lnTo>
                      <a:lnTo>
                        <a:pt x="1" y="2879"/>
                      </a:lnTo>
                      <a:lnTo>
                        <a:pt x="1298" y="3108"/>
                      </a:lnTo>
                      <a:lnTo>
                        <a:pt x="1561" y="1714"/>
                      </a:lnTo>
                      <a:lnTo>
                        <a:pt x="5238" y="1714"/>
                      </a:lnTo>
                      <a:lnTo>
                        <a:pt x="5016" y="986"/>
                      </a:lnTo>
                      <a:lnTo>
                        <a:pt x="2796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Google Shape;10614;p88">
                  <a:extLst>
                    <a:ext uri="{FF2B5EF4-FFF2-40B4-BE49-F238E27FC236}">
                      <a16:creationId xmlns:a16="http://schemas.microsoft.com/office/drawing/2014/main" id="{5C6230C6-836F-9F77-8079-D9AB7C7A3702}"/>
                    </a:ext>
                  </a:extLst>
                </p:cNvPr>
                <p:cNvSpPr/>
                <p:nvPr/>
              </p:nvSpPr>
              <p:spPr>
                <a:xfrm>
                  <a:off x="1989911" y="2306065"/>
                  <a:ext cx="387099" cy="275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4" h="10468" extrusionOk="0">
                      <a:moveTo>
                        <a:pt x="1215" y="1"/>
                      </a:moveTo>
                      <a:cubicBezTo>
                        <a:pt x="542" y="1"/>
                        <a:pt x="1" y="549"/>
                        <a:pt x="1" y="1222"/>
                      </a:cubicBezTo>
                      <a:lnTo>
                        <a:pt x="1" y="9247"/>
                      </a:lnTo>
                      <a:cubicBezTo>
                        <a:pt x="1" y="9920"/>
                        <a:pt x="542" y="10468"/>
                        <a:pt x="1215" y="10468"/>
                      </a:cubicBezTo>
                      <a:lnTo>
                        <a:pt x="13513" y="10468"/>
                      </a:lnTo>
                      <a:cubicBezTo>
                        <a:pt x="14185" y="10468"/>
                        <a:pt x="14733" y="9920"/>
                        <a:pt x="14733" y="9247"/>
                      </a:cubicBezTo>
                      <a:lnTo>
                        <a:pt x="14733" y="1222"/>
                      </a:lnTo>
                      <a:cubicBezTo>
                        <a:pt x="14733" y="549"/>
                        <a:pt x="14185" y="1"/>
                        <a:pt x="13513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Google Shape;10615;p88">
                  <a:extLst>
                    <a:ext uri="{FF2B5EF4-FFF2-40B4-BE49-F238E27FC236}">
                      <a16:creationId xmlns:a16="http://schemas.microsoft.com/office/drawing/2014/main" id="{59E8A154-F414-C56B-E340-CD7F4222A6C1}"/>
                    </a:ext>
                  </a:extLst>
                </p:cNvPr>
                <p:cNvSpPr/>
                <p:nvPr/>
              </p:nvSpPr>
              <p:spPr>
                <a:xfrm>
                  <a:off x="2021438" y="2337723"/>
                  <a:ext cx="324045" cy="193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4" h="7370" extrusionOk="0">
                      <a:moveTo>
                        <a:pt x="12320" y="1"/>
                      </a:moveTo>
                      <a:cubicBezTo>
                        <a:pt x="12318" y="1"/>
                        <a:pt x="12315" y="2"/>
                        <a:pt x="12313" y="3"/>
                      </a:cubicBezTo>
                      <a:lnTo>
                        <a:pt x="15" y="3"/>
                      </a:lnTo>
                      <a:cubicBezTo>
                        <a:pt x="8" y="3"/>
                        <a:pt x="1" y="10"/>
                        <a:pt x="1" y="17"/>
                      </a:cubicBezTo>
                      <a:lnTo>
                        <a:pt x="1" y="7369"/>
                      </a:lnTo>
                      <a:lnTo>
                        <a:pt x="12333" y="7369"/>
                      </a:lnTo>
                      <a:lnTo>
                        <a:pt x="12333" y="17"/>
                      </a:lnTo>
                      <a:cubicBezTo>
                        <a:pt x="12333" y="11"/>
                        <a:pt x="12329" y="1"/>
                        <a:pt x="1232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Google Shape;10616;p88">
                  <a:extLst>
                    <a:ext uri="{FF2B5EF4-FFF2-40B4-BE49-F238E27FC236}">
                      <a16:creationId xmlns:a16="http://schemas.microsoft.com/office/drawing/2014/main" id="{79B2D917-8C1F-7B4B-9F64-621DFA5AB53A}"/>
                    </a:ext>
                  </a:extLst>
                </p:cNvPr>
                <p:cNvSpPr/>
                <p:nvPr/>
              </p:nvSpPr>
              <p:spPr>
                <a:xfrm>
                  <a:off x="2327224" y="2337776"/>
                  <a:ext cx="18259" cy="193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368" extrusionOk="0">
                      <a:moveTo>
                        <a:pt x="1" y="1"/>
                      </a:moveTo>
                      <a:cubicBezTo>
                        <a:pt x="1" y="8"/>
                        <a:pt x="1" y="8"/>
                        <a:pt x="1" y="15"/>
                      </a:cubicBezTo>
                      <a:lnTo>
                        <a:pt x="1" y="7367"/>
                      </a:lnTo>
                      <a:lnTo>
                        <a:pt x="694" y="7367"/>
                      </a:lnTo>
                      <a:lnTo>
                        <a:pt x="694" y="15"/>
                      </a:lnTo>
                      <a:cubicBezTo>
                        <a:pt x="694" y="8"/>
                        <a:pt x="694" y="8"/>
                        <a:pt x="694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Google Shape;10617;p88">
                  <a:extLst>
                    <a:ext uri="{FF2B5EF4-FFF2-40B4-BE49-F238E27FC236}">
                      <a16:creationId xmlns:a16="http://schemas.microsoft.com/office/drawing/2014/main" id="{B244BBEB-CCD5-8451-659A-DC6E722EF02E}"/>
                    </a:ext>
                  </a:extLst>
                </p:cNvPr>
                <p:cNvSpPr/>
                <p:nvPr/>
              </p:nvSpPr>
              <p:spPr>
                <a:xfrm>
                  <a:off x="2069543" y="2630819"/>
                  <a:ext cx="227651" cy="2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5" h="1083" extrusionOk="0">
                      <a:moveTo>
                        <a:pt x="542" y="0"/>
                      </a:moveTo>
                      <a:cubicBezTo>
                        <a:pt x="244" y="0"/>
                        <a:pt x="1" y="243"/>
                        <a:pt x="1" y="541"/>
                      </a:cubicBezTo>
                      <a:cubicBezTo>
                        <a:pt x="1" y="839"/>
                        <a:pt x="244" y="1082"/>
                        <a:pt x="542" y="1082"/>
                      </a:cubicBezTo>
                      <a:lnTo>
                        <a:pt x="8123" y="1082"/>
                      </a:lnTo>
                      <a:cubicBezTo>
                        <a:pt x="8421" y="1082"/>
                        <a:pt x="8664" y="839"/>
                        <a:pt x="8664" y="541"/>
                      </a:cubicBezTo>
                      <a:cubicBezTo>
                        <a:pt x="8664" y="243"/>
                        <a:pt x="8421" y="0"/>
                        <a:pt x="81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Google Shape;10618;p88">
                  <a:extLst>
                    <a:ext uri="{FF2B5EF4-FFF2-40B4-BE49-F238E27FC236}">
                      <a16:creationId xmlns:a16="http://schemas.microsoft.com/office/drawing/2014/main" id="{EF9A7609-C05C-29B3-61DD-0A40190C6BDF}"/>
                    </a:ext>
                  </a:extLst>
                </p:cNvPr>
                <p:cNvSpPr/>
                <p:nvPr/>
              </p:nvSpPr>
              <p:spPr>
                <a:xfrm>
                  <a:off x="2175237" y="2549191"/>
                  <a:ext cx="14975" cy="1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" h="451" extrusionOk="0">
                      <a:moveTo>
                        <a:pt x="312" y="0"/>
                      </a:moveTo>
                      <a:cubicBezTo>
                        <a:pt x="266" y="0"/>
                        <a:pt x="218" y="15"/>
                        <a:pt x="174" y="48"/>
                      </a:cubicBezTo>
                      <a:cubicBezTo>
                        <a:pt x="1" y="180"/>
                        <a:pt x="91" y="451"/>
                        <a:pt x="313" y="451"/>
                      </a:cubicBezTo>
                      <a:cubicBezTo>
                        <a:pt x="410" y="451"/>
                        <a:pt x="500" y="381"/>
                        <a:pt x="528" y="284"/>
                      </a:cubicBezTo>
                      <a:cubicBezTo>
                        <a:pt x="570" y="129"/>
                        <a:pt x="448" y="0"/>
                        <a:pt x="312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9" name="Picture 4" descr="Sql server">
                <a:extLst>
                  <a:ext uri="{FF2B5EF4-FFF2-40B4-BE49-F238E27FC236}">
                    <a16:creationId xmlns:a16="http://schemas.microsoft.com/office/drawing/2014/main" id="{00CE34BA-84BA-30C6-DB6C-08595E1DF3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0151" y="2585030"/>
                <a:ext cx="441387" cy="441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8531E9-C751-02E0-2379-AB2F76483C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4438" y="2621180"/>
              <a:ext cx="1153794" cy="776729"/>
              <a:chOff x="3020151" y="2207201"/>
              <a:chExt cx="1216906" cy="819216"/>
            </a:xfrm>
          </p:grpSpPr>
          <p:grpSp>
            <p:nvGrpSpPr>
              <p:cNvPr id="19" name="Google Shape;10611;p88">
                <a:extLst>
                  <a:ext uri="{FF2B5EF4-FFF2-40B4-BE49-F238E27FC236}">
                    <a16:creationId xmlns:a16="http://schemas.microsoft.com/office/drawing/2014/main" id="{90271737-D8DF-6629-B168-395B9AE5A4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64476" y="2207201"/>
                <a:ext cx="772581" cy="704938"/>
                <a:chOff x="1989911" y="2306065"/>
                <a:chExt cx="387099" cy="353207"/>
              </a:xfrm>
            </p:grpSpPr>
            <p:sp>
              <p:nvSpPr>
                <p:cNvPr id="21" name="Google Shape;10612;p88">
                  <a:extLst>
                    <a:ext uri="{FF2B5EF4-FFF2-40B4-BE49-F238E27FC236}">
                      <a16:creationId xmlns:a16="http://schemas.microsoft.com/office/drawing/2014/main" id="{F636D211-772F-741D-928E-D328D5FBFFAF}"/>
                    </a:ext>
                  </a:extLst>
                </p:cNvPr>
                <p:cNvSpPr/>
                <p:nvPr/>
              </p:nvSpPr>
              <p:spPr>
                <a:xfrm>
                  <a:off x="2110003" y="2555181"/>
                  <a:ext cx="146916" cy="8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2" h="3379" extrusionOk="0">
                      <a:moveTo>
                        <a:pt x="2796" y="1"/>
                      </a:moveTo>
                      <a:lnTo>
                        <a:pt x="576" y="986"/>
                      </a:lnTo>
                      <a:lnTo>
                        <a:pt x="1" y="2879"/>
                      </a:lnTo>
                      <a:lnTo>
                        <a:pt x="1298" y="3108"/>
                      </a:lnTo>
                      <a:lnTo>
                        <a:pt x="2865" y="3379"/>
                      </a:lnTo>
                      <a:lnTo>
                        <a:pt x="5591" y="2879"/>
                      </a:lnTo>
                      <a:lnTo>
                        <a:pt x="5238" y="1714"/>
                      </a:lnTo>
                      <a:lnTo>
                        <a:pt x="5016" y="986"/>
                      </a:lnTo>
                      <a:lnTo>
                        <a:pt x="2796" y="1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Google Shape;10613;p88">
                  <a:extLst>
                    <a:ext uri="{FF2B5EF4-FFF2-40B4-BE49-F238E27FC236}">
                      <a16:creationId xmlns:a16="http://schemas.microsoft.com/office/drawing/2014/main" id="{4B88D8DB-99DB-A829-C2F2-92E5DD7C5484}"/>
                    </a:ext>
                  </a:extLst>
                </p:cNvPr>
                <p:cNvSpPr/>
                <p:nvPr/>
              </p:nvSpPr>
              <p:spPr>
                <a:xfrm>
                  <a:off x="2110003" y="2555181"/>
                  <a:ext cx="137615" cy="81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8" h="3109" extrusionOk="0">
                      <a:moveTo>
                        <a:pt x="2796" y="1"/>
                      </a:moveTo>
                      <a:lnTo>
                        <a:pt x="583" y="986"/>
                      </a:lnTo>
                      <a:lnTo>
                        <a:pt x="1" y="2879"/>
                      </a:lnTo>
                      <a:lnTo>
                        <a:pt x="1298" y="3108"/>
                      </a:lnTo>
                      <a:lnTo>
                        <a:pt x="1561" y="1714"/>
                      </a:lnTo>
                      <a:lnTo>
                        <a:pt x="5238" y="1714"/>
                      </a:lnTo>
                      <a:lnTo>
                        <a:pt x="5016" y="986"/>
                      </a:lnTo>
                      <a:lnTo>
                        <a:pt x="2796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Google Shape;10614;p88">
                  <a:extLst>
                    <a:ext uri="{FF2B5EF4-FFF2-40B4-BE49-F238E27FC236}">
                      <a16:creationId xmlns:a16="http://schemas.microsoft.com/office/drawing/2014/main" id="{6AE80DB4-10FA-06FA-564F-81390D8AC9B3}"/>
                    </a:ext>
                  </a:extLst>
                </p:cNvPr>
                <p:cNvSpPr/>
                <p:nvPr/>
              </p:nvSpPr>
              <p:spPr>
                <a:xfrm>
                  <a:off x="1989911" y="2306065"/>
                  <a:ext cx="387099" cy="275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4" h="10468" extrusionOk="0">
                      <a:moveTo>
                        <a:pt x="1215" y="1"/>
                      </a:moveTo>
                      <a:cubicBezTo>
                        <a:pt x="542" y="1"/>
                        <a:pt x="1" y="549"/>
                        <a:pt x="1" y="1222"/>
                      </a:cubicBezTo>
                      <a:lnTo>
                        <a:pt x="1" y="9247"/>
                      </a:lnTo>
                      <a:cubicBezTo>
                        <a:pt x="1" y="9920"/>
                        <a:pt x="542" y="10468"/>
                        <a:pt x="1215" y="10468"/>
                      </a:cubicBezTo>
                      <a:lnTo>
                        <a:pt x="13513" y="10468"/>
                      </a:lnTo>
                      <a:cubicBezTo>
                        <a:pt x="14185" y="10468"/>
                        <a:pt x="14733" y="9920"/>
                        <a:pt x="14733" y="9247"/>
                      </a:cubicBezTo>
                      <a:lnTo>
                        <a:pt x="14733" y="1222"/>
                      </a:lnTo>
                      <a:cubicBezTo>
                        <a:pt x="14733" y="549"/>
                        <a:pt x="14185" y="1"/>
                        <a:pt x="13513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Google Shape;10615;p88">
                  <a:extLst>
                    <a:ext uri="{FF2B5EF4-FFF2-40B4-BE49-F238E27FC236}">
                      <a16:creationId xmlns:a16="http://schemas.microsoft.com/office/drawing/2014/main" id="{A1780E3E-D107-061A-5B08-512575FE3FFD}"/>
                    </a:ext>
                  </a:extLst>
                </p:cNvPr>
                <p:cNvSpPr/>
                <p:nvPr/>
              </p:nvSpPr>
              <p:spPr>
                <a:xfrm>
                  <a:off x="2021438" y="2337723"/>
                  <a:ext cx="324045" cy="193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4" h="7370" extrusionOk="0">
                      <a:moveTo>
                        <a:pt x="12320" y="1"/>
                      </a:moveTo>
                      <a:cubicBezTo>
                        <a:pt x="12318" y="1"/>
                        <a:pt x="12315" y="2"/>
                        <a:pt x="12313" y="3"/>
                      </a:cubicBezTo>
                      <a:lnTo>
                        <a:pt x="15" y="3"/>
                      </a:lnTo>
                      <a:cubicBezTo>
                        <a:pt x="8" y="3"/>
                        <a:pt x="1" y="10"/>
                        <a:pt x="1" y="17"/>
                      </a:cubicBezTo>
                      <a:lnTo>
                        <a:pt x="1" y="7369"/>
                      </a:lnTo>
                      <a:lnTo>
                        <a:pt x="12333" y="7369"/>
                      </a:lnTo>
                      <a:lnTo>
                        <a:pt x="12333" y="17"/>
                      </a:lnTo>
                      <a:cubicBezTo>
                        <a:pt x="12333" y="11"/>
                        <a:pt x="12329" y="1"/>
                        <a:pt x="1232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Google Shape;10616;p88">
                  <a:extLst>
                    <a:ext uri="{FF2B5EF4-FFF2-40B4-BE49-F238E27FC236}">
                      <a16:creationId xmlns:a16="http://schemas.microsoft.com/office/drawing/2014/main" id="{AEFBAC3C-B49A-14F6-FF9D-BBC66AF37DA6}"/>
                    </a:ext>
                  </a:extLst>
                </p:cNvPr>
                <p:cNvSpPr/>
                <p:nvPr/>
              </p:nvSpPr>
              <p:spPr>
                <a:xfrm>
                  <a:off x="2327224" y="2337776"/>
                  <a:ext cx="18259" cy="193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368" extrusionOk="0">
                      <a:moveTo>
                        <a:pt x="1" y="1"/>
                      </a:moveTo>
                      <a:cubicBezTo>
                        <a:pt x="1" y="8"/>
                        <a:pt x="1" y="8"/>
                        <a:pt x="1" y="15"/>
                      </a:cubicBezTo>
                      <a:lnTo>
                        <a:pt x="1" y="7367"/>
                      </a:lnTo>
                      <a:lnTo>
                        <a:pt x="694" y="7367"/>
                      </a:lnTo>
                      <a:lnTo>
                        <a:pt x="694" y="15"/>
                      </a:lnTo>
                      <a:cubicBezTo>
                        <a:pt x="694" y="8"/>
                        <a:pt x="694" y="8"/>
                        <a:pt x="694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Google Shape;10617;p88">
                  <a:extLst>
                    <a:ext uri="{FF2B5EF4-FFF2-40B4-BE49-F238E27FC236}">
                      <a16:creationId xmlns:a16="http://schemas.microsoft.com/office/drawing/2014/main" id="{B103E554-B2DC-9EE8-333B-8A6ED3CBBCE5}"/>
                    </a:ext>
                  </a:extLst>
                </p:cNvPr>
                <p:cNvSpPr/>
                <p:nvPr/>
              </p:nvSpPr>
              <p:spPr>
                <a:xfrm>
                  <a:off x="2069543" y="2630819"/>
                  <a:ext cx="227651" cy="2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5" h="1083" extrusionOk="0">
                      <a:moveTo>
                        <a:pt x="542" y="0"/>
                      </a:moveTo>
                      <a:cubicBezTo>
                        <a:pt x="244" y="0"/>
                        <a:pt x="1" y="243"/>
                        <a:pt x="1" y="541"/>
                      </a:cubicBezTo>
                      <a:cubicBezTo>
                        <a:pt x="1" y="839"/>
                        <a:pt x="244" y="1082"/>
                        <a:pt x="542" y="1082"/>
                      </a:cubicBezTo>
                      <a:lnTo>
                        <a:pt x="8123" y="1082"/>
                      </a:lnTo>
                      <a:cubicBezTo>
                        <a:pt x="8421" y="1082"/>
                        <a:pt x="8664" y="839"/>
                        <a:pt x="8664" y="541"/>
                      </a:cubicBezTo>
                      <a:cubicBezTo>
                        <a:pt x="8664" y="243"/>
                        <a:pt x="8421" y="0"/>
                        <a:pt x="81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Google Shape;10618;p88">
                  <a:extLst>
                    <a:ext uri="{FF2B5EF4-FFF2-40B4-BE49-F238E27FC236}">
                      <a16:creationId xmlns:a16="http://schemas.microsoft.com/office/drawing/2014/main" id="{BC262A07-46B2-744A-35F8-FFC715511872}"/>
                    </a:ext>
                  </a:extLst>
                </p:cNvPr>
                <p:cNvSpPr/>
                <p:nvPr/>
              </p:nvSpPr>
              <p:spPr>
                <a:xfrm>
                  <a:off x="2175237" y="2549191"/>
                  <a:ext cx="14975" cy="1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" h="451" extrusionOk="0">
                      <a:moveTo>
                        <a:pt x="312" y="0"/>
                      </a:moveTo>
                      <a:cubicBezTo>
                        <a:pt x="266" y="0"/>
                        <a:pt x="218" y="15"/>
                        <a:pt x="174" y="48"/>
                      </a:cubicBezTo>
                      <a:cubicBezTo>
                        <a:pt x="1" y="180"/>
                        <a:pt x="91" y="451"/>
                        <a:pt x="313" y="451"/>
                      </a:cubicBezTo>
                      <a:cubicBezTo>
                        <a:pt x="410" y="451"/>
                        <a:pt x="500" y="381"/>
                        <a:pt x="528" y="284"/>
                      </a:cubicBezTo>
                      <a:cubicBezTo>
                        <a:pt x="570" y="129"/>
                        <a:pt x="448" y="0"/>
                        <a:pt x="312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" name="Picture 4" descr="Sql server">
                <a:extLst>
                  <a:ext uri="{FF2B5EF4-FFF2-40B4-BE49-F238E27FC236}">
                    <a16:creationId xmlns:a16="http://schemas.microsoft.com/office/drawing/2014/main" id="{500B8795-6A0B-6FFC-E8AE-13F4D4A18B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0151" y="2585030"/>
                <a:ext cx="441387" cy="441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33D797-107E-203D-D1DA-881B9BAF0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4438" y="3718352"/>
              <a:ext cx="1153794" cy="776729"/>
              <a:chOff x="3020151" y="2207201"/>
              <a:chExt cx="1216906" cy="819216"/>
            </a:xfrm>
          </p:grpSpPr>
          <p:grpSp>
            <p:nvGrpSpPr>
              <p:cNvPr id="10" name="Google Shape;10611;p88">
                <a:extLst>
                  <a:ext uri="{FF2B5EF4-FFF2-40B4-BE49-F238E27FC236}">
                    <a16:creationId xmlns:a16="http://schemas.microsoft.com/office/drawing/2014/main" id="{8AD8F1BE-8E40-111F-A787-7ECC406C82F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64476" y="2207201"/>
                <a:ext cx="772581" cy="704938"/>
                <a:chOff x="1989911" y="2306065"/>
                <a:chExt cx="387099" cy="353207"/>
              </a:xfrm>
            </p:grpSpPr>
            <p:sp>
              <p:nvSpPr>
                <p:cNvPr id="12" name="Google Shape;10612;p88">
                  <a:extLst>
                    <a:ext uri="{FF2B5EF4-FFF2-40B4-BE49-F238E27FC236}">
                      <a16:creationId xmlns:a16="http://schemas.microsoft.com/office/drawing/2014/main" id="{512535BC-D84F-C70F-F0AA-FF1BFFC3CE9B}"/>
                    </a:ext>
                  </a:extLst>
                </p:cNvPr>
                <p:cNvSpPr/>
                <p:nvPr/>
              </p:nvSpPr>
              <p:spPr>
                <a:xfrm>
                  <a:off x="2110003" y="2555181"/>
                  <a:ext cx="146916" cy="8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2" h="3379" extrusionOk="0">
                      <a:moveTo>
                        <a:pt x="2796" y="1"/>
                      </a:moveTo>
                      <a:lnTo>
                        <a:pt x="576" y="986"/>
                      </a:lnTo>
                      <a:lnTo>
                        <a:pt x="1" y="2879"/>
                      </a:lnTo>
                      <a:lnTo>
                        <a:pt x="1298" y="3108"/>
                      </a:lnTo>
                      <a:lnTo>
                        <a:pt x="2865" y="3379"/>
                      </a:lnTo>
                      <a:lnTo>
                        <a:pt x="5591" y="2879"/>
                      </a:lnTo>
                      <a:lnTo>
                        <a:pt x="5238" y="1714"/>
                      </a:lnTo>
                      <a:lnTo>
                        <a:pt x="5016" y="986"/>
                      </a:lnTo>
                      <a:lnTo>
                        <a:pt x="2796" y="1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Google Shape;10613;p88">
                  <a:extLst>
                    <a:ext uri="{FF2B5EF4-FFF2-40B4-BE49-F238E27FC236}">
                      <a16:creationId xmlns:a16="http://schemas.microsoft.com/office/drawing/2014/main" id="{144FE14D-44A2-B0EB-75B6-BD4316E2AC28}"/>
                    </a:ext>
                  </a:extLst>
                </p:cNvPr>
                <p:cNvSpPr/>
                <p:nvPr/>
              </p:nvSpPr>
              <p:spPr>
                <a:xfrm>
                  <a:off x="2110003" y="2555181"/>
                  <a:ext cx="137615" cy="81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8" h="3109" extrusionOk="0">
                      <a:moveTo>
                        <a:pt x="2796" y="1"/>
                      </a:moveTo>
                      <a:lnTo>
                        <a:pt x="583" y="986"/>
                      </a:lnTo>
                      <a:lnTo>
                        <a:pt x="1" y="2879"/>
                      </a:lnTo>
                      <a:lnTo>
                        <a:pt x="1298" y="3108"/>
                      </a:lnTo>
                      <a:lnTo>
                        <a:pt x="1561" y="1714"/>
                      </a:lnTo>
                      <a:lnTo>
                        <a:pt x="5238" y="1714"/>
                      </a:lnTo>
                      <a:lnTo>
                        <a:pt x="5016" y="986"/>
                      </a:lnTo>
                      <a:lnTo>
                        <a:pt x="2796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Google Shape;10614;p88">
                  <a:extLst>
                    <a:ext uri="{FF2B5EF4-FFF2-40B4-BE49-F238E27FC236}">
                      <a16:creationId xmlns:a16="http://schemas.microsoft.com/office/drawing/2014/main" id="{15A77A45-0759-6924-5B2D-87649AA04AE3}"/>
                    </a:ext>
                  </a:extLst>
                </p:cNvPr>
                <p:cNvSpPr/>
                <p:nvPr/>
              </p:nvSpPr>
              <p:spPr>
                <a:xfrm>
                  <a:off x="1989911" y="2306065"/>
                  <a:ext cx="387099" cy="275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4" h="10468" extrusionOk="0">
                      <a:moveTo>
                        <a:pt x="1215" y="1"/>
                      </a:moveTo>
                      <a:cubicBezTo>
                        <a:pt x="542" y="1"/>
                        <a:pt x="1" y="549"/>
                        <a:pt x="1" y="1222"/>
                      </a:cubicBezTo>
                      <a:lnTo>
                        <a:pt x="1" y="9247"/>
                      </a:lnTo>
                      <a:cubicBezTo>
                        <a:pt x="1" y="9920"/>
                        <a:pt x="542" y="10468"/>
                        <a:pt x="1215" y="10468"/>
                      </a:cubicBezTo>
                      <a:lnTo>
                        <a:pt x="13513" y="10468"/>
                      </a:lnTo>
                      <a:cubicBezTo>
                        <a:pt x="14185" y="10468"/>
                        <a:pt x="14733" y="9920"/>
                        <a:pt x="14733" y="9247"/>
                      </a:cubicBezTo>
                      <a:lnTo>
                        <a:pt x="14733" y="1222"/>
                      </a:lnTo>
                      <a:cubicBezTo>
                        <a:pt x="14733" y="549"/>
                        <a:pt x="14185" y="1"/>
                        <a:pt x="13513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Google Shape;10615;p88">
                  <a:extLst>
                    <a:ext uri="{FF2B5EF4-FFF2-40B4-BE49-F238E27FC236}">
                      <a16:creationId xmlns:a16="http://schemas.microsoft.com/office/drawing/2014/main" id="{9AFA5496-0C3E-892F-023C-4AD3CAF57A1D}"/>
                    </a:ext>
                  </a:extLst>
                </p:cNvPr>
                <p:cNvSpPr/>
                <p:nvPr/>
              </p:nvSpPr>
              <p:spPr>
                <a:xfrm>
                  <a:off x="2021438" y="2337723"/>
                  <a:ext cx="324045" cy="193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4" h="7370" extrusionOk="0">
                      <a:moveTo>
                        <a:pt x="12320" y="1"/>
                      </a:moveTo>
                      <a:cubicBezTo>
                        <a:pt x="12318" y="1"/>
                        <a:pt x="12315" y="2"/>
                        <a:pt x="12313" y="3"/>
                      </a:cubicBezTo>
                      <a:lnTo>
                        <a:pt x="15" y="3"/>
                      </a:lnTo>
                      <a:cubicBezTo>
                        <a:pt x="8" y="3"/>
                        <a:pt x="1" y="10"/>
                        <a:pt x="1" y="17"/>
                      </a:cubicBezTo>
                      <a:lnTo>
                        <a:pt x="1" y="7369"/>
                      </a:lnTo>
                      <a:lnTo>
                        <a:pt x="12333" y="7369"/>
                      </a:lnTo>
                      <a:lnTo>
                        <a:pt x="12333" y="17"/>
                      </a:lnTo>
                      <a:cubicBezTo>
                        <a:pt x="12333" y="11"/>
                        <a:pt x="12329" y="1"/>
                        <a:pt x="1232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Google Shape;10616;p88">
                  <a:extLst>
                    <a:ext uri="{FF2B5EF4-FFF2-40B4-BE49-F238E27FC236}">
                      <a16:creationId xmlns:a16="http://schemas.microsoft.com/office/drawing/2014/main" id="{C6FE9317-BEAB-996D-3306-1BDF9191DA74}"/>
                    </a:ext>
                  </a:extLst>
                </p:cNvPr>
                <p:cNvSpPr/>
                <p:nvPr/>
              </p:nvSpPr>
              <p:spPr>
                <a:xfrm>
                  <a:off x="2327224" y="2337776"/>
                  <a:ext cx="18259" cy="193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368" extrusionOk="0">
                      <a:moveTo>
                        <a:pt x="1" y="1"/>
                      </a:moveTo>
                      <a:cubicBezTo>
                        <a:pt x="1" y="8"/>
                        <a:pt x="1" y="8"/>
                        <a:pt x="1" y="15"/>
                      </a:cubicBezTo>
                      <a:lnTo>
                        <a:pt x="1" y="7367"/>
                      </a:lnTo>
                      <a:lnTo>
                        <a:pt x="694" y="7367"/>
                      </a:lnTo>
                      <a:lnTo>
                        <a:pt x="694" y="15"/>
                      </a:lnTo>
                      <a:cubicBezTo>
                        <a:pt x="694" y="8"/>
                        <a:pt x="694" y="8"/>
                        <a:pt x="694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Google Shape;10617;p88">
                  <a:extLst>
                    <a:ext uri="{FF2B5EF4-FFF2-40B4-BE49-F238E27FC236}">
                      <a16:creationId xmlns:a16="http://schemas.microsoft.com/office/drawing/2014/main" id="{0B5D96C2-8753-9193-D2A0-99593DC92930}"/>
                    </a:ext>
                  </a:extLst>
                </p:cNvPr>
                <p:cNvSpPr/>
                <p:nvPr/>
              </p:nvSpPr>
              <p:spPr>
                <a:xfrm>
                  <a:off x="2069543" y="2630819"/>
                  <a:ext cx="227651" cy="2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5" h="1083" extrusionOk="0">
                      <a:moveTo>
                        <a:pt x="542" y="0"/>
                      </a:moveTo>
                      <a:cubicBezTo>
                        <a:pt x="244" y="0"/>
                        <a:pt x="1" y="243"/>
                        <a:pt x="1" y="541"/>
                      </a:cubicBezTo>
                      <a:cubicBezTo>
                        <a:pt x="1" y="839"/>
                        <a:pt x="244" y="1082"/>
                        <a:pt x="542" y="1082"/>
                      </a:cubicBezTo>
                      <a:lnTo>
                        <a:pt x="8123" y="1082"/>
                      </a:lnTo>
                      <a:cubicBezTo>
                        <a:pt x="8421" y="1082"/>
                        <a:pt x="8664" y="839"/>
                        <a:pt x="8664" y="541"/>
                      </a:cubicBezTo>
                      <a:cubicBezTo>
                        <a:pt x="8664" y="243"/>
                        <a:pt x="8421" y="0"/>
                        <a:pt x="81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Google Shape;10618;p88">
                  <a:extLst>
                    <a:ext uri="{FF2B5EF4-FFF2-40B4-BE49-F238E27FC236}">
                      <a16:creationId xmlns:a16="http://schemas.microsoft.com/office/drawing/2014/main" id="{C722F1A5-0F52-9C0A-B539-F66912A84BC1}"/>
                    </a:ext>
                  </a:extLst>
                </p:cNvPr>
                <p:cNvSpPr/>
                <p:nvPr/>
              </p:nvSpPr>
              <p:spPr>
                <a:xfrm>
                  <a:off x="2175237" y="2549191"/>
                  <a:ext cx="14975" cy="1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" h="451" extrusionOk="0">
                      <a:moveTo>
                        <a:pt x="312" y="0"/>
                      </a:moveTo>
                      <a:cubicBezTo>
                        <a:pt x="266" y="0"/>
                        <a:pt x="218" y="15"/>
                        <a:pt x="174" y="48"/>
                      </a:cubicBezTo>
                      <a:cubicBezTo>
                        <a:pt x="1" y="180"/>
                        <a:pt x="91" y="451"/>
                        <a:pt x="313" y="451"/>
                      </a:cubicBezTo>
                      <a:cubicBezTo>
                        <a:pt x="410" y="451"/>
                        <a:pt x="500" y="381"/>
                        <a:pt x="528" y="284"/>
                      </a:cubicBezTo>
                      <a:cubicBezTo>
                        <a:pt x="570" y="129"/>
                        <a:pt x="448" y="0"/>
                        <a:pt x="312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11" name="Picture 4" descr="Sql server">
                <a:extLst>
                  <a:ext uri="{FF2B5EF4-FFF2-40B4-BE49-F238E27FC236}">
                    <a16:creationId xmlns:a16="http://schemas.microsoft.com/office/drawing/2014/main" id="{D5426C6B-A82D-6484-E256-629F719181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0151" y="2585030"/>
                <a:ext cx="441387" cy="441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7" name="Picture 8" descr="Servers">
            <a:extLst>
              <a:ext uri="{FF2B5EF4-FFF2-40B4-BE49-F238E27FC236}">
                <a16:creationId xmlns:a16="http://schemas.microsoft.com/office/drawing/2014/main" id="{94C031D8-720A-9CCB-3D5B-BD4DBB0CD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r="14050"/>
          <a:stretch/>
        </p:blipFill>
        <p:spPr bwMode="auto">
          <a:xfrm>
            <a:off x="3934098" y="2153690"/>
            <a:ext cx="1010093" cy="138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52F5D28-5F64-16D7-328D-F5D04FCBF0B7}"/>
              </a:ext>
            </a:extLst>
          </p:cNvPr>
          <p:cNvGrpSpPr/>
          <p:nvPr/>
        </p:nvGrpSpPr>
        <p:grpSpPr>
          <a:xfrm>
            <a:off x="2197530" y="2664792"/>
            <a:ext cx="1533526" cy="177555"/>
            <a:chOff x="4895191" y="1037627"/>
            <a:chExt cx="1533526" cy="177555"/>
          </a:xfrm>
        </p:grpSpPr>
        <p:grpSp>
          <p:nvGrpSpPr>
            <p:cNvPr id="39" name="Google Shape;6267;p82">
              <a:extLst>
                <a:ext uri="{FF2B5EF4-FFF2-40B4-BE49-F238E27FC236}">
                  <a16:creationId xmlns:a16="http://schemas.microsoft.com/office/drawing/2014/main" id="{F5E83F31-1E89-F70E-A69B-3E6D93E171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95191" y="1037627"/>
              <a:ext cx="360000" cy="177555"/>
              <a:chOff x="4920150" y="1977875"/>
              <a:chExt cx="68525" cy="33800"/>
            </a:xfrm>
          </p:grpSpPr>
          <p:sp>
            <p:nvSpPr>
              <p:cNvPr id="48" name="Google Shape;6268;p82">
                <a:extLst>
                  <a:ext uri="{FF2B5EF4-FFF2-40B4-BE49-F238E27FC236}">
                    <a16:creationId xmlns:a16="http://schemas.microsoft.com/office/drawing/2014/main" id="{9570D871-10C3-5AE1-A779-7E7324080441}"/>
                  </a:ext>
                </a:extLst>
              </p:cNvPr>
              <p:cNvSpPr/>
              <p:nvPr/>
            </p:nvSpPr>
            <p:spPr>
              <a:xfrm>
                <a:off x="4949175" y="1977875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Google Shape;6269;p82">
                <a:extLst>
                  <a:ext uri="{FF2B5EF4-FFF2-40B4-BE49-F238E27FC236}">
                    <a16:creationId xmlns:a16="http://schemas.microsoft.com/office/drawing/2014/main" id="{8086212A-76CA-E1EC-4F38-669370E8E005}"/>
                  </a:ext>
                </a:extLst>
              </p:cNvPr>
              <p:cNvSpPr/>
              <p:nvPr/>
            </p:nvSpPr>
            <p:spPr>
              <a:xfrm>
                <a:off x="4931875" y="1991450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Google Shape;6270;p82">
                <a:extLst>
                  <a:ext uri="{FF2B5EF4-FFF2-40B4-BE49-F238E27FC236}">
                    <a16:creationId xmlns:a16="http://schemas.microsoft.com/office/drawing/2014/main" id="{67DDF908-5A07-8A64-553B-B50235EF6EC5}"/>
                  </a:ext>
                </a:extLst>
              </p:cNvPr>
              <p:cNvSpPr/>
              <p:nvPr/>
            </p:nvSpPr>
            <p:spPr>
              <a:xfrm>
                <a:off x="4920150" y="1991450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0" name="Google Shape;6267;p82">
              <a:extLst>
                <a:ext uri="{FF2B5EF4-FFF2-40B4-BE49-F238E27FC236}">
                  <a16:creationId xmlns:a16="http://schemas.microsoft.com/office/drawing/2014/main" id="{0734C0E8-64B8-89D1-A2AE-0F21098928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81954" y="1037627"/>
              <a:ext cx="360000" cy="177555"/>
              <a:chOff x="4920150" y="1977875"/>
              <a:chExt cx="68525" cy="33800"/>
            </a:xfrm>
          </p:grpSpPr>
          <p:sp>
            <p:nvSpPr>
              <p:cNvPr id="45" name="Google Shape;6268;p82">
                <a:extLst>
                  <a:ext uri="{FF2B5EF4-FFF2-40B4-BE49-F238E27FC236}">
                    <a16:creationId xmlns:a16="http://schemas.microsoft.com/office/drawing/2014/main" id="{4FF1E513-24D0-3095-CDAF-1D01C1FDC3EA}"/>
                  </a:ext>
                </a:extLst>
              </p:cNvPr>
              <p:cNvSpPr/>
              <p:nvPr/>
            </p:nvSpPr>
            <p:spPr>
              <a:xfrm>
                <a:off x="4949175" y="1977875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Google Shape;6269;p82">
                <a:extLst>
                  <a:ext uri="{FF2B5EF4-FFF2-40B4-BE49-F238E27FC236}">
                    <a16:creationId xmlns:a16="http://schemas.microsoft.com/office/drawing/2014/main" id="{F41D95E7-9CB8-9754-4D2D-67A026F44DF6}"/>
                  </a:ext>
                </a:extLst>
              </p:cNvPr>
              <p:cNvSpPr/>
              <p:nvPr/>
            </p:nvSpPr>
            <p:spPr>
              <a:xfrm>
                <a:off x="4931875" y="1991450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Google Shape;6270;p82">
                <a:extLst>
                  <a:ext uri="{FF2B5EF4-FFF2-40B4-BE49-F238E27FC236}">
                    <a16:creationId xmlns:a16="http://schemas.microsoft.com/office/drawing/2014/main" id="{E280D757-24FB-A047-FE52-0D72FB3F7B32}"/>
                  </a:ext>
                </a:extLst>
              </p:cNvPr>
              <p:cNvSpPr/>
              <p:nvPr/>
            </p:nvSpPr>
            <p:spPr>
              <a:xfrm>
                <a:off x="4920150" y="1991450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Google Shape;6267;p82">
              <a:extLst>
                <a:ext uri="{FF2B5EF4-FFF2-40B4-BE49-F238E27FC236}">
                  <a16:creationId xmlns:a16="http://schemas.microsoft.com/office/drawing/2014/main" id="{5C729ADF-D721-0AF4-4973-2C02E0BBF1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68717" y="1037627"/>
              <a:ext cx="360000" cy="177555"/>
              <a:chOff x="4920150" y="1977875"/>
              <a:chExt cx="68525" cy="33800"/>
            </a:xfrm>
          </p:grpSpPr>
          <p:sp>
            <p:nvSpPr>
              <p:cNvPr id="42" name="Google Shape;6268;p82">
                <a:extLst>
                  <a:ext uri="{FF2B5EF4-FFF2-40B4-BE49-F238E27FC236}">
                    <a16:creationId xmlns:a16="http://schemas.microsoft.com/office/drawing/2014/main" id="{435C69F4-47BD-5A85-A0AF-08CCCF6A5E8F}"/>
                  </a:ext>
                </a:extLst>
              </p:cNvPr>
              <p:cNvSpPr/>
              <p:nvPr/>
            </p:nvSpPr>
            <p:spPr>
              <a:xfrm>
                <a:off x="4949175" y="1977875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Google Shape;6269;p82">
                <a:extLst>
                  <a:ext uri="{FF2B5EF4-FFF2-40B4-BE49-F238E27FC236}">
                    <a16:creationId xmlns:a16="http://schemas.microsoft.com/office/drawing/2014/main" id="{F316528E-B42D-22FB-7093-3F6887C36A16}"/>
                  </a:ext>
                </a:extLst>
              </p:cNvPr>
              <p:cNvSpPr/>
              <p:nvPr/>
            </p:nvSpPr>
            <p:spPr>
              <a:xfrm>
                <a:off x="4931875" y="1991450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Google Shape;6270;p82">
                <a:extLst>
                  <a:ext uri="{FF2B5EF4-FFF2-40B4-BE49-F238E27FC236}">
                    <a16:creationId xmlns:a16="http://schemas.microsoft.com/office/drawing/2014/main" id="{AC69A49F-A0F0-C719-C9B7-6F7857AF511C}"/>
                  </a:ext>
                </a:extLst>
              </p:cNvPr>
              <p:cNvSpPr/>
              <p:nvPr/>
            </p:nvSpPr>
            <p:spPr>
              <a:xfrm>
                <a:off x="4920150" y="1991450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DD634D-ECAB-A4C9-B3AC-79E193065042}"/>
              </a:ext>
            </a:extLst>
          </p:cNvPr>
          <p:cNvGrpSpPr/>
          <p:nvPr/>
        </p:nvGrpSpPr>
        <p:grpSpPr>
          <a:xfrm rot="1016108">
            <a:off x="2204920" y="1871785"/>
            <a:ext cx="1533526" cy="177556"/>
            <a:chOff x="4895191" y="1037626"/>
            <a:chExt cx="1533526" cy="177556"/>
          </a:xfrm>
        </p:grpSpPr>
        <p:grpSp>
          <p:nvGrpSpPr>
            <p:cNvPr id="52" name="Google Shape;6267;p82">
              <a:extLst>
                <a:ext uri="{FF2B5EF4-FFF2-40B4-BE49-F238E27FC236}">
                  <a16:creationId xmlns:a16="http://schemas.microsoft.com/office/drawing/2014/main" id="{8FD0DA14-2025-A905-5A6D-8DEF336CB9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95191" y="1037626"/>
              <a:ext cx="360000" cy="177555"/>
              <a:chOff x="4920150" y="1977875"/>
              <a:chExt cx="68525" cy="33800"/>
            </a:xfrm>
          </p:grpSpPr>
          <p:sp>
            <p:nvSpPr>
              <p:cNvPr id="61" name="Google Shape;6268;p82">
                <a:extLst>
                  <a:ext uri="{FF2B5EF4-FFF2-40B4-BE49-F238E27FC236}">
                    <a16:creationId xmlns:a16="http://schemas.microsoft.com/office/drawing/2014/main" id="{B0AE7D10-3631-86DE-4514-1F990B816BC5}"/>
                  </a:ext>
                </a:extLst>
              </p:cNvPr>
              <p:cNvSpPr/>
              <p:nvPr/>
            </p:nvSpPr>
            <p:spPr>
              <a:xfrm>
                <a:off x="4949175" y="1977875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Google Shape;6269;p82">
                <a:extLst>
                  <a:ext uri="{FF2B5EF4-FFF2-40B4-BE49-F238E27FC236}">
                    <a16:creationId xmlns:a16="http://schemas.microsoft.com/office/drawing/2014/main" id="{9CB18F67-EA8E-E0D8-B0B5-41B1362A543E}"/>
                  </a:ext>
                </a:extLst>
              </p:cNvPr>
              <p:cNvSpPr/>
              <p:nvPr/>
            </p:nvSpPr>
            <p:spPr>
              <a:xfrm>
                <a:off x="4931875" y="1991450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Google Shape;6270;p82">
                <a:extLst>
                  <a:ext uri="{FF2B5EF4-FFF2-40B4-BE49-F238E27FC236}">
                    <a16:creationId xmlns:a16="http://schemas.microsoft.com/office/drawing/2014/main" id="{AA3FC13F-A4C3-B5FE-851C-EDCE49897316}"/>
                  </a:ext>
                </a:extLst>
              </p:cNvPr>
              <p:cNvSpPr/>
              <p:nvPr/>
            </p:nvSpPr>
            <p:spPr>
              <a:xfrm>
                <a:off x="4920150" y="1991450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Google Shape;6267;p82">
              <a:extLst>
                <a:ext uri="{FF2B5EF4-FFF2-40B4-BE49-F238E27FC236}">
                  <a16:creationId xmlns:a16="http://schemas.microsoft.com/office/drawing/2014/main" id="{43578B55-CB5D-6856-0AD6-1E572D13AD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81954" y="1037627"/>
              <a:ext cx="360000" cy="177555"/>
              <a:chOff x="4920150" y="1977875"/>
              <a:chExt cx="68525" cy="33800"/>
            </a:xfrm>
          </p:grpSpPr>
          <p:sp>
            <p:nvSpPr>
              <p:cNvPr id="58" name="Google Shape;6268;p82">
                <a:extLst>
                  <a:ext uri="{FF2B5EF4-FFF2-40B4-BE49-F238E27FC236}">
                    <a16:creationId xmlns:a16="http://schemas.microsoft.com/office/drawing/2014/main" id="{862C05A3-B576-E3D5-0CD0-679CF667E7C0}"/>
                  </a:ext>
                </a:extLst>
              </p:cNvPr>
              <p:cNvSpPr/>
              <p:nvPr/>
            </p:nvSpPr>
            <p:spPr>
              <a:xfrm>
                <a:off x="4949175" y="1977875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Google Shape;6269;p82">
                <a:extLst>
                  <a:ext uri="{FF2B5EF4-FFF2-40B4-BE49-F238E27FC236}">
                    <a16:creationId xmlns:a16="http://schemas.microsoft.com/office/drawing/2014/main" id="{CF9C5702-DD0C-DCC3-5B99-2B12C444BD6B}"/>
                  </a:ext>
                </a:extLst>
              </p:cNvPr>
              <p:cNvSpPr/>
              <p:nvPr/>
            </p:nvSpPr>
            <p:spPr>
              <a:xfrm>
                <a:off x="4931875" y="1991450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Google Shape;6270;p82">
                <a:extLst>
                  <a:ext uri="{FF2B5EF4-FFF2-40B4-BE49-F238E27FC236}">
                    <a16:creationId xmlns:a16="http://schemas.microsoft.com/office/drawing/2014/main" id="{2C2F7847-87CF-5779-A504-921870D0DC2A}"/>
                  </a:ext>
                </a:extLst>
              </p:cNvPr>
              <p:cNvSpPr/>
              <p:nvPr/>
            </p:nvSpPr>
            <p:spPr>
              <a:xfrm>
                <a:off x="4920150" y="1991450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Google Shape;6267;p82">
              <a:extLst>
                <a:ext uri="{FF2B5EF4-FFF2-40B4-BE49-F238E27FC236}">
                  <a16:creationId xmlns:a16="http://schemas.microsoft.com/office/drawing/2014/main" id="{933FDD47-09C9-6A0B-D90E-A0DAC19A16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68717" y="1037627"/>
              <a:ext cx="360000" cy="177555"/>
              <a:chOff x="4920150" y="1977875"/>
              <a:chExt cx="68525" cy="33800"/>
            </a:xfrm>
          </p:grpSpPr>
          <p:sp>
            <p:nvSpPr>
              <p:cNvPr id="55" name="Google Shape;6268;p82">
                <a:extLst>
                  <a:ext uri="{FF2B5EF4-FFF2-40B4-BE49-F238E27FC236}">
                    <a16:creationId xmlns:a16="http://schemas.microsoft.com/office/drawing/2014/main" id="{BB0C8966-7656-7657-6FF8-85E486E3175A}"/>
                  </a:ext>
                </a:extLst>
              </p:cNvPr>
              <p:cNvSpPr/>
              <p:nvPr/>
            </p:nvSpPr>
            <p:spPr>
              <a:xfrm>
                <a:off x="4949175" y="1977875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Google Shape;6269;p82">
                <a:extLst>
                  <a:ext uri="{FF2B5EF4-FFF2-40B4-BE49-F238E27FC236}">
                    <a16:creationId xmlns:a16="http://schemas.microsoft.com/office/drawing/2014/main" id="{B07CF974-A88A-2148-00E1-401D61FCE5BD}"/>
                  </a:ext>
                </a:extLst>
              </p:cNvPr>
              <p:cNvSpPr/>
              <p:nvPr/>
            </p:nvSpPr>
            <p:spPr>
              <a:xfrm>
                <a:off x="4931875" y="1991450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Google Shape;6270;p82">
                <a:extLst>
                  <a:ext uri="{FF2B5EF4-FFF2-40B4-BE49-F238E27FC236}">
                    <a16:creationId xmlns:a16="http://schemas.microsoft.com/office/drawing/2014/main" id="{60BF1F8F-DA9B-DB17-3690-B021839BF0E1}"/>
                  </a:ext>
                </a:extLst>
              </p:cNvPr>
              <p:cNvSpPr/>
              <p:nvPr/>
            </p:nvSpPr>
            <p:spPr>
              <a:xfrm>
                <a:off x="4920150" y="1991450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84" name="Group 3583">
            <a:extLst>
              <a:ext uri="{FF2B5EF4-FFF2-40B4-BE49-F238E27FC236}">
                <a16:creationId xmlns:a16="http://schemas.microsoft.com/office/drawing/2014/main" id="{1997EB78-A421-3197-CB44-51ECE22340C0}"/>
              </a:ext>
            </a:extLst>
          </p:cNvPr>
          <p:cNvGrpSpPr/>
          <p:nvPr/>
        </p:nvGrpSpPr>
        <p:grpSpPr>
          <a:xfrm rot="20583892" flipV="1">
            <a:off x="2180967" y="3503626"/>
            <a:ext cx="1533526" cy="177556"/>
            <a:chOff x="4895191" y="1037626"/>
            <a:chExt cx="1533526" cy="177556"/>
          </a:xfrm>
        </p:grpSpPr>
        <p:grpSp>
          <p:nvGrpSpPr>
            <p:cNvPr id="3585" name="Google Shape;6267;p82">
              <a:extLst>
                <a:ext uri="{FF2B5EF4-FFF2-40B4-BE49-F238E27FC236}">
                  <a16:creationId xmlns:a16="http://schemas.microsoft.com/office/drawing/2014/main" id="{EA9C191A-C6D7-2582-5F24-A65B864F34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95191" y="1037626"/>
              <a:ext cx="360000" cy="177555"/>
              <a:chOff x="4920150" y="1977875"/>
              <a:chExt cx="68525" cy="33800"/>
            </a:xfrm>
          </p:grpSpPr>
          <p:sp>
            <p:nvSpPr>
              <p:cNvPr id="3594" name="Google Shape;6268;p82">
                <a:extLst>
                  <a:ext uri="{FF2B5EF4-FFF2-40B4-BE49-F238E27FC236}">
                    <a16:creationId xmlns:a16="http://schemas.microsoft.com/office/drawing/2014/main" id="{D6E03C78-AA78-64A3-0BC5-8B019757C784}"/>
                  </a:ext>
                </a:extLst>
              </p:cNvPr>
              <p:cNvSpPr/>
              <p:nvPr/>
            </p:nvSpPr>
            <p:spPr>
              <a:xfrm>
                <a:off x="4949175" y="1977875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95" name="Google Shape;6269;p82">
                <a:extLst>
                  <a:ext uri="{FF2B5EF4-FFF2-40B4-BE49-F238E27FC236}">
                    <a16:creationId xmlns:a16="http://schemas.microsoft.com/office/drawing/2014/main" id="{6F2D7297-DC3B-9EFA-7AD5-63419628A10A}"/>
                  </a:ext>
                </a:extLst>
              </p:cNvPr>
              <p:cNvSpPr/>
              <p:nvPr/>
            </p:nvSpPr>
            <p:spPr>
              <a:xfrm>
                <a:off x="4931875" y="1991450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96" name="Google Shape;6270;p82">
                <a:extLst>
                  <a:ext uri="{FF2B5EF4-FFF2-40B4-BE49-F238E27FC236}">
                    <a16:creationId xmlns:a16="http://schemas.microsoft.com/office/drawing/2014/main" id="{1B7C36A8-F440-496B-6C07-A34163DADD4E}"/>
                  </a:ext>
                </a:extLst>
              </p:cNvPr>
              <p:cNvSpPr/>
              <p:nvPr/>
            </p:nvSpPr>
            <p:spPr>
              <a:xfrm>
                <a:off x="4920150" y="1991450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86" name="Google Shape;6267;p82">
              <a:extLst>
                <a:ext uri="{FF2B5EF4-FFF2-40B4-BE49-F238E27FC236}">
                  <a16:creationId xmlns:a16="http://schemas.microsoft.com/office/drawing/2014/main" id="{0FC83CD9-3667-7860-C81C-5B6A5A691C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81954" y="1037627"/>
              <a:ext cx="360000" cy="177555"/>
              <a:chOff x="4920150" y="1977875"/>
              <a:chExt cx="68525" cy="33800"/>
            </a:xfrm>
          </p:grpSpPr>
          <p:sp>
            <p:nvSpPr>
              <p:cNvPr id="3591" name="Google Shape;6268;p82">
                <a:extLst>
                  <a:ext uri="{FF2B5EF4-FFF2-40B4-BE49-F238E27FC236}">
                    <a16:creationId xmlns:a16="http://schemas.microsoft.com/office/drawing/2014/main" id="{F09922A9-696A-C079-2F3A-E926CC559450}"/>
                  </a:ext>
                </a:extLst>
              </p:cNvPr>
              <p:cNvSpPr/>
              <p:nvPr/>
            </p:nvSpPr>
            <p:spPr>
              <a:xfrm>
                <a:off x="4949175" y="1977875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92" name="Google Shape;6269;p82">
                <a:extLst>
                  <a:ext uri="{FF2B5EF4-FFF2-40B4-BE49-F238E27FC236}">
                    <a16:creationId xmlns:a16="http://schemas.microsoft.com/office/drawing/2014/main" id="{46F33D2D-6C2F-DF8C-1008-3F5CFBFF29B5}"/>
                  </a:ext>
                </a:extLst>
              </p:cNvPr>
              <p:cNvSpPr/>
              <p:nvPr/>
            </p:nvSpPr>
            <p:spPr>
              <a:xfrm>
                <a:off x="4931875" y="1991450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93" name="Google Shape;6270;p82">
                <a:extLst>
                  <a:ext uri="{FF2B5EF4-FFF2-40B4-BE49-F238E27FC236}">
                    <a16:creationId xmlns:a16="http://schemas.microsoft.com/office/drawing/2014/main" id="{5B57E1A5-38AF-647D-5949-B21AB6E313A5}"/>
                  </a:ext>
                </a:extLst>
              </p:cNvPr>
              <p:cNvSpPr/>
              <p:nvPr/>
            </p:nvSpPr>
            <p:spPr>
              <a:xfrm>
                <a:off x="4920150" y="1991450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587" name="Google Shape;6267;p82">
              <a:extLst>
                <a:ext uri="{FF2B5EF4-FFF2-40B4-BE49-F238E27FC236}">
                  <a16:creationId xmlns:a16="http://schemas.microsoft.com/office/drawing/2014/main" id="{14F70C19-B18C-D02A-70E8-843E2F1F24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68717" y="1037627"/>
              <a:ext cx="360000" cy="177555"/>
              <a:chOff x="4920150" y="1977875"/>
              <a:chExt cx="68525" cy="33800"/>
            </a:xfrm>
          </p:grpSpPr>
          <p:sp>
            <p:nvSpPr>
              <p:cNvPr id="3588" name="Google Shape;6268;p82">
                <a:extLst>
                  <a:ext uri="{FF2B5EF4-FFF2-40B4-BE49-F238E27FC236}">
                    <a16:creationId xmlns:a16="http://schemas.microsoft.com/office/drawing/2014/main" id="{C635E56F-10BD-D94B-BDC9-F78ABAB02CD2}"/>
                  </a:ext>
                </a:extLst>
              </p:cNvPr>
              <p:cNvSpPr/>
              <p:nvPr/>
            </p:nvSpPr>
            <p:spPr>
              <a:xfrm>
                <a:off x="4949175" y="1977875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89" name="Google Shape;6269;p82">
                <a:extLst>
                  <a:ext uri="{FF2B5EF4-FFF2-40B4-BE49-F238E27FC236}">
                    <a16:creationId xmlns:a16="http://schemas.microsoft.com/office/drawing/2014/main" id="{D2A95854-056F-ADC7-97EE-90855BA92C5E}"/>
                  </a:ext>
                </a:extLst>
              </p:cNvPr>
              <p:cNvSpPr/>
              <p:nvPr/>
            </p:nvSpPr>
            <p:spPr>
              <a:xfrm>
                <a:off x="4931875" y="1991450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90" name="Google Shape;6270;p82">
                <a:extLst>
                  <a:ext uri="{FF2B5EF4-FFF2-40B4-BE49-F238E27FC236}">
                    <a16:creationId xmlns:a16="http://schemas.microsoft.com/office/drawing/2014/main" id="{A39F0088-4746-7AAA-3EF8-2EC695433896}"/>
                  </a:ext>
                </a:extLst>
              </p:cNvPr>
              <p:cNvSpPr/>
              <p:nvPr/>
            </p:nvSpPr>
            <p:spPr>
              <a:xfrm>
                <a:off x="4920150" y="1991450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597" name="Google Shape;871;p48">
            <a:extLst>
              <a:ext uri="{FF2B5EF4-FFF2-40B4-BE49-F238E27FC236}">
                <a16:creationId xmlns:a16="http://schemas.microsoft.com/office/drawing/2014/main" id="{5130F455-65DE-31D2-4EC7-CD1DAD01B31B}"/>
              </a:ext>
            </a:extLst>
          </p:cNvPr>
          <p:cNvSpPr txBox="1">
            <a:spLocks/>
          </p:cNvSpPr>
          <p:nvPr/>
        </p:nvSpPr>
        <p:spPr>
          <a:xfrm>
            <a:off x="3732588" y="1750545"/>
            <a:ext cx="1345921" cy="40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3598" name="Google Shape;871;p48">
            <a:extLst>
              <a:ext uri="{FF2B5EF4-FFF2-40B4-BE49-F238E27FC236}">
                <a16:creationId xmlns:a16="http://schemas.microsoft.com/office/drawing/2014/main" id="{4692D00C-4AC2-0C95-C977-A5F8851D172C}"/>
              </a:ext>
            </a:extLst>
          </p:cNvPr>
          <p:cNvSpPr txBox="1">
            <a:spLocks/>
          </p:cNvSpPr>
          <p:nvPr/>
        </p:nvSpPr>
        <p:spPr>
          <a:xfrm>
            <a:off x="5824319" y="966178"/>
            <a:ext cx="3156922" cy="376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Data Synchronizer is a Node.js Electron application that synchronizes MySQL/MariaDB data from client to server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uses Socket.io for connecting and emitting data. 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 of this application is to transfer clients' SQL data to server continuously.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7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5"/>
          <p:cNvSpPr/>
          <p:nvPr/>
        </p:nvSpPr>
        <p:spPr>
          <a:xfrm rot="10800000">
            <a:off x="518445" y="1478107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0" name="Google Shape;830;p45"/>
          <p:cNvSpPr txBox="1">
            <a:spLocks noGrp="1"/>
          </p:cNvSpPr>
          <p:nvPr>
            <p:ph type="subTitle" idx="2"/>
          </p:nvPr>
        </p:nvSpPr>
        <p:spPr>
          <a:xfrm>
            <a:off x="1550075" y="103020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Connects to SQL server, receives requests and sends back to server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1" name="Google Shape;831;p45"/>
          <p:cNvSpPr txBox="1">
            <a:spLocks noGrp="1"/>
          </p:cNvSpPr>
          <p:nvPr>
            <p:ph type="subTitle" idx="1"/>
          </p:nvPr>
        </p:nvSpPr>
        <p:spPr>
          <a:xfrm>
            <a:off x="416433" y="944719"/>
            <a:ext cx="1866600" cy="495000"/>
          </a:xfrm>
          <a:prstGeom prst="rect">
            <a:avLst/>
          </a:prstGeom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Google Shape;870;p48">
            <a:extLst>
              <a:ext uri="{FF2B5EF4-FFF2-40B4-BE49-F238E27FC236}">
                <a16:creationId xmlns:a16="http://schemas.microsoft.com/office/drawing/2014/main" id="{25F4F703-7884-306A-A8A6-A215998B3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000" y="217637"/>
            <a:ext cx="8100000" cy="567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Applications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CAD88-3E43-AC14-73BF-0FE83EC82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62" y="2181103"/>
            <a:ext cx="3572942" cy="2685702"/>
          </a:xfrm>
          <a:prstGeom prst="rect">
            <a:avLst/>
          </a:prstGeom>
        </p:spPr>
      </p:pic>
      <p:sp>
        <p:nvSpPr>
          <p:cNvPr id="10" name="Google Shape;829;p45">
            <a:extLst>
              <a:ext uri="{FF2B5EF4-FFF2-40B4-BE49-F238E27FC236}">
                <a16:creationId xmlns:a16="http://schemas.microsoft.com/office/drawing/2014/main" id="{D1859F85-503B-F3D3-54EB-0DD100E70FAD}"/>
              </a:ext>
            </a:extLst>
          </p:cNvPr>
          <p:cNvSpPr/>
          <p:nvPr/>
        </p:nvSpPr>
        <p:spPr>
          <a:xfrm rot="10800000">
            <a:off x="5256637" y="1478107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830;p45">
            <a:extLst>
              <a:ext uri="{FF2B5EF4-FFF2-40B4-BE49-F238E27FC236}">
                <a16:creationId xmlns:a16="http://schemas.microsoft.com/office/drawing/2014/main" id="{70046086-CC1E-ECF4-44D0-0F8DD36FE000}"/>
              </a:ext>
            </a:extLst>
          </p:cNvPr>
          <p:cNvSpPr txBox="1">
            <a:spLocks/>
          </p:cNvSpPr>
          <p:nvPr/>
        </p:nvSpPr>
        <p:spPr>
          <a:xfrm>
            <a:off x="6288267" y="1030200"/>
            <a:ext cx="24393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Collects data from clients, synchronize them to target databases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Google Shape;831;p45">
            <a:extLst>
              <a:ext uri="{FF2B5EF4-FFF2-40B4-BE49-F238E27FC236}">
                <a16:creationId xmlns:a16="http://schemas.microsoft.com/office/drawing/2014/main" id="{1856365B-5B57-464A-FA7B-FC529FF36A2C}"/>
              </a:ext>
            </a:extLst>
          </p:cNvPr>
          <p:cNvSpPr txBox="1">
            <a:spLocks/>
          </p:cNvSpPr>
          <p:nvPr/>
        </p:nvSpPr>
        <p:spPr>
          <a:xfrm>
            <a:off x="5154625" y="944719"/>
            <a:ext cx="18666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2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890340-037E-3884-FAC0-FB042877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995" y="2181103"/>
            <a:ext cx="3574813" cy="268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70;p48">
            <a:extLst>
              <a:ext uri="{FF2B5EF4-FFF2-40B4-BE49-F238E27FC236}">
                <a16:creationId xmlns:a16="http://schemas.microsoft.com/office/drawing/2014/main" id="{7B642565-85C1-439E-7A76-C6ADFD03B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000" y="217637"/>
            <a:ext cx="8100000" cy="567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Settings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5FCCB-2B35-757D-4D2E-40178121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2" y="931598"/>
            <a:ext cx="2634106" cy="19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AC8557-D0AE-5562-2336-74F417984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51" y="3057928"/>
            <a:ext cx="2634107" cy="19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231E10-C933-4957-0368-D49B3640B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987" y="931598"/>
            <a:ext cx="2634108" cy="19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D798AC-8F93-D7AD-536C-4A16233A3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987" y="3057928"/>
            <a:ext cx="2634108" cy="1980000"/>
          </a:xfrm>
          <a:prstGeom prst="rect">
            <a:avLst/>
          </a:prstGeom>
        </p:spPr>
      </p:pic>
      <p:sp>
        <p:nvSpPr>
          <p:cNvPr id="25" name="Google Shape;871;p48">
            <a:extLst>
              <a:ext uri="{FF2B5EF4-FFF2-40B4-BE49-F238E27FC236}">
                <a16:creationId xmlns:a16="http://schemas.microsoft.com/office/drawing/2014/main" id="{C964C7F1-523F-4C57-F217-ADF5ECD77B5D}"/>
              </a:ext>
            </a:extLst>
          </p:cNvPr>
          <p:cNvSpPr txBox="1">
            <a:spLocks/>
          </p:cNvSpPr>
          <p:nvPr/>
        </p:nvSpPr>
        <p:spPr>
          <a:xfrm>
            <a:off x="5912723" y="966178"/>
            <a:ext cx="3068517" cy="40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Click '</a:t>
            </a:r>
            <a:r>
              <a:rPr lang="tr-TR" sz="1800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Cog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' button to open settings.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Server IP address and Port credentials. (These informations can also be collected from Server application)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Database credentials. (Database name is case-sensitive)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save button and restart application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 will be valid after restart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188558C9-866E-955C-1D88-A5CA99C7DE52}"/>
              </a:ext>
            </a:extLst>
          </p:cNvPr>
          <p:cNvSpPr/>
          <p:nvPr/>
        </p:nvSpPr>
        <p:spPr>
          <a:xfrm rot="14701588">
            <a:off x="1334316" y="3558542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E29B467C-4182-B009-48BA-BF4DB34A72E9}"/>
              </a:ext>
            </a:extLst>
          </p:cNvPr>
          <p:cNvSpPr/>
          <p:nvPr/>
        </p:nvSpPr>
        <p:spPr>
          <a:xfrm rot="14701588">
            <a:off x="1326696" y="3757144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28481729-53FF-8E6E-73DE-B8E2FCBA74D0}"/>
              </a:ext>
            </a:extLst>
          </p:cNvPr>
          <p:cNvSpPr/>
          <p:nvPr/>
        </p:nvSpPr>
        <p:spPr>
          <a:xfrm rot="14701588">
            <a:off x="4080612" y="1607550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9012983F-DCAA-FBBC-D7E2-B32B4ECF86F1}"/>
              </a:ext>
            </a:extLst>
          </p:cNvPr>
          <p:cNvSpPr/>
          <p:nvPr/>
        </p:nvSpPr>
        <p:spPr>
          <a:xfrm rot="14701588">
            <a:off x="4118712" y="1805670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53F39DE-56A1-73D1-6C7A-88F70FDEB200}"/>
              </a:ext>
            </a:extLst>
          </p:cNvPr>
          <p:cNvSpPr/>
          <p:nvPr/>
        </p:nvSpPr>
        <p:spPr>
          <a:xfrm rot="14701588">
            <a:off x="4149192" y="1996170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C964CCE0-AD88-F1C3-8A02-775804486555}"/>
              </a:ext>
            </a:extLst>
          </p:cNvPr>
          <p:cNvSpPr/>
          <p:nvPr/>
        </p:nvSpPr>
        <p:spPr>
          <a:xfrm rot="3510832">
            <a:off x="2393580" y="1175160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7D7E6D28-5FD8-AD1C-910A-211CB7E5ED1E}"/>
              </a:ext>
            </a:extLst>
          </p:cNvPr>
          <p:cNvSpPr/>
          <p:nvPr/>
        </p:nvSpPr>
        <p:spPr>
          <a:xfrm rot="8868743">
            <a:off x="5082144" y="4386203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70;p48">
            <a:extLst>
              <a:ext uri="{FF2B5EF4-FFF2-40B4-BE49-F238E27FC236}">
                <a16:creationId xmlns:a16="http://schemas.microsoft.com/office/drawing/2014/main" id="{7B642565-85C1-439E-7A76-C6ADFD03B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000" y="217637"/>
            <a:ext cx="8100000" cy="567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 Settings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Google Shape;871;p48">
            <a:extLst>
              <a:ext uri="{FF2B5EF4-FFF2-40B4-BE49-F238E27FC236}">
                <a16:creationId xmlns:a16="http://schemas.microsoft.com/office/drawing/2014/main" id="{C964C7F1-523F-4C57-F217-ADF5ECD77B5D}"/>
              </a:ext>
            </a:extLst>
          </p:cNvPr>
          <p:cNvSpPr txBox="1">
            <a:spLocks/>
          </p:cNvSpPr>
          <p:nvPr/>
        </p:nvSpPr>
        <p:spPr>
          <a:xfrm>
            <a:off x="5912723" y="966178"/>
            <a:ext cx="3068517" cy="40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Click '</a:t>
            </a:r>
            <a:r>
              <a:rPr lang="tr-TR" sz="1800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Cog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' button to open settings.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Port credential. Enter Database credentials. (Database name is case-sensitive)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save button and restart application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 will be valid after restart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F7643-2455-52B0-20C2-1658EAC3F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05" y="993371"/>
            <a:ext cx="2635200" cy="1979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B8735D-9DCE-9838-EBB8-041E909D5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" y="3053799"/>
            <a:ext cx="2635585" cy="19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97AC97-56FD-8712-6228-892BF2158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572" y="993081"/>
            <a:ext cx="2635585" cy="1980000"/>
          </a:xfrm>
          <a:prstGeom prst="rect">
            <a:avLst/>
          </a:prstGeom>
        </p:spPr>
      </p:pic>
      <p:sp>
        <p:nvSpPr>
          <p:cNvPr id="15" name="Arrow: Up 14">
            <a:extLst>
              <a:ext uri="{FF2B5EF4-FFF2-40B4-BE49-F238E27FC236}">
                <a16:creationId xmlns:a16="http://schemas.microsoft.com/office/drawing/2014/main" id="{5C295F66-2F9C-8AC8-8C8B-04EDFAE23B44}"/>
              </a:ext>
            </a:extLst>
          </p:cNvPr>
          <p:cNvSpPr/>
          <p:nvPr/>
        </p:nvSpPr>
        <p:spPr>
          <a:xfrm rot="14701588">
            <a:off x="1181916" y="4076702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3068FA8-1EE3-A086-D616-311CC6327DFB}"/>
              </a:ext>
            </a:extLst>
          </p:cNvPr>
          <p:cNvSpPr/>
          <p:nvPr/>
        </p:nvSpPr>
        <p:spPr>
          <a:xfrm rot="14701588">
            <a:off x="1195038" y="4207975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D3B78B7E-E6CE-481E-9D65-2FA417CD3535}"/>
              </a:ext>
            </a:extLst>
          </p:cNvPr>
          <p:cNvSpPr/>
          <p:nvPr/>
        </p:nvSpPr>
        <p:spPr>
          <a:xfrm rot="14701588">
            <a:off x="1181916" y="3612550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97665B6D-7CBB-DB3E-6B2C-7E53B29FEE4D}"/>
              </a:ext>
            </a:extLst>
          </p:cNvPr>
          <p:cNvSpPr/>
          <p:nvPr/>
        </p:nvSpPr>
        <p:spPr>
          <a:xfrm rot="3510832">
            <a:off x="2447918" y="1153894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AF63213-24F0-F87B-9B8E-89D13D2D66F4}"/>
              </a:ext>
            </a:extLst>
          </p:cNvPr>
          <p:cNvSpPr/>
          <p:nvPr/>
        </p:nvSpPr>
        <p:spPr>
          <a:xfrm rot="8868743">
            <a:off x="5111124" y="2298734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8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70;p48">
            <a:extLst>
              <a:ext uri="{FF2B5EF4-FFF2-40B4-BE49-F238E27FC236}">
                <a16:creationId xmlns:a16="http://schemas.microsoft.com/office/drawing/2014/main" id="{7B642565-85C1-439E-7A76-C6ADFD03B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000" y="217637"/>
            <a:ext cx="8100000" cy="567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Binding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Google Shape;871;p48">
            <a:extLst>
              <a:ext uri="{FF2B5EF4-FFF2-40B4-BE49-F238E27FC236}">
                <a16:creationId xmlns:a16="http://schemas.microsoft.com/office/drawing/2014/main" id="{C964C7F1-523F-4C57-F217-ADF5ECD77B5D}"/>
              </a:ext>
            </a:extLst>
          </p:cNvPr>
          <p:cNvSpPr txBox="1">
            <a:spLocks/>
          </p:cNvSpPr>
          <p:nvPr/>
        </p:nvSpPr>
        <p:spPr>
          <a:xfrm>
            <a:off x="5912723" y="966178"/>
            <a:ext cx="3068517" cy="40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Click Client's '</a:t>
            </a:r>
            <a:r>
              <a:rPr lang="tr-TR" sz="1800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Config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' button to open client configuration window.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Choose target database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Click '</a:t>
            </a:r>
            <a:r>
              <a:rPr lang="tr-TR" sz="1800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Check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' button to compare Client &amp; Server database match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If check is successfull '</a:t>
            </a:r>
            <a:r>
              <a:rPr lang="tr-TR" sz="1800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Bind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' button will be activated.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Click '</a:t>
            </a:r>
            <a:r>
              <a:rPr lang="tr-TR" sz="1800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Bind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' button to bind Client database to selected server database.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C0877-BC3E-1F4E-19A3-052D690D1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24" y="1581750"/>
            <a:ext cx="2635585" cy="19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3D0B8-7D1D-A584-E531-4D94EE362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60" y="1581750"/>
            <a:ext cx="2635586" cy="1980000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AB0AA894-D66C-A4BD-EE9B-4644029753B8}"/>
              </a:ext>
            </a:extLst>
          </p:cNvPr>
          <p:cNvSpPr/>
          <p:nvPr/>
        </p:nvSpPr>
        <p:spPr>
          <a:xfrm rot="3944335">
            <a:off x="2240926" y="2391751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A83119F-E4B4-470B-33B2-E65BB5352A44}"/>
              </a:ext>
            </a:extLst>
          </p:cNvPr>
          <p:cNvSpPr/>
          <p:nvPr/>
        </p:nvSpPr>
        <p:spPr>
          <a:xfrm rot="13445968">
            <a:off x="4059645" y="2072779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BDBD83D-8253-04C0-53DC-B8D2EC04C5FB}"/>
              </a:ext>
            </a:extLst>
          </p:cNvPr>
          <p:cNvSpPr/>
          <p:nvPr/>
        </p:nvSpPr>
        <p:spPr>
          <a:xfrm rot="10800000">
            <a:off x="4882811" y="1990229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293E4966-6E00-F8F7-D8E7-40B59BCFE78C}"/>
              </a:ext>
            </a:extLst>
          </p:cNvPr>
          <p:cNvSpPr/>
          <p:nvPr/>
        </p:nvSpPr>
        <p:spPr>
          <a:xfrm>
            <a:off x="5097870" y="2531354"/>
            <a:ext cx="144000" cy="360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83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70;p48">
            <a:extLst>
              <a:ext uri="{FF2B5EF4-FFF2-40B4-BE49-F238E27FC236}">
                <a16:creationId xmlns:a16="http://schemas.microsoft.com/office/drawing/2014/main" id="{7B642565-85C1-439E-7A76-C6ADFD03B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000" y="217637"/>
            <a:ext cx="8100000" cy="567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Binding Errors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Google Shape;871;p48">
            <a:extLst>
              <a:ext uri="{FF2B5EF4-FFF2-40B4-BE49-F238E27FC236}">
                <a16:creationId xmlns:a16="http://schemas.microsoft.com/office/drawing/2014/main" id="{C964C7F1-523F-4C57-F217-ADF5ECD77B5D}"/>
              </a:ext>
            </a:extLst>
          </p:cNvPr>
          <p:cNvSpPr txBox="1">
            <a:spLocks/>
          </p:cNvSpPr>
          <p:nvPr/>
        </p:nvSpPr>
        <p:spPr>
          <a:xfrm>
            <a:off x="5912723" y="966178"/>
            <a:ext cx="3068517" cy="40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Check result will be shown in </a:t>
            </a:r>
            <a:r>
              <a:rPr lang="tr-T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'</a:t>
            </a:r>
            <a:r>
              <a:rPr lang="tr-TR" sz="1800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Check Result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' table.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If '</a:t>
            </a:r>
            <a:r>
              <a:rPr lang="tr-TR" sz="1800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Table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' has an error, table is missing.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If '</a:t>
            </a:r>
            <a:r>
              <a:rPr lang="tr-TR" sz="1800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Columns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' have an error, table column name, data type or key does not match.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If '</a:t>
            </a:r>
            <a:r>
              <a:rPr lang="tr-TR" sz="1800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Counter</a:t>
            </a: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' has an error this means Server has more records than client. </a:t>
            </a:r>
            <a:r>
              <a:rPr lang="tr-TR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(Counter error does not prevent binding) </a:t>
            </a:r>
            <a:endParaRPr lang="tr-TR" sz="18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5F2E6-B08A-C305-A47C-F3AA3C47F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4" y="966178"/>
            <a:ext cx="5127412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1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70;p48">
            <a:extLst>
              <a:ext uri="{FF2B5EF4-FFF2-40B4-BE49-F238E27FC236}">
                <a16:creationId xmlns:a16="http://schemas.microsoft.com/office/drawing/2014/main" id="{7B642565-85C1-439E-7A76-C6ADFD03B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000" y="217637"/>
            <a:ext cx="8100000" cy="567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Fixing Binding Errors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Google Shape;871;p48">
            <a:extLst>
              <a:ext uri="{FF2B5EF4-FFF2-40B4-BE49-F238E27FC236}">
                <a16:creationId xmlns:a16="http://schemas.microsoft.com/office/drawing/2014/main" id="{C964C7F1-523F-4C57-F217-ADF5ECD77B5D}"/>
              </a:ext>
            </a:extLst>
          </p:cNvPr>
          <p:cNvSpPr txBox="1">
            <a:spLocks/>
          </p:cNvSpPr>
          <p:nvPr/>
        </p:nvSpPr>
        <p:spPr>
          <a:xfrm>
            <a:off x="5912723" y="966178"/>
            <a:ext cx="3068517" cy="40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If 'Table' or 'Columns' gives error,</a:t>
            </a:r>
            <a:endParaRPr lang="tr-TR" sz="18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D533C-E212-EE11-4D40-D6B5BDD2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" y="966178"/>
            <a:ext cx="5127412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4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70;p48">
            <a:extLst>
              <a:ext uri="{FF2B5EF4-FFF2-40B4-BE49-F238E27FC236}">
                <a16:creationId xmlns:a16="http://schemas.microsoft.com/office/drawing/2014/main" id="{7B642565-85C1-439E-7A76-C6ADFD03B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000" y="217637"/>
            <a:ext cx="8100000" cy="567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Client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Google Shape;871;p48">
            <a:extLst>
              <a:ext uri="{FF2B5EF4-FFF2-40B4-BE49-F238E27FC236}">
                <a16:creationId xmlns:a16="http://schemas.microsoft.com/office/drawing/2014/main" id="{C964C7F1-523F-4C57-F217-ADF5ECD77B5D}"/>
              </a:ext>
            </a:extLst>
          </p:cNvPr>
          <p:cNvSpPr txBox="1">
            <a:spLocks/>
          </p:cNvSpPr>
          <p:nvPr/>
        </p:nvSpPr>
        <p:spPr>
          <a:xfrm>
            <a:off x="5912723" y="966178"/>
            <a:ext cx="3068517" cy="40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●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Franklin"/>
              <a:buChar char="○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If 'Table' or 'Columns' gives error,</a:t>
            </a:r>
            <a:endParaRPr lang="tr-TR" sz="18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35F84-FF65-4B9D-2436-377A9ACD7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" y="2012053"/>
            <a:ext cx="2635586" cy="19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D5C36-F57D-4435-E046-64134093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831" y="2012053"/>
            <a:ext cx="263558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3126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339</Words>
  <Application>Microsoft Office PowerPoint</Application>
  <PresentationFormat>On-screen Show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Consolas</vt:lpstr>
      <vt:lpstr>Catamaran</vt:lpstr>
      <vt:lpstr>Libre Franklin</vt:lpstr>
      <vt:lpstr>Arial</vt:lpstr>
      <vt:lpstr>Segoe UI</vt:lpstr>
      <vt:lpstr>Be Vietnam</vt:lpstr>
      <vt:lpstr>Isometric SEO Strategy by Slidesgo</vt:lpstr>
      <vt:lpstr>Data Synchronizer</vt:lpstr>
      <vt:lpstr>Introduction</vt:lpstr>
      <vt:lpstr>Applications</vt:lpstr>
      <vt:lpstr>Client Settings</vt:lpstr>
      <vt:lpstr>Server Settings</vt:lpstr>
      <vt:lpstr>Database Binding</vt:lpstr>
      <vt:lpstr>Database Binding Errors</vt:lpstr>
      <vt:lpstr>Fixing Binding Errors</vt:lpstr>
      <vt:lpstr>Delete Client</vt:lpstr>
      <vt:lpstr>Delete Client</vt:lpstr>
      <vt:lpstr>Delete Client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Synchronizer</dc:title>
  <cp:lastModifiedBy>Erman İlçin</cp:lastModifiedBy>
  <cp:revision>15</cp:revision>
  <dcterms:modified xsi:type="dcterms:W3CDTF">2023-09-22T14:22:31Z</dcterms:modified>
</cp:coreProperties>
</file>