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4" r:id="rId4"/>
    <p:sldId id="266" r:id="rId5"/>
    <p:sldId id="267" r:id="rId6"/>
    <p:sldId id="272" r:id="rId7"/>
    <p:sldId id="269" r:id="rId8"/>
    <p:sldId id="270" r:id="rId9"/>
    <p:sldId id="271" r:id="rId10"/>
    <p:sldId id="263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F28F8F"/>
    <a:srgbClr val="FFA8A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1AB9C-8415-4324-8FEF-3D897C7D372F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19A4C-F782-4A67-B29C-14895C3146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39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 flipH="1" flipV="1">
            <a:off x="-1" y="0"/>
            <a:ext cx="6372225" cy="6858000"/>
          </a:xfrm>
          <a:custGeom>
            <a:avLst/>
            <a:gdLst>
              <a:gd name="connsiteX0" fmla="*/ 4907549 w 4907549"/>
              <a:gd name="connsiteY0" fmla="*/ 6858000 h 6858000"/>
              <a:gd name="connsiteX1" fmla="*/ 0 w 4907549"/>
              <a:gd name="connsiteY1" fmla="*/ 6858000 h 6858000"/>
              <a:gd name="connsiteX2" fmla="*/ 3116294 w 4907549"/>
              <a:gd name="connsiteY2" fmla="*/ 0 h 6858000"/>
              <a:gd name="connsiteX3" fmla="*/ 4907549 w 490754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7549" h="6858000">
                <a:moveTo>
                  <a:pt x="4907549" y="6858000"/>
                </a:moveTo>
                <a:lnTo>
                  <a:pt x="0" y="6858000"/>
                </a:lnTo>
                <a:lnTo>
                  <a:pt x="3116294" y="0"/>
                </a:lnTo>
                <a:lnTo>
                  <a:pt x="4907549" y="0"/>
                </a:ln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Isosceles Triangle 4"/>
          <p:cNvSpPr/>
          <p:nvPr userDrawn="1"/>
        </p:nvSpPr>
        <p:spPr>
          <a:xfrm rot="5400000" flipV="1">
            <a:off x="9515302" y="4181302"/>
            <a:ext cx="2884516" cy="2468880"/>
          </a:xfrm>
          <a:prstGeom prst="triangle">
            <a:avLst>
              <a:gd name="adj" fmla="val 10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013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 userDrawn="1"/>
        </p:nvSpPr>
        <p:spPr>
          <a:xfrm rot="10800000">
            <a:off x="0" y="0"/>
            <a:ext cx="2880000" cy="2160000"/>
          </a:xfrm>
          <a:prstGeom prst="triangle">
            <a:avLst>
              <a:gd name="adj" fmla="val 100000"/>
            </a:avLst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Isosceles Triangle 3"/>
          <p:cNvSpPr/>
          <p:nvPr userDrawn="1"/>
        </p:nvSpPr>
        <p:spPr>
          <a:xfrm rot="10800000" flipH="1" flipV="1">
            <a:off x="9312000" y="4698000"/>
            <a:ext cx="2880000" cy="2160000"/>
          </a:xfrm>
          <a:prstGeom prst="triangle">
            <a:avLst>
              <a:gd name="adj" fmla="val 10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74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reeform 298"/>
          <p:cNvSpPr/>
          <p:nvPr userDrawn="1"/>
        </p:nvSpPr>
        <p:spPr>
          <a:xfrm flipV="1">
            <a:off x="5819775" y="0"/>
            <a:ext cx="6372225" cy="6858000"/>
          </a:xfrm>
          <a:custGeom>
            <a:avLst/>
            <a:gdLst>
              <a:gd name="connsiteX0" fmla="*/ 4907549 w 4907549"/>
              <a:gd name="connsiteY0" fmla="*/ 6858000 h 6858000"/>
              <a:gd name="connsiteX1" fmla="*/ 0 w 4907549"/>
              <a:gd name="connsiteY1" fmla="*/ 6858000 h 6858000"/>
              <a:gd name="connsiteX2" fmla="*/ 3116294 w 4907549"/>
              <a:gd name="connsiteY2" fmla="*/ 0 h 6858000"/>
              <a:gd name="connsiteX3" fmla="*/ 4907549 w 490754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7549" h="6858000">
                <a:moveTo>
                  <a:pt x="4907549" y="6858000"/>
                </a:moveTo>
                <a:lnTo>
                  <a:pt x="0" y="6858000"/>
                </a:lnTo>
                <a:lnTo>
                  <a:pt x="3116294" y="0"/>
                </a:lnTo>
                <a:lnTo>
                  <a:pt x="4907549" y="0"/>
                </a:ln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0" name="Isosceles Triangle 299"/>
          <p:cNvSpPr/>
          <p:nvPr userDrawn="1"/>
        </p:nvSpPr>
        <p:spPr>
          <a:xfrm rot="16200000" flipH="1" flipV="1">
            <a:off x="-207819" y="4181302"/>
            <a:ext cx="2884516" cy="2468880"/>
          </a:xfrm>
          <a:prstGeom prst="triangle">
            <a:avLst>
              <a:gd name="adj" fmla="val 10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01" name="Google Shape;3311;p73"/>
          <p:cNvGrpSpPr/>
          <p:nvPr userDrawn="1"/>
        </p:nvGrpSpPr>
        <p:grpSpPr>
          <a:xfrm>
            <a:off x="3236780" y="3105243"/>
            <a:ext cx="3658429" cy="3575323"/>
            <a:chOff x="4981419" y="541059"/>
            <a:chExt cx="3959767" cy="3869816"/>
          </a:xfrm>
        </p:grpSpPr>
        <p:sp>
          <p:nvSpPr>
            <p:cNvPr id="302" name="Google Shape;3312;p73"/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313;p73"/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314;p73"/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315;p73"/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316;p73"/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317;p73"/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318;p73"/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319;p73"/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320;p73"/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321;p73"/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322;p73"/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323;p73"/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324;p73"/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325;p73"/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326;p73"/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327;p73"/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328;p73"/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329;p73"/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330;p73"/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331;p73"/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332;p73"/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333;p73"/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334;p73"/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335;p73"/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336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337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338;p73"/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339;p73"/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40;p73"/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41;p73"/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42;p73"/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43;p73"/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4;p73"/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45;p73"/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46;p73"/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47;p73"/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48;p73"/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49;p73"/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350;p73"/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351;p73"/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352;p73"/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353;p73"/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354;p73"/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355;p73"/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356;p73"/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357;p73"/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358;p73"/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359;p73"/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360;p73"/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361;p73"/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362;p73"/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363;p73"/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364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365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366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367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368;p73"/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369;p73"/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370;p73"/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371;p73"/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372;p73"/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373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374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375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376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377;p73"/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378;p73"/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379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380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381;p73"/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382;p73"/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383;p73"/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384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385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386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387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388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389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390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391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392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393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394;p73"/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395;p73"/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396;p73"/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397;p73"/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398;p73"/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399;p73"/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400;p73"/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401;p73"/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402;p73"/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403;p73"/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404;p73"/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405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406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407;p73"/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408;p73"/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409;p73"/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410;p73"/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411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412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413;p73"/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414;p73"/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415;p73"/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416;p73"/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417;p73"/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418;p73"/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419;p73"/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420;p73"/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421;p73"/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422;p73"/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423;p73"/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424;p73"/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425;p73"/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426;p73"/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427;p73"/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428;p73"/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429;p73"/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430;p73"/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431;p73"/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432;p73"/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433;p73"/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434;p73"/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435;p73"/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436;p73"/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437;p73"/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438;p73"/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439;p73"/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440;p73"/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441;p73"/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442;p73"/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443;p73"/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444;p73"/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445;p73"/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446;p73"/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447;p73"/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448;p73"/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449;p73"/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450;p73"/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451;p73"/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452;p73"/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453;p73"/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454;p73"/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455;p73"/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456;p73"/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457;p73"/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458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459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460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461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462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463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464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465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466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467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468;p73"/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469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470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471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472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473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474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475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476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477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478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479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480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481;p73"/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482;p73"/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483;p73"/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484;p73"/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485;p73"/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486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487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488;p73"/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489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490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491;p73"/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492;p73"/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493;p73"/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494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495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496;p73"/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497;p73"/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498;p73"/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499;p73"/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500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501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502;p73"/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503;p73"/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504;p73"/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505;p73"/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506;p73"/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507;p73"/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508;p73"/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509;p73"/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510;p73"/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511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512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513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514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515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516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517;p73"/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518;p73"/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519;p73"/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520;p73"/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521;p73"/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522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523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524;p73"/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525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526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527;p73"/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528;p73"/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529;p73"/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530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531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532;p73"/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533;p73"/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534;p73"/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535;p73"/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536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537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538;p73"/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539;p73"/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540;p73"/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541;p73"/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542;p73"/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543;p73"/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544;p73"/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545;p73"/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546;p73"/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547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548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549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550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551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552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553;p73"/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554;p73"/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555;p73"/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556;p73"/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557;p73"/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558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559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560;p73"/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561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562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563;p73"/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564;p73"/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565;p73"/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566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567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568;p73"/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569;p73"/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570;p73"/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571;p73"/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572;p73"/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573;p73"/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574;p73"/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575;p73"/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576;p73"/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577;p73"/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578;p73"/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579;p73"/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580;p73"/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581;p73"/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3582;p73"/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583;p73"/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584;p73"/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585;p73"/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586;p73"/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587;p73"/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588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589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590;p73"/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591;p73"/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592;p73"/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593;p73"/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594;p73"/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595;p73"/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596;p73"/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597;p73"/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598;p73"/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599;p73"/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600;p73"/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601;p73"/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TextBox 591"/>
          <p:cNvSpPr txBox="1"/>
          <p:nvPr userDrawn="1"/>
        </p:nvSpPr>
        <p:spPr>
          <a:xfrm>
            <a:off x="997127" y="1035616"/>
            <a:ext cx="4072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Thanks</a:t>
            </a:r>
            <a:endParaRPr lang="tr-TR" sz="88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4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74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267" y="571500"/>
            <a:ext cx="5038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smtClean="0"/>
              <a:t>Data Synchronizer</a:t>
            </a:r>
            <a:endParaRPr lang="tr-TR" sz="6000" b="1"/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3C5F87AB-6D49-3E7D-871E-7A0C3894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65" y="4885521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Socket.IO - Wikipedia">
            <a:extLst>
              <a:ext uri="{FF2B5EF4-FFF2-40B4-BE49-F238E27FC236}">
                <a16:creationId xmlns:a16="http://schemas.microsoft.com/office/drawing/2014/main" id="{A8A27897-925F-2D5F-BF8B-F5BD8392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899" y="4885521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Node js - Free logo icons">
            <a:extLst>
              <a:ext uri="{FF2B5EF4-FFF2-40B4-BE49-F238E27FC236}">
                <a16:creationId xmlns:a16="http://schemas.microsoft.com/office/drawing/2014/main" id="{83C8AAA8-CE96-0BF1-2270-3371C78F8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1" y="4885521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57267" y="6524700"/>
            <a:ext cx="912818" cy="246221"/>
            <a:chOff x="308797" y="4731331"/>
            <a:chExt cx="912818" cy="246221"/>
          </a:xfrm>
        </p:grpSpPr>
        <p:pic>
          <p:nvPicPr>
            <p:cNvPr id="7" name="Picture 6" descr="A black cat in a circle&#10;&#10;Description automatically generated">
              <a:extLst>
                <a:ext uri="{FF2B5EF4-FFF2-40B4-BE49-F238E27FC236}">
                  <a16:creationId xmlns:a16="http://schemas.microsoft.com/office/drawing/2014/main" id="{956CCAB8-79D8-6A2D-EE5A-3211784E6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08797" y="4746442"/>
              <a:ext cx="216000" cy="21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EB4F26-EA94-4668-2C32-3686BDEAE5ED}"/>
                </a:ext>
              </a:extLst>
            </p:cNvPr>
            <p:cNvSpPr txBox="1"/>
            <p:nvPr/>
          </p:nvSpPr>
          <p:spPr>
            <a:xfrm>
              <a:off x="450996" y="4731331"/>
              <a:ext cx="7706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solidFill>
                    <a:schemeClr val="tx1"/>
                  </a:solidFill>
                  <a:latin typeface="Consolas" panose="020B0609020204030204" pitchFamily="49" charset="0"/>
                  <a:ea typeface="Yu Gothic UI" panose="020B0500000000000000" pitchFamily="34" charset="-128"/>
                  <a:cs typeface="Segoe UI" panose="020B0502040204020203" pitchFamily="34" charset="0"/>
                </a:rPr>
                <a:t>erman999</a:t>
              </a:r>
              <a:endParaRPr lang="tr-TR" sz="1050" b="1" dirty="0">
                <a:solidFill>
                  <a:schemeClr val="tx1"/>
                </a:solidFill>
                <a:latin typeface="Consolas" panose="020B0609020204030204" pitchFamily="49" charset="0"/>
                <a:ea typeface="Yu Gothic UI" panose="020B0500000000000000" pitchFamily="34" charset="-128"/>
                <a:cs typeface="Segoe UI" panose="020B0502040204020203" pitchFamily="34" charset="0"/>
              </a:endParaRPr>
            </a:p>
          </p:txBody>
        </p:sp>
      </p:grp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6C87A0A-22BB-A9BB-9D33-D37B06291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664" y="5612913"/>
            <a:ext cx="750774" cy="6120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4290F6F-8696-C697-1A96-DD69A8C8C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6" b="26359"/>
          <a:stretch/>
        </p:blipFill>
        <p:spPr bwMode="auto">
          <a:xfrm>
            <a:off x="157267" y="5780694"/>
            <a:ext cx="938199" cy="48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E42366-7815-5BCB-7D6A-9BC91D0FAD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0059" y="571500"/>
            <a:ext cx="4791974" cy="36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D3FF6B-EA45-B93E-682A-ADC9628586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3752" y="2670579"/>
            <a:ext cx="478928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7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575" y="161925"/>
            <a:ext cx="680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051758" y="1197486"/>
            <a:ext cx="5568175" cy="4565139"/>
            <a:chOff x="1280233" y="1273686"/>
            <a:chExt cx="5150029" cy="41817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E9B3CF-ABEB-D105-19F8-ADC47883DBC0}"/>
                </a:ext>
              </a:extLst>
            </p:cNvPr>
            <p:cNvGrpSpPr/>
            <p:nvPr/>
          </p:nvGrpSpPr>
          <p:grpSpPr>
            <a:xfrm>
              <a:off x="1280233" y="1793351"/>
              <a:ext cx="1422157" cy="3662120"/>
              <a:chOff x="2614438" y="1524008"/>
              <a:chExt cx="1153794" cy="297107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2AAFF4E-63DE-910B-CDE8-94127B0FF49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14438" y="1524008"/>
                <a:ext cx="1153794" cy="776729"/>
                <a:chOff x="3020151" y="2207201"/>
                <a:chExt cx="1216906" cy="819216"/>
              </a:xfrm>
            </p:grpSpPr>
            <p:grpSp>
              <p:nvGrpSpPr>
                <p:cNvPr id="25" name="Google Shape;10611;p88">
                  <a:extLst>
                    <a:ext uri="{FF2B5EF4-FFF2-40B4-BE49-F238E27FC236}">
                      <a16:creationId xmlns:a16="http://schemas.microsoft.com/office/drawing/2014/main" id="{72F9A6DC-E985-B45C-EB65-008AFA71391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464476" y="2207201"/>
                  <a:ext cx="772581" cy="704938"/>
                  <a:chOff x="1989911" y="2306065"/>
                  <a:chExt cx="387099" cy="353207"/>
                </a:xfrm>
              </p:grpSpPr>
              <p:sp>
                <p:nvSpPr>
                  <p:cNvPr id="27" name="Google Shape;10612;p88">
                    <a:extLst>
                      <a:ext uri="{FF2B5EF4-FFF2-40B4-BE49-F238E27FC236}">
                        <a16:creationId xmlns:a16="http://schemas.microsoft.com/office/drawing/2014/main" id="{8BA624FF-8601-D9FF-F009-E233DCD55E93}"/>
                      </a:ext>
                    </a:extLst>
                  </p:cNvPr>
                  <p:cNvSpPr/>
                  <p:nvPr/>
                </p:nvSpPr>
                <p:spPr>
                  <a:xfrm>
                    <a:off x="2110003" y="2555181"/>
                    <a:ext cx="146916" cy="8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2" h="3379" extrusionOk="0">
                        <a:moveTo>
                          <a:pt x="2796" y="1"/>
                        </a:moveTo>
                        <a:lnTo>
                          <a:pt x="576" y="986"/>
                        </a:lnTo>
                        <a:lnTo>
                          <a:pt x="1" y="2879"/>
                        </a:lnTo>
                        <a:lnTo>
                          <a:pt x="1298" y="3108"/>
                        </a:lnTo>
                        <a:lnTo>
                          <a:pt x="2865" y="3379"/>
                        </a:lnTo>
                        <a:lnTo>
                          <a:pt x="5591" y="2879"/>
                        </a:lnTo>
                        <a:lnTo>
                          <a:pt x="5238" y="1714"/>
                        </a:lnTo>
                        <a:lnTo>
                          <a:pt x="5016" y="986"/>
                        </a:lnTo>
                        <a:lnTo>
                          <a:pt x="2796" y="1"/>
                        </a:ln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8" name="Google Shape;10613;p88">
                    <a:extLst>
                      <a:ext uri="{FF2B5EF4-FFF2-40B4-BE49-F238E27FC236}">
                        <a16:creationId xmlns:a16="http://schemas.microsoft.com/office/drawing/2014/main" id="{A66CC6A2-DB5E-C5C3-8836-F35B2B66C03D}"/>
                      </a:ext>
                    </a:extLst>
                  </p:cNvPr>
                  <p:cNvSpPr/>
                  <p:nvPr/>
                </p:nvSpPr>
                <p:spPr>
                  <a:xfrm>
                    <a:off x="2110003" y="2555181"/>
                    <a:ext cx="137615" cy="81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8" h="3109" extrusionOk="0">
                        <a:moveTo>
                          <a:pt x="2796" y="1"/>
                        </a:moveTo>
                        <a:lnTo>
                          <a:pt x="583" y="986"/>
                        </a:lnTo>
                        <a:lnTo>
                          <a:pt x="1" y="2879"/>
                        </a:lnTo>
                        <a:lnTo>
                          <a:pt x="1298" y="3108"/>
                        </a:lnTo>
                        <a:lnTo>
                          <a:pt x="1561" y="1714"/>
                        </a:lnTo>
                        <a:lnTo>
                          <a:pt x="5238" y="1714"/>
                        </a:lnTo>
                        <a:lnTo>
                          <a:pt x="5016" y="986"/>
                        </a:lnTo>
                        <a:lnTo>
                          <a:pt x="2796" y="1"/>
                        </a:ln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9" name="Google Shape;10614;p88">
                    <a:extLst>
                      <a:ext uri="{FF2B5EF4-FFF2-40B4-BE49-F238E27FC236}">
                        <a16:creationId xmlns:a16="http://schemas.microsoft.com/office/drawing/2014/main" id="{5C6230C6-836F-9F77-8079-D9AB7C7A3702}"/>
                      </a:ext>
                    </a:extLst>
                  </p:cNvPr>
                  <p:cNvSpPr/>
                  <p:nvPr/>
                </p:nvSpPr>
                <p:spPr>
                  <a:xfrm>
                    <a:off x="1989911" y="2306065"/>
                    <a:ext cx="387099" cy="275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34" h="10468" extrusionOk="0">
                        <a:moveTo>
                          <a:pt x="1215" y="1"/>
                        </a:moveTo>
                        <a:cubicBezTo>
                          <a:pt x="542" y="1"/>
                          <a:pt x="1" y="549"/>
                          <a:pt x="1" y="1222"/>
                        </a:cubicBezTo>
                        <a:lnTo>
                          <a:pt x="1" y="9247"/>
                        </a:lnTo>
                        <a:cubicBezTo>
                          <a:pt x="1" y="9920"/>
                          <a:pt x="542" y="10468"/>
                          <a:pt x="1215" y="10468"/>
                        </a:cubicBezTo>
                        <a:lnTo>
                          <a:pt x="13513" y="10468"/>
                        </a:lnTo>
                        <a:cubicBezTo>
                          <a:pt x="14185" y="10468"/>
                          <a:pt x="14733" y="9920"/>
                          <a:pt x="14733" y="9247"/>
                        </a:cubicBezTo>
                        <a:lnTo>
                          <a:pt x="14733" y="1222"/>
                        </a:lnTo>
                        <a:cubicBezTo>
                          <a:pt x="14733" y="549"/>
                          <a:pt x="14185" y="1"/>
                          <a:pt x="13513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Google Shape;10615;p88">
                    <a:extLst>
                      <a:ext uri="{FF2B5EF4-FFF2-40B4-BE49-F238E27FC236}">
                        <a16:creationId xmlns:a16="http://schemas.microsoft.com/office/drawing/2014/main" id="{59E8A154-F414-C56B-E340-CD7F4222A6C1}"/>
                      </a:ext>
                    </a:extLst>
                  </p:cNvPr>
                  <p:cNvSpPr/>
                  <p:nvPr/>
                </p:nvSpPr>
                <p:spPr>
                  <a:xfrm>
                    <a:off x="2021438" y="2337723"/>
                    <a:ext cx="324045" cy="1936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34" h="7370" extrusionOk="0">
                        <a:moveTo>
                          <a:pt x="12320" y="1"/>
                        </a:moveTo>
                        <a:cubicBezTo>
                          <a:pt x="12318" y="1"/>
                          <a:pt x="12315" y="2"/>
                          <a:pt x="12313" y="3"/>
                        </a:cubicBezTo>
                        <a:lnTo>
                          <a:pt x="15" y="3"/>
                        </a:lnTo>
                        <a:cubicBezTo>
                          <a:pt x="8" y="3"/>
                          <a:pt x="1" y="10"/>
                          <a:pt x="1" y="17"/>
                        </a:cubicBezTo>
                        <a:lnTo>
                          <a:pt x="1" y="7369"/>
                        </a:lnTo>
                        <a:lnTo>
                          <a:pt x="12333" y="7369"/>
                        </a:lnTo>
                        <a:lnTo>
                          <a:pt x="12333" y="17"/>
                        </a:lnTo>
                        <a:cubicBezTo>
                          <a:pt x="12333" y="11"/>
                          <a:pt x="12329" y="1"/>
                          <a:pt x="12320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Google Shape;10616;p88">
                    <a:extLst>
                      <a:ext uri="{FF2B5EF4-FFF2-40B4-BE49-F238E27FC236}">
                        <a16:creationId xmlns:a16="http://schemas.microsoft.com/office/drawing/2014/main" id="{79B2D917-8C1F-7B4B-9F64-621DFA5AB53A}"/>
                      </a:ext>
                    </a:extLst>
                  </p:cNvPr>
                  <p:cNvSpPr/>
                  <p:nvPr/>
                </p:nvSpPr>
                <p:spPr>
                  <a:xfrm>
                    <a:off x="2327224" y="2337776"/>
                    <a:ext cx="18259" cy="193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5" h="7368" extrusionOk="0">
                        <a:moveTo>
                          <a:pt x="1" y="1"/>
                        </a:moveTo>
                        <a:cubicBezTo>
                          <a:pt x="1" y="8"/>
                          <a:pt x="1" y="8"/>
                          <a:pt x="1" y="15"/>
                        </a:cubicBezTo>
                        <a:lnTo>
                          <a:pt x="1" y="7367"/>
                        </a:lnTo>
                        <a:lnTo>
                          <a:pt x="694" y="7367"/>
                        </a:lnTo>
                        <a:lnTo>
                          <a:pt x="694" y="15"/>
                        </a:lnTo>
                        <a:cubicBezTo>
                          <a:pt x="694" y="8"/>
                          <a:pt x="694" y="8"/>
                          <a:pt x="694" y="1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Google Shape;10617;p88">
                    <a:extLst>
                      <a:ext uri="{FF2B5EF4-FFF2-40B4-BE49-F238E27FC236}">
                        <a16:creationId xmlns:a16="http://schemas.microsoft.com/office/drawing/2014/main" id="{B244BBEB-CCD5-8451-659A-DC6E722EF02E}"/>
                      </a:ext>
                    </a:extLst>
                  </p:cNvPr>
                  <p:cNvSpPr/>
                  <p:nvPr/>
                </p:nvSpPr>
                <p:spPr>
                  <a:xfrm>
                    <a:off x="2069543" y="2630819"/>
                    <a:ext cx="227651" cy="28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5" h="1083" extrusionOk="0">
                        <a:moveTo>
                          <a:pt x="542" y="0"/>
                        </a:moveTo>
                        <a:cubicBezTo>
                          <a:pt x="244" y="0"/>
                          <a:pt x="1" y="243"/>
                          <a:pt x="1" y="541"/>
                        </a:cubicBezTo>
                        <a:cubicBezTo>
                          <a:pt x="1" y="839"/>
                          <a:pt x="244" y="1082"/>
                          <a:pt x="542" y="1082"/>
                        </a:cubicBezTo>
                        <a:lnTo>
                          <a:pt x="8123" y="1082"/>
                        </a:lnTo>
                        <a:cubicBezTo>
                          <a:pt x="8421" y="1082"/>
                          <a:pt x="8664" y="839"/>
                          <a:pt x="8664" y="541"/>
                        </a:cubicBezTo>
                        <a:cubicBezTo>
                          <a:pt x="8664" y="243"/>
                          <a:pt x="8421" y="0"/>
                          <a:pt x="8123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" name="Google Shape;10618;p88">
                    <a:extLst>
                      <a:ext uri="{FF2B5EF4-FFF2-40B4-BE49-F238E27FC236}">
                        <a16:creationId xmlns:a16="http://schemas.microsoft.com/office/drawing/2014/main" id="{EF9A7609-C05C-29B3-61DD-0A40190C6BDF}"/>
                      </a:ext>
                    </a:extLst>
                  </p:cNvPr>
                  <p:cNvSpPr/>
                  <p:nvPr/>
                </p:nvSpPr>
                <p:spPr>
                  <a:xfrm>
                    <a:off x="2175237" y="2549191"/>
                    <a:ext cx="14975" cy="11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0" h="451" extrusionOk="0">
                        <a:moveTo>
                          <a:pt x="312" y="0"/>
                        </a:moveTo>
                        <a:cubicBezTo>
                          <a:pt x="266" y="0"/>
                          <a:pt x="218" y="15"/>
                          <a:pt x="174" y="48"/>
                        </a:cubicBezTo>
                        <a:cubicBezTo>
                          <a:pt x="1" y="180"/>
                          <a:pt x="91" y="451"/>
                          <a:pt x="313" y="451"/>
                        </a:cubicBezTo>
                        <a:cubicBezTo>
                          <a:pt x="410" y="451"/>
                          <a:pt x="500" y="381"/>
                          <a:pt x="528" y="284"/>
                        </a:cubicBezTo>
                        <a:cubicBezTo>
                          <a:pt x="570" y="129"/>
                          <a:pt x="448" y="0"/>
                          <a:pt x="312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pic>
              <p:nvPicPr>
                <p:cNvPr id="26" name="Picture 4" descr="Sql server">
                  <a:extLst>
                    <a:ext uri="{FF2B5EF4-FFF2-40B4-BE49-F238E27FC236}">
                      <a16:creationId xmlns:a16="http://schemas.microsoft.com/office/drawing/2014/main" id="{00CE34BA-84BA-30C6-DB6C-08595E1DF3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20151" y="2585030"/>
                  <a:ext cx="441387" cy="441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48531E9-C751-02E0-2379-AB2F76483C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14438" y="2621180"/>
                <a:ext cx="1153794" cy="776729"/>
                <a:chOff x="3020151" y="2207201"/>
                <a:chExt cx="1216906" cy="819216"/>
              </a:xfrm>
            </p:grpSpPr>
            <p:grpSp>
              <p:nvGrpSpPr>
                <p:cNvPr id="16" name="Google Shape;10611;p88">
                  <a:extLst>
                    <a:ext uri="{FF2B5EF4-FFF2-40B4-BE49-F238E27FC236}">
                      <a16:creationId xmlns:a16="http://schemas.microsoft.com/office/drawing/2014/main" id="{90271737-D8DF-6629-B168-395B9AE5A44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464476" y="2207201"/>
                  <a:ext cx="772581" cy="704938"/>
                  <a:chOff x="1989911" y="2306065"/>
                  <a:chExt cx="387099" cy="353207"/>
                </a:xfrm>
              </p:grpSpPr>
              <p:sp>
                <p:nvSpPr>
                  <p:cNvPr id="18" name="Google Shape;10612;p88">
                    <a:extLst>
                      <a:ext uri="{FF2B5EF4-FFF2-40B4-BE49-F238E27FC236}">
                        <a16:creationId xmlns:a16="http://schemas.microsoft.com/office/drawing/2014/main" id="{F636D211-772F-741D-928E-D328D5FBFFAF}"/>
                      </a:ext>
                    </a:extLst>
                  </p:cNvPr>
                  <p:cNvSpPr/>
                  <p:nvPr/>
                </p:nvSpPr>
                <p:spPr>
                  <a:xfrm>
                    <a:off x="2110003" y="2555181"/>
                    <a:ext cx="146916" cy="8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2" h="3379" extrusionOk="0">
                        <a:moveTo>
                          <a:pt x="2796" y="1"/>
                        </a:moveTo>
                        <a:lnTo>
                          <a:pt x="576" y="986"/>
                        </a:lnTo>
                        <a:lnTo>
                          <a:pt x="1" y="2879"/>
                        </a:lnTo>
                        <a:lnTo>
                          <a:pt x="1298" y="3108"/>
                        </a:lnTo>
                        <a:lnTo>
                          <a:pt x="2865" y="3379"/>
                        </a:lnTo>
                        <a:lnTo>
                          <a:pt x="5591" y="2879"/>
                        </a:lnTo>
                        <a:lnTo>
                          <a:pt x="5238" y="1714"/>
                        </a:lnTo>
                        <a:lnTo>
                          <a:pt x="5016" y="986"/>
                        </a:lnTo>
                        <a:lnTo>
                          <a:pt x="2796" y="1"/>
                        </a:ln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" name="Google Shape;10613;p88">
                    <a:extLst>
                      <a:ext uri="{FF2B5EF4-FFF2-40B4-BE49-F238E27FC236}">
                        <a16:creationId xmlns:a16="http://schemas.microsoft.com/office/drawing/2014/main" id="{4B88D8DB-99DB-A829-C2F2-92E5DD7C5484}"/>
                      </a:ext>
                    </a:extLst>
                  </p:cNvPr>
                  <p:cNvSpPr/>
                  <p:nvPr/>
                </p:nvSpPr>
                <p:spPr>
                  <a:xfrm>
                    <a:off x="2110003" y="2555181"/>
                    <a:ext cx="137615" cy="81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8" h="3109" extrusionOk="0">
                        <a:moveTo>
                          <a:pt x="2796" y="1"/>
                        </a:moveTo>
                        <a:lnTo>
                          <a:pt x="583" y="986"/>
                        </a:lnTo>
                        <a:lnTo>
                          <a:pt x="1" y="2879"/>
                        </a:lnTo>
                        <a:lnTo>
                          <a:pt x="1298" y="3108"/>
                        </a:lnTo>
                        <a:lnTo>
                          <a:pt x="1561" y="1714"/>
                        </a:lnTo>
                        <a:lnTo>
                          <a:pt x="5238" y="1714"/>
                        </a:lnTo>
                        <a:lnTo>
                          <a:pt x="5016" y="986"/>
                        </a:lnTo>
                        <a:lnTo>
                          <a:pt x="2796" y="1"/>
                        </a:ln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" name="Google Shape;10614;p88">
                    <a:extLst>
                      <a:ext uri="{FF2B5EF4-FFF2-40B4-BE49-F238E27FC236}">
                        <a16:creationId xmlns:a16="http://schemas.microsoft.com/office/drawing/2014/main" id="{6AE80DB4-10FA-06FA-564F-81390D8AC9B3}"/>
                      </a:ext>
                    </a:extLst>
                  </p:cNvPr>
                  <p:cNvSpPr/>
                  <p:nvPr/>
                </p:nvSpPr>
                <p:spPr>
                  <a:xfrm>
                    <a:off x="1989911" y="2306065"/>
                    <a:ext cx="387099" cy="275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34" h="10468" extrusionOk="0">
                        <a:moveTo>
                          <a:pt x="1215" y="1"/>
                        </a:moveTo>
                        <a:cubicBezTo>
                          <a:pt x="542" y="1"/>
                          <a:pt x="1" y="549"/>
                          <a:pt x="1" y="1222"/>
                        </a:cubicBezTo>
                        <a:lnTo>
                          <a:pt x="1" y="9247"/>
                        </a:lnTo>
                        <a:cubicBezTo>
                          <a:pt x="1" y="9920"/>
                          <a:pt x="542" y="10468"/>
                          <a:pt x="1215" y="10468"/>
                        </a:cubicBezTo>
                        <a:lnTo>
                          <a:pt x="13513" y="10468"/>
                        </a:lnTo>
                        <a:cubicBezTo>
                          <a:pt x="14185" y="10468"/>
                          <a:pt x="14733" y="9920"/>
                          <a:pt x="14733" y="9247"/>
                        </a:cubicBezTo>
                        <a:lnTo>
                          <a:pt x="14733" y="1222"/>
                        </a:lnTo>
                        <a:cubicBezTo>
                          <a:pt x="14733" y="549"/>
                          <a:pt x="14185" y="1"/>
                          <a:pt x="13513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" name="Google Shape;10615;p88">
                    <a:extLst>
                      <a:ext uri="{FF2B5EF4-FFF2-40B4-BE49-F238E27FC236}">
                        <a16:creationId xmlns:a16="http://schemas.microsoft.com/office/drawing/2014/main" id="{A1780E3E-D107-061A-5B08-512575FE3FFD}"/>
                      </a:ext>
                    </a:extLst>
                  </p:cNvPr>
                  <p:cNvSpPr/>
                  <p:nvPr/>
                </p:nvSpPr>
                <p:spPr>
                  <a:xfrm>
                    <a:off x="2021438" y="2337723"/>
                    <a:ext cx="324045" cy="1936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34" h="7370" extrusionOk="0">
                        <a:moveTo>
                          <a:pt x="12320" y="1"/>
                        </a:moveTo>
                        <a:cubicBezTo>
                          <a:pt x="12318" y="1"/>
                          <a:pt x="12315" y="2"/>
                          <a:pt x="12313" y="3"/>
                        </a:cubicBezTo>
                        <a:lnTo>
                          <a:pt x="15" y="3"/>
                        </a:lnTo>
                        <a:cubicBezTo>
                          <a:pt x="8" y="3"/>
                          <a:pt x="1" y="10"/>
                          <a:pt x="1" y="17"/>
                        </a:cubicBezTo>
                        <a:lnTo>
                          <a:pt x="1" y="7369"/>
                        </a:lnTo>
                        <a:lnTo>
                          <a:pt x="12333" y="7369"/>
                        </a:lnTo>
                        <a:lnTo>
                          <a:pt x="12333" y="17"/>
                        </a:lnTo>
                        <a:cubicBezTo>
                          <a:pt x="12333" y="11"/>
                          <a:pt x="12329" y="1"/>
                          <a:pt x="12320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" name="Google Shape;10616;p88">
                    <a:extLst>
                      <a:ext uri="{FF2B5EF4-FFF2-40B4-BE49-F238E27FC236}">
                        <a16:creationId xmlns:a16="http://schemas.microsoft.com/office/drawing/2014/main" id="{AEFBAC3C-B49A-14F6-FF9D-BBC66AF37DA6}"/>
                      </a:ext>
                    </a:extLst>
                  </p:cNvPr>
                  <p:cNvSpPr/>
                  <p:nvPr/>
                </p:nvSpPr>
                <p:spPr>
                  <a:xfrm>
                    <a:off x="2327224" y="2337776"/>
                    <a:ext cx="18259" cy="193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5" h="7368" extrusionOk="0">
                        <a:moveTo>
                          <a:pt x="1" y="1"/>
                        </a:moveTo>
                        <a:cubicBezTo>
                          <a:pt x="1" y="8"/>
                          <a:pt x="1" y="8"/>
                          <a:pt x="1" y="15"/>
                        </a:cubicBezTo>
                        <a:lnTo>
                          <a:pt x="1" y="7367"/>
                        </a:lnTo>
                        <a:lnTo>
                          <a:pt x="694" y="7367"/>
                        </a:lnTo>
                        <a:lnTo>
                          <a:pt x="694" y="15"/>
                        </a:lnTo>
                        <a:cubicBezTo>
                          <a:pt x="694" y="8"/>
                          <a:pt x="694" y="8"/>
                          <a:pt x="694" y="1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3" name="Google Shape;10617;p88">
                    <a:extLst>
                      <a:ext uri="{FF2B5EF4-FFF2-40B4-BE49-F238E27FC236}">
                        <a16:creationId xmlns:a16="http://schemas.microsoft.com/office/drawing/2014/main" id="{B103E554-B2DC-9EE8-333B-8A6ED3CBBCE5}"/>
                      </a:ext>
                    </a:extLst>
                  </p:cNvPr>
                  <p:cNvSpPr/>
                  <p:nvPr/>
                </p:nvSpPr>
                <p:spPr>
                  <a:xfrm>
                    <a:off x="2069543" y="2630819"/>
                    <a:ext cx="227651" cy="28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5" h="1083" extrusionOk="0">
                        <a:moveTo>
                          <a:pt x="542" y="0"/>
                        </a:moveTo>
                        <a:cubicBezTo>
                          <a:pt x="244" y="0"/>
                          <a:pt x="1" y="243"/>
                          <a:pt x="1" y="541"/>
                        </a:cubicBezTo>
                        <a:cubicBezTo>
                          <a:pt x="1" y="839"/>
                          <a:pt x="244" y="1082"/>
                          <a:pt x="542" y="1082"/>
                        </a:cubicBezTo>
                        <a:lnTo>
                          <a:pt x="8123" y="1082"/>
                        </a:lnTo>
                        <a:cubicBezTo>
                          <a:pt x="8421" y="1082"/>
                          <a:pt x="8664" y="839"/>
                          <a:pt x="8664" y="541"/>
                        </a:cubicBezTo>
                        <a:cubicBezTo>
                          <a:pt x="8664" y="243"/>
                          <a:pt x="8421" y="0"/>
                          <a:pt x="8123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" name="Google Shape;10618;p88">
                    <a:extLst>
                      <a:ext uri="{FF2B5EF4-FFF2-40B4-BE49-F238E27FC236}">
                        <a16:creationId xmlns:a16="http://schemas.microsoft.com/office/drawing/2014/main" id="{BC262A07-46B2-744A-35F8-FFC715511872}"/>
                      </a:ext>
                    </a:extLst>
                  </p:cNvPr>
                  <p:cNvSpPr/>
                  <p:nvPr/>
                </p:nvSpPr>
                <p:spPr>
                  <a:xfrm>
                    <a:off x="2175237" y="2549191"/>
                    <a:ext cx="14975" cy="11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0" h="451" extrusionOk="0">
                        <a:moveTo>
                          <a:pt x="312" y="0"/>
                        </a:moveTo>
                        <a:cubicBezTo>
                          <a:pt x="266" y="0"/>
                          <a:pt x="218" y="15"/>
                          <a:pt x="174" y="48"/>
                        </a:cubicBezTo>
                        <a:cubicBezTo>
                          <a:pt x="1" y="180"/>
                          <a:pt x="91" y="451"/>
                          <a:pt x="313" y="451"/>
                        </a:cubicBezTo>
                        <a:cubicBezTo>
                          <a:pt x="410" y="451"/>
                          <a:pt x="500" y="381"/>
                          <a:pt x="528" y="284"/>
                        </a:cubicBezTo>
                        <a:cubicBezTo>
                          <a:pt x="570" y="129"/>
                          <a:pt x="448" y="0"/>
                          <a:pt x="312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pic>
              <p:nvPicPr>
                <p:cNvPr id="17" name="Picture 4" descr="Sql server">
                  <a:extLst>
                    <a:ext uri="{FF2B5EF4-FFF2-40B4-BE49-F238E27FC236}">
                      <a16:creationId xmlns:a16="http://schemas.microsoft.com/office/drawing/2014/main" id="{500B8795-6A0B-6FFC-E8AE-13F4D4A18B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20151" y="2585030"/>
                  <a:ext cx="441387" cy="441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533D797-107E-203D-D1DA-881B9BAF0CA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14438" y="3718352"/>
                <a:ext cx="1153794" cy="776729"/>
                <a:chOff x="3020151" y="2207201"/>
                <a:chExt cx="1216906" cy="819216"/>
              </a:xfrm>
            </p:grpSpPr>
            <p:grpSp>
              <p:nvGrpSpPr>
                <p:cNvPr id="7" name="Google Shape;10611;p88">
                  <a:extLst>
                    <a:ext uri="{FF2B5EF4-FFF2-40B4-BE49-F238E27FC236}">
                      <a16:creationId xmlns:a16="http://schemas.microsoft.com/office/drawing/2014/main" id="{8AD8F1BE-8E40-111F-A787-7ECC406C82F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464476" y="2207201"/>
                  <a:ext cx="772581" cy="704938"/>
                  <a:chOff x="1989911" y="2306065"/>
                  <a:chExt cx="387099" cy="353207"/>
                </a:xfrm>
              </p:grpSpPr>
              <p:sp>
                <p:nvSpPr>
                  <p:cNvPr id="9" name="Google Shape;10612;p88">
                    <a:extLst>
                      <a:ext uri="{FF2B5EF4-FFF2-40B4-BE49-F238E27FC236}">
                        <a16:creationId xmlns:a16="http://schemas.microsoft.com/office/drawing/2014/main" id="{512535BC-D84F-C70F-F0AA-FF1BFFC3CE9B}"/>
                      </a:ext>
                    </a:extLst>
                  </p:cNvPr>
                  <p:cNvSpPr/>
                  <p:nvPr/>
                </p:nvSpPr>
                <p:spPr>
                  <a:xfrm>
                    <a:off x="2110003" y="2555181"/>
                    <a:ext cx="146916" cy="8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2" h="3379" extrusionOk="0">
                        <a:moveTo>
                          <a:pt x="2796" y="1"/>
                        </a:moveTo>
                        <a:lnTo>
                          <a:pt x="576" y="986"/>
                        </a:lnTo>
                        <a:lnTo>
                          <a:pt x="1" y="2879"/>
                        </a:lnTo>
                        <a:lnTo>
                          <a:pt x="1298" y="3108"/>
                        </a:lnTo>
                        <a:lnTo>
                          <a:pt x="2865" y="3379"/>
                        </a:lnTo>
                        <a:lnTo>
                          <a:pt x="5591" y="2879"/>
                        </a:lnTo>
                        <a:lnTo>
                          <a:pt x="5238" y="1714"/>
                        </a:lnTo>
                        <a:lnTo>
                          <a:pt x="5016" y="986"/>
                        </a:lnTo>
                        <a:lnTo>
                          <a:pt x="2796" y="1"/>
                        </a:ln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" name="Google Shape;10613;p88">
                    <a:extLst>
                      <a:ext uri="{FF2B5EF4-FFF2-40B4-BE49-F238E27FC236}">
                        <a16:creationId xmlns:a16="http://schemas.microsoft.com/office/drawing/2014/main" id="{144FE14D-44A2-B0EB-75B6-BD4316E2AC28}"/>
                      </a:ext>
                    </a:extLst>
                  </p:cNvPr>
                  <p:cNvSpPr/>
                  <p:nvPr/>
                </p:nvSpPr>
                <p:spPr>
                  <a:xfrm>
                    <a:off x="2110003" y="2555181"/>
                    <a:ext cx="137615" cy="81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8" h="3109" extrusionOk="0">
                        <a:moveTo>
                          <a:pt x="2796" y="1"/>
                        </a:moveTo>
                        <a:lnTo>
                          <a:pt x="583" y="986"/>
                        </a:lnTo>
                        <a:lnTo>
                          <a:pt x="1" y="2879"/>
                        </a:lnTo>
                        <a:lnTo>
                          <a:pt x="1298" y="3108"/>
                        </a:lnTo>
                        <a:lnTo>
                          <a:pt x="1561" y="1714"/>
                        </a:lnTo>
                        <a:lnTo>
                          <a:pt x="5238" y="1714"/>
                        </a:lnTo>
                        <a:lnTo>
                          <a:pt x="5016" y="986"/>
                        </a:lnTo>
                        <a:lnTo>
                          <a:pt x="2796" y="1"/>
                        </a:ln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" name="Google Shape;10614;p88">
                    <a:extLst>
                      <a:ext uri="{FF2B5EF4-FFF2-40B4-BE49-F238E27FC236}">
                        <a16:creationId xmlns:a16="http://schemas.microsoft.com/office/drawing/2014/main" id="{15A77A45-0759-6924-5B2D-87649AA04AE3}"/>
                      </a:ext>
                    </a:extLst>
                  </p:cNvPr>
                  <p:cNvSpPr/>
                  <p:nvPr/>
                </p:nvSpPr>
                <p:spPr>
                  <a:xfrm>
                    <a:off x="1989911" y="2306065"/>
                    <a:ext cx="387099" cy="275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34" h="10468" extrusionOk="0">
                        <a:moveTo>
                          <a:pt x="1215" y="1"/>
                        </a:moveTo>
                        <a:cubicBezTo>
                          <a:pt x="542" y="1"/>
                          <a:pt x="1" y="549"/>
                          <a:pt x="1" y="1222"/>
                        </a:cubicBezTo>
                        <a:lnTo>
                          <a:pt x="1" y="9247"/>
                        </a:lnTo>
                        <a:cubicBezTo>
                          <a:pt x="1" y="9920"/>
                          <a:pt x="542" y="10468"/>
                          <a:pt x="1215" y="10468"/>
                        </a:cubicBezTo>
                        <a:lnTo>
                          <a:pt x="13513" y="10468"/>
                        </a:lnTo>
                        <a:cubicBezTo>
                          <a:pt x="14185" y="10468"/>
                          <a:pt x="14733" y="9920"/>
                          <a:pt x="14733" y="9247"/>
                        </a:cubicBezTo>
                        <a:lnTo>
                          <a:pt x="14733" y="1222"/>
                        </a:lnTo>
                        <a:cubicBezTo>
                          <a:pt x="14733" y="549"/>
                          <a:pt x="14185" y="1"/>
                          <a:pt x="13513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" name="Google Shape;10615;p88">
                    <a:extLst>
                      <a:ext uri="{FF2B5EF4-FFF2-40B4-BE49-F238E27FC236}">
                        <a16:creationId xmlns:a16="http://schemas.microsoft.com/office/drawing/2014/main" id="{9AFA5496-0C3E-892F-023C-4AD3CAF57A1D}"/>
                      </a:ext>
                    </a:extLst>
                  </p:cNvPr>
                  <p:cNvSpPr/>
                  <p:nvPr/>
                </p:nvSpPr>
                <p:spPr>
                  <a:xfrm>
                    <a:off x="2021438" y="2337723"/>
                    <a:ext cx="324045" cy="1936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34" h="7370" extrusionOk="0">
                        <a:moveTo>
                          <a:pt x="12320" y="1"/>
                        </a:moveTo>
                        <a:cubicBezTo>
                          <a:pt x="12318" y="1"/>
                          <a:pt x="12315" y="2"/>
                          <a:pt x="12313" y="3"/>
                        </a:cubicBezTo>
                        <a:lnTo>
                          <a:pt x="15" y="3"/>
                        </a:lnTo>
                        <a:cubicBezTo>
                          <a:pt x="8" y="3"/>
                          <a:pt x="1" y="10"/>
                          <a:pt x="1" y="17"/>
                        </a:cubicBezTo>
                        <a:lnTo>
                          <a:pt x="1" y="7369"/>
                        </a:lnTo>
                        <a:lnTo>
                          <a:pt x="12333" y="7369"/>
                        </a:lnTo>
                        <a:lnTo>
                          <a:pt x="12333" y="17"/>
                        </a:lnTo>
                        <a:cubicBezTo>
                          <a:pt x="12333" y="11"/>
                          <a:pt x="12329" y="1"/>
                          <a:pt x="12320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" name="Google Shape;10616;p88">
                    <a:extLst>
                      <a:ext uri="{FF2B5EF4-FFF2-40B4-BE49-F238E27FC236}">
                        <a16:creationId xmlns:a16="http://schemas.microsoft.com/office/drawing/2014/main" id="{C6FE9317-BEAB-996D-3306-1BDF9191DA74}"/>
                      </a:ext>
                    </a:extLst>
                  </p:cNvPr>
                  <p:cNvSpPr/>
                  <p:nvPr/>
                </p:nvSpPr>
                <p:spPr>
                  <a:xfrm>
                    <a:off x="2327224" y="2337776"/>
                    <a:ext cx="18259" cy="193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5" h="7368" extrusionOk="0">
                        <a:moveTo>
                          <a:pt x="1" y="1"/>
                        </a:moveTo>
                        <a:cubicBezTo>
                          <a:pt x="1" y="8"/>
                          <a:pt x="1" y="8"/>
                          <a:pt x="1" y="15"/>
                        </a:cubicBezTo>
                        <a:lnTo>
                          <a:pt x="1" y="7367"/>
                        </a:lnTo>
                        <a:lnTo>
                          <a:pt x="694" y="7367"/>
                        </a:lnTo>
                        <a:lnTo>
                          <a:pt x="694" y="15"/>
                        </a:lnTo>
                        <a:cubicBezTo>
                          <a:pt x="694" y="8"/>
                          <a:pt x="694" y="8"/>
                          <a:pt x="694" y="1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" name="Google Shape;10617;p88">
                    <a:extLst>
                      <a:ext uri="{FF2B5EF4-FFF2-40B4-BE49-F238E27FC236}">
                        <a16:creationId xmlns:a16="http://schemas.microsoft.com/office/drawing/2014/main" id="{0B5D96C2-8753-9193-D2A0-99593DC92930}"/>
                      </a:ext>
                    </a:extLst>
                  </p:cNvPr>
                  <p:cNvSpPr/>
                  <p:nvPr/>
                </p:nvSpPr>
                <p:spPr>
                  <a:xfrm>
                    <a:off x="2069543" y="2630819"/>
                    <a:ext cx="227651" cy="28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5" h="1083" extrusionOk="0">
                        <a:moveTo>
                          <a:pt x="542" y="0"/>
                        </a:moveTo>
                        <a:cubicBezTo>
                          <a:pt x="244" y="0"/>
                          <a:pt x="1" y="243"/>
                          <a:pt x="1" y="541"/>
                        </a:cubicBezTo>
                        <a:cubicBezTo>
                          <a:pt x="1" y="839"/>
                          <a:pt x="244" y="1082"/>
                          <a:pt x="542" y="1082"/>
                        </a:cubicBezTo>
                        <a:lnTo>
                          <a:pt x="8123" y="1082"/>
                        </a:lnTo>
                        <a:cubicBezTo>
                          <a:pt x="8421" y="1082"/>
                          <a:pt x="8664" y="839"/>
                          <a:pt x="8664" y="541"/>
                        </a:cubicBezTo>
                        <a:cubicBezTo>
                          <a:pt x="8664" y="243"/>
                          <a:pt x="8421" y="0"/>
                          <a:pt x="8123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" name="Google Shape;10618;p88">
                    <a:extLst>
                      <a:ext uri="{FF2B5EF4-FFF2-40B4-BE49-F238E27FC236}">
                        <a16:creationId xmlns:a16="http://schemas.microsoft.com/office/drawing/2014/main" id="{C722F1A5-0F52-9C0A-B539-F66912A84BC1}"/>
                      </a:ext>
                    </a:extLst>
                  </p:cNvPr>
                  <p:cNvSpPr/>
                  <p:nvPr/>
                </p:nvSpPr>
                <p:spPr>
                  <a:xfrm>
                    <a:off x="2175237" y="2549191"/>
                    <a:ext cx="14975" cy="11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0" h="451" extrusionOk="0">
                        <a:moveTo>
                          <a:pt x="312" y="0"/>
                        </a:moveTo>
                        <a:cubicBezTo>
                          <a:pt x="266" y="0"/>
                          <a:pt x="218" y="15"/>
                          <a:pt x="174" y="48"/>
                        </a:cubicBezTo>
                        <a:cubicBezTo>
                          <a:pt x="1" y="180"/>
                          <a:pt x="91" y="451"/>
                          <a:pt x="313" y="451"/>
                        </a:cubicBezTo>
                        <a:cubicBezTo>
                          <a:pt x="410" y="451"/>
                          <a:pt x="500" y="381"/>
                          <a:pt x="528" y="284"/>
                        </a:cubicBezTo>
                        <a:cubicBezTo>
                          <a:pt x="570" y="129"/>
                          <a:pt x="448" y="0"/>
                          <a:pt x="312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pic>
              <p:nvPicPr>
                <p:cNvPr id="8" name="Picture 4" descr="Sql server">
                  <a:extLst>
                    <a:ext uri="{FF2B5EF4-FFF2-40B4-BE49-F238E27FC236}">
                      <a16:creationId xmlns:a16="http://schemas.microsoft.com/office/drawing/2014/main" id="{D5426C6B-A82D-6484-E256-629F719181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20151" y="2585030"/>
                  <a:ext cx="441387" cy="441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34" name="Picture 8" descr="Servers">
              <a:extLst>
                <a:ext uri="{FF2B5EF4-FFF2-40B4-BE49-F238E27FC236}">
                  <a16:creationId xmlns:a16="http://schemas.microsoft.com/office/drawing/2014/main" id="{94C031D8-720A-9CCB-3D5B-BD4DBB0CDD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67" r="14050"/>
            <a:stretch/>
          </p:blipFill>
          <p:spPr bwMode="auto">
            <a:xfrm>
              <a:off x="5079683" y="2704218"/>
              <a:ext cx="1245032" cy="1708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2F5D28-5F64-16D7-328D-F5D04FCBF0B7}"/>
                </a:ext>
              </a:extLst>
            </p:cNvPr>
            <p:cNvGrpSpPr/>
            <p:nvPr/>
          </p:nvGrpSpPr>
          <p:grpSpPr>
            <a:xfrm>
              <a:off x="2939204" y="3334198"/>
              <a:ext cx="1890211" cy="218853"/>
              <a:chOff x="4895191" y="1037627"/>
              <a:chExt cx="1533526" cy="177555"/>
            </a:xfrm>
          </p:grpSpPr>
          <p:grpSp>
            <p:nvGrpSpPr>
              <p:cNvPr id="36" name="Google Shape;6267;p82">
                <a:extLst>
                  <a:ext uri="{FF2B5EF4-FFF2-40B4-BE49-F238E27FC236}">
                    <a16:creationId xmlns:a16="http://schemas.microsoft.com/office/drawing/2014/main" id="{F5E83F31-1E89-F70E-A69B-3E6D93E171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95191" y="1037627"/>
                <a:ext cx="360000" cy="177555"/>
                <a:chOff x="4920150" y="1977875"/>
                <a:chExt cx="68525" cy="33800"/>
              </a:xfrm>
            </p:grpSpPr>
            <p:sp>
              <p:nvSpPr>
                <p:cNvPr id="45" name="Google Shape;6268;p82">
                  <a:extLst>
                    <a:ext uri="{FF2B5EF4-FFF2-40B4-BE49-F238E27FC236}">
                      <a16:creationId xmlns:a16="http://schemas.microsoft.com/office/drawing/2014/main" id="{9570D871-10C3-5AE1-A779-7E7324080441}"/>
                    </a:ext>
                  </a:extLst>
                </p:cNvPr>
                <p:cNvSpPr/>
                <p:nvPr/>
              </p:nvSpPr>
              <p:spPr>
                <a:xfrm>
                  <a:off x="4949175" y="1977875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Google Shape;6269;p82">
                  <a:extLst>
                    <a:ext uri="{FF2B5EF4-FFF2-40B4-BE49-F238E27FC236}">
                      <a16:creationId xmlns:a16="http://schemas.microsoft.com/office/drawing/2014/main" id="{8086212A-76CA-E1EC-4F38-669370E8E005}"/>
                    </a:ext>
                  </a:extLst>
                </p:cNvPr>
                <p:cNvSpPr/>
                <p:nvPr/>
              </p:nvSpPr>
              <p:spPr>
                <a:xfrm>
                  <a:off x="4931875" y="1991450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Google Shape;6270;p82">
                  <a:extLst>
                    <a:ext uri="{FF2B5EF4-FFF2-40B4-BE49-F238E27FC236}">
                      <a16:creationId xmlns:a16="http://schemas.microsoft.com/office/drawing/2014/main" id="{67DDF908-5A07-8A64-553B-B50235EF6EC5}"/>
                    </a:ext>
                  </a:extLst>
                </p:cNvPr>
                <p:cNvSpPr/>
                <p:nvPr/>
              </p:nvSpPr>
              <p:spPr>
                <a:xfrm>
                  <a:off x="4920150" y="1991450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7" name="Google Shape;6267;p82">
                <a:extLst>
                  <a:ext uri="{FF2B5EF4-FFF2-40B4-BE49-F238E27FC236}">
                    <a16:creationId xmlns:a16="http://schemas.microsoft.com/office/drawing/2014/main" id="{0734C0E8-64B8-89D1-A2AE-0F21098928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81954" y="1037627"/>
                <a:ext cx="360000" cy="177555"/>
                <a:chOff x="4920150" y="1977875"/>
                <a:chExt cx="68525" cy="33800"/>
              </a:xfrm>
            </p:grpSpPr>
            <p:sp>
              <p:nvSpPr>
                <p:cNvPr id="42" name="Google Shape;6268;p82">
                  <a:extLst>
                    <a:ext uri="{FF2B5EF4-FFF2-40B4-BE49-F238E27FC236}">
                      <a16:creationId xmlns:a16="http://schemas.microsoft.com/office/drawing/2014/main" id="{4FF1E513-24D0-3095-CDAF-1D01C1FDC3EA}"/>
                    </a:ext>
                  </a:extLst>
                </p:cNvPr>
                <p:cNvSpPr/>
                <p:nvPr/>
              </p:nvSpPr>
              <p:spPr>
                <a:xfrm>
                  <a:off x="4949175" y="1977875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Google Shape;6269;p82">
                  <a:extLst>
                    <a:ext uri="{FF2B5EF4-FFF2-40B4-BE49-F238E27FC236}">
                      <a16:creationId xmlns:a16="http://schemas.microsoft.com/office/drawing/2014/main" id="{F41D95E7-9CB8-9754-4D2D-67A026F44DF6}"/>
                    </a:ext>
                  </a:extLst>
                </p:cNvPr>
                <p:cNvSpPr/>
                <p:nvPr/>
              </p:nvSpPr>
              <p:spPr>
                <a:xfrm>
                  <a:off x="4931875" y="1991450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Google Shape;6270;p82">
                  <a:extLst>
                    <a:ext uri="{FF2B5EF4-FFF2-40B4-BE49-F238E27FC236}">
                      <a16:creationId xmlns:a16="http://schemas.microsoft.com/office/drawing/2014/main" id="{E280D757-24FB-A047-FE52-0D72FB3F7B32}"/>
                    </a:ext>
                  </a:extLst>
                </p:cNvPr>
                <p:cNvSpPr/>
                <p:nvPr/>
              </p:nvSpPr>
              <p:spPr>
                <a:xfrm>
                  <a:off x="4920150" y="1991450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8" name="Google Shape;6267;p82">
                <a:extLst>
                  <a:ext uri="{FF2B5EF4-FFF2-40B4-BE49-F238E27FC236}">
                    <a16:creationId xmlns:a16="http://schemas.microsoft.com/office/drawing/2014/main" id="{5C729ADF-D721-0AF4-4973-2C02E0BBF1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68717" y="1037627"/>
                <a:ext cx="360000" cy="177555"/>
                <a:chOff x="4920150" y="1977875"/>
                <a:chExt cx="68525" cy="33800"/>
              </a:xfrm>
            </p:grpSpPr>
            <p:sp>
              <p:nvSpPr>
                <p:cNvPr id="39" name="Google Shape;6268;p82">
                  <a:extLst>
                    <a:ext uri="{FF2B5EF4-FFF2-40B4-BE49-F238E27FC236}">
                      <a16:creationId xmlns:a16="http://schemas.microsoft.com/office/drawing/2014/main" id="{435C69F4-47BD-5A85-A0AF-08CCCF6A5E8F}"/>
                    </a:ext>
                  </a:extLst>
                </p:cNvPr>
                <p:cNvSpPr/>
                <p:nvPr/>
              </p:nvSpPr>
              <p:spPr>
                <a:xfrm>
                  <a:off x="4949175" y="1977875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Google Shape;6269;p82">
                  <a:extLst>
                    <a:ext uri="{FF2B5EF4-FFF2-40B4-BE49-F238E27FC236}">
                      <a16:creationId xmlns:a16="http://schemas.microsoft.com/office/drawing/2014/main" id="{F316528E-B42D-22FB-7093-3F6887C36A16}"/>
                    </a:ext>
                  </a:extLst>
                </p:cNvPr>
                <p:cNvSpPr/>
                <p:nvPr/>
              </p:nvSpPr>
              <p:spPr>
                <a:xfrm>
                  <a:off x="4931875" y="1991450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Google Shape;6270;p82">
                  <a:extLst>
                    <a:ext uri="{FF2B5EF4-FFF2-40B4-BE49-F238E27FC236}">
                      <a16:creationId xmlns:a16="http://schemas.microsoft.com/office/drawing/2014/main" id="{AC69A49F-A0F0-C719-C9B7-6F7857AF511C}"/>
                    </a:ext>
                  </a:extLst>
                </p:cNvPr>
                <p:cNvSpPr/>
                <p:nvPr/>
              </p:nvSpPr>
              <p:spPr>
                <a:xfrm>
                  <a:off x="4920150" y="1991450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DD634D-ECAB-A4C9-B3AC-79E193065042}"/>
                </a:ext>
              </a:extLst>
            </p:cNvPr>
            <p:cNvGrpSpPr/>
            <p:nvPr/>
          </p:nvGrpSpPr>
          <p:grpSpPr>
            <a:xfrm rot="1016108">
              <a:off x="2948313" y="2356744"/>
              <a:ext cx="1890211" cy="218854"/>
              <a:chOff x="4895191" y="1037626"/>
              <a:chExt cx="1533526" cy="177556"/>
            </a:xfrm>
          </p:grpSpPr>
          <p:grpSp>
            <p:nvGrpSpPr>
              <p:cNvPr id="49" name="Google Shape;6267;p82">
                <a:extLst>
                  <a:ext uri="{FF2B5EF4-FFF2-40B4-BE49-F238E27FC236}">
                    <a16:creationId xmlns:a16="http://schemas.microsoft.com/office/drawing/2014/main" id="{8FD0DA14-2025-A905-5A6D-8DEF336CB9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95191" y="1037626"/>
                <a:ext cx="360000" cy="177555"/>
                <a:chOff x="4920150" y="1977875"/>
                <a:chExt cx="68525" cy="33800"/>
              </a:xfrm>
            </p:grpSpPr>
            <p:sp>
              <p:nvSpPr>
                <p:cNvPr id="58" name="Google Shape;6268;p82">
                  <a:extLst>
                    <a:ext uri="{FF2B5EF4-FFF2-40B4-BE49-F238E27FC236}">
                      <a16:creationId xmlns:a16="http://schemas.microsoft.com/office/drawing/2014/main" id="{B0AE7D10-3631-86DE-4514-1F990B816BC5}"/>
                    </a:ext>
                  </a:extLst>
                </p:cNvPr>
                <p:cNvSpPr/>
                <p:nvPr/>
              </p:nvSpPr>
              <p:spPr>
                <a:xfrm>
                  <a:off x="4949175" y="1977875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Google Shape;6269;p82">
                  <a:extLst>
                    <a:ext uri="{FF2B5EF4-FFF2-40B4-BE49-F238E27FC236}">
                      <a16:creationId xmlns:a16="http://schemas.microsoft.com/office/drawing/2014/main" id="{9CB18F67-EA8E-E0D8-B0B5-41B1362A543E}"/>
                    </a:ext>
                  </a:extLst>
                </p:cNvPr>
                <p:cNvSpPr/>
                <p:nvPr/>
              </p:nvSpPr>
              <p:spPr>
                <a:xfrm>
                  <a:off x="4931875" y="1991450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Google Shape;6270;p82">
                  <a:extLst>
                    <a:ext uri="{FF2B5EF4-FFF2-40B4-BE49-F238E27FC236}">
                      <a16:creationId xmlns:a16="http://schemas.microsoft.com/office/drawing/2014/main" id="{AA3FC13F-A4C3-B5FE-851C-EDCE49897316}"/>
                    </a:ext>
                  </a:extLst>
                </p:cNvPr>
                <p:cNvSpPr/>
                <p:nvPr/>
              </p:nvSpPr>
              <p:spPr>
                <a:xfrm>
                  <a:off x="4920150" y="1991450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0" name="Google Shape;6267;p82">
                <a:extLst>
                  <a:ext uri="{FF2B5EF4-FFF2-40B4-BE49-F238E27FC236}">
                    <a16:creationId xmlns:a16="http://schemas.microsoft.com/office/drawing/2014/main" id="{43578B55-CB5D-6856-0AD6-1E572D13ADD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81954" y="1037627"/>
                <a:ext cx="360000" cy="177555"/>
                <a:chOff x="4920150" y="1977875"/>
                <a:chExt cx="68525" cy="33800"/>
              </a:xfrm>
            </p:grpSpPr>
            <p:sp>
              <p:nvSpPr>
                <p:cNvPr id="55" name="Google Shape;6268;p82">
                  <a:extLst>
                    <a:ext uri="{FF2B5EF4-FFF2-40B4-BE49-F238E27FC236}">
                      <a16:creationId xmlns:a16="http://schemas.microsoft.com/office/drawing/2014/main" id="{862C05A3-B576-E3D5-0CD0-679CF667E7C0}"/>
                    </a:ext>
                  </a:extLst>
                </p:cNvPr>
                <p:cNvSpPr/>
                <p:nvPr/>
              </p:nvSpPr>
              <p:spPr>
                <a:xfrm>
                  <a:off x="4949175" y="1977875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Google Shape;6269;p82">
                  <a:extLst>
                    <a:ext uri="{FF2B5EF4-FFF2-40B4-BE49-F238E27FC236}">
                      <a16:creationId xmlns:a16="http://schemas.microsoft.com/office/drawing/2014/main" id="{CF9C5702-DD0C-DCC3-5B99-2B12C444BD6B}"/>
                    </a:ext>
                  </a:extLst>
                </p:cNvPr>
                <p:cNvSpPr/>
                <p:nvPr/>
              </p:nvSpPr>
              <p:spPr>
                <a:xfrm>
                  <a:off x="4931875" y="1991450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Google Shape;6270;p82">
                  <a:extLst>
                    <a:ext uri="{FF2B5EF4-FFF2-40B4-BE49-F238E27FC236}">
                      <a16:creationId xmlns:a16="http://schemas.microsoft.com/office/drawing/2014/main" id="{2C2F7847-87CF-5779-A504-921870D0DC2A}"/>
                    </a:ext>
                  </a:extLst>
                </p:cNvPr>
                <p:cNvSpPr/>
                <p:nvPr/>
              </p:nvSpPr>
              <p:spPr>
                <a:xfrm>
                  <a:off x="4920150" y="1991450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1" name="Google Shape;6267;p82">
                <a:extLst>
                  <a:ext uri="{FF2B5EF4-FFF2-40B4-BE49-F238E27FC236}">
                    <a16:creationId xmlns:a16="http://schemas.microsoft.com/office/drawing/2014/main" id="{933FDD47-09C9-6A0B-D90E-A0DAC19A16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68717" y="1037627"/>
                <a:ext cx="360000" cy="177555"/>
                <a:chOff x="4920150" y="1977875"/>
                <a:chExt cx="68525" cy="33800"/>
              </a:xfrm>
            </p:grpSpPr>
            <p:sp>
              <p:nvSpPr>
                <p:cNvPr id="52" name="Google Shape;6268;p82">
                  <a:extLst>
                    <a:ext uri="{FF2B5EF4-FFF2-40B4-BE49-F238E27FC236}">
                      <a16:creationId xmlns:a16="http://schemas.microsoft.com/office/drawing/2014/main" id="{BB0C8966-7656-7657-6FF8-85E486E3175A}"/>
                    </a:ext>
                  </a:extLst>
                </p:cNvPr>
                <p:cNvSpPr/>
                <p:nvPr/>
              </p:nvSpPr>
              <p:spPr>
                <a:xfrm>
                  <a:off x="4949175" y="1977875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Google Shape;6269;p82">
                  <a:extLst>
                    <a:ext uri="{FF2B5EF4-FFF2-40B4-BE49-F238E27FC236}">
                      <a16:creationId xmlns:a16="http://schemas.microsoft.com/office/drawing/2014/main" id="{B07CF974-A88A-2148-00E1-401D61FCE5BD}"/>
                    </a:ext>
                  </a:extLst>
                </p:cNvPr>
                <p:cNvSpPr/>
                <p:nvPr/>
              </p:nvSpPr>
              <p:spPr>
                <a:xfrm>
                  <a:off x="4931875" y="1991450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Google Shape;6270;p82">
                  <a:extLst>
                    <a:ext uri="{FF2B5EF4-FFF2-40B4-BE49-F238E27FC236}">
                      <a16:creationId xmlns:a16="http://schemas.microsoft.com/office/drawing/2014/main" id="{60BF1F8F-DA9B-DB17-3690-B021839BF0E1}"/>
                    </a:ext>
                  </a:extLst>
                </p:cNvPr>
                <p:cNvSpPr/>
                <p:nvPr/>
              </p:nvSpPr>
              <p:spPr>
                <a:xfrm>
                  <a:off x="4920150" y="1991450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997EB78-A421-3197-CB44-51ECE22340C0}"/>
                </a:ext>
              </a:extLst>
            </p:cNvPr>
            <p:cNvGrpSpPr/>
            <p:nvPr/>
          </p:nvGrpSpPr>
          <p:grpSpPr>
            <a:xfrm rot="20583892" flipV="1">
              <a:off x="2918788" y="4368138"/>
              <a:ext cx="1890211" cy="218854"/>
              <a:chOff x="4895191" y="1037626"/>
              <a:chExt cx="1533526" cy="177556"/>
            </a:xfrm>
          </p:grpSpPr>
          <p:grpSp>
            <p:nvGrpSpPr>
              <p:cNvPr id="62" name="Google Shape;6267;p82">
                <a:extLst>
                  <a:ext uri="{FF2B5EF4-FFF2-40B4-BE49-F238E27FC236}">
                    <a16:creationId xmlns:a16="http://schemas.microsoft.com/office/drawing/2014/main" id="{EA9C191A-C6D7-2582-5F24-A65B864F34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95191" y="1037626"/>
                <a:ext cx="360000" cy="177555"/>
                <a:chOff x="4920150" y="1977875"/>
                <a:chExt cx="68525" cy="33800"/>
              </a:xfrm>
            </p:grpSpPr>
            <p:sp>
              <p:nvSpPr>
                <p:cNvPr id="71" name="Google Shape;6268;p82">
                  <a:extLst>
                    <a:ext uri="{FF2B5EF4-FFF2-40B4-BE49-F238E27FC236}">
                      <a16:creationId xmlns:a16="http://schemas.microsoft.com/office/drawing/2014/main" id="{D6E03C78-AA78-64A3-0BC5-8B019757C784}"/>
                    </a:ext>
                  </a:extLst>
                </p:cNvPr>
                <p:cNvSpPr/>
                <p:nvPr/>
              </p:nvSpPr>
              <p:spPr>
                <a:xfrm>
                  <a:off x="4949175" y="1977875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Google Shape;6269;p82">
                  <a:extLst>
                    <a:ext uri="{FF2B5EF4-FFF2-40B4-BE49-F238E27FC236}">
                      <a16:creationId xmlns:a16="http://schemas.microsoft.com/office/drawing/2014/main" id="{6F2D7297-DC3B-9EFA-7AD5-63419628A10A}"/>
                    </a:ext>
                  </a:extLst>
                </p:cNvPr>
                <p:cNvSpPr/>
                <p:nvPr/>
              </p:nvSpPr>
              <p:spPr>
                <a:xfrm>
                  <a:off x="4931875" y="1991450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Google Shape;6270;p82">
                  <a:extLst>
                    <a:ext uri="{FF2B5EF4-FFF2-40B4-BE49-F238E27FC236}">
                      <a16:creationId xmlns:a16="http://schemas.microsoft.com/office/drawing/2014/main" id="{1B7C36A8-F440-496B-6C07-A34163DADD4E}"/>
                    </a:ext>
                  </a:extLst>
                </p:cNvPr>
                <p:cNvSpPr/>
                <p:nvPr/>
              </p:nvSpPr>
              <p:spPr>
                <a:xfrm>
                  <a:off x="4920150" y="1991450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3" name="Google Shape;6267;p82">
                <a:extLst>
                  <a:ext uri="{FF2B5EF4-FFF2-40B4-BE49-F238E27FC236}">
                    <a16:creationId xmlns:a16="http://schemas.microsoft.com/office/drawing/2014/main" id="{0FC83CD9-3667-7860-C81C-5B6A5A691C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81954" y="1037627"/>
                <a:ext cx="360000" cy="177555"/>
                <a:chOff x="4920150" y="1977875"/>
                <a:chExt cx="68525" cy="33800"/>
              </a:xfrm>
            </p:grpSpPr>
            <p:sp>
              <p:nvSpPr>
                <p:cNvPr id="68" name="Google Shape;6268;p82">
                  <a:extLst>
                    <a:ext uri="{FF2B5EF4-FFF2-40B4-BE49-F238E27FC236}">
                      <a16:creationId xmlns:a16="http://schemas.microsoft.com/office/drawing/2014/main" id="{F09922A9-696A-C079-2F3A-E926CC559450}"/>
                    </a:ext>
                  </a:extLst>
                </p:cNvPr>
                <p:cNvSpPr/>
                <p:nvPr/>
              </p:nvSpPr>
              <p:spPr>
                <a:xfrm>
                  <a:off x="4949175" y="1977875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Google Shape;6269;p82">
                  <a:extLst>
                    <a:ext uri="{FF2B5EF4-FFF2-40B4-BE49-F238E27FC236}">
                      <a16:creationId xmlns:a16="http://schemas.microsoft.com/office/drawing/2014/main" id="{46F33D2D-6C2F-DF8C-1008-3F5CFBFF29B5}"/>
                    </a:ext>
                  </a:extLst>
                </p:cNvPr>
                <p:cNvSpPr/>
                <p:nvPr/>
              </p:nvSpPr>
              <p:spPr>
                <a:xfrm>
                  <a:off x="4931875" y="1991450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Google Shape;6270;p82">
                  <a:extLst>
                    <a:ext uri="{FF2B5EF4-FFF2-40B4-BE49-F238E27FC236}">
                      <a16:creationId xmlns:a16="http://schemas.microsoft.com/office/drawing/2014/main" id="{5B57E1A5-38AF-647D-5949-B21AB6E313A5}"/>
                    </a:ext>
                  </a:extLst>
                </p:cNvPr>
                <p:cNvSpPr/>
                <p:nvPr/>
              </p:nvSpPr>
              <p:spPr>
                <a:xfrm>
                  <a:off x="4920150" y="1991450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4" name="Google Shape;6267;p82">
                <a:extLst>
                  <a:ext uri="{FF2B5EF4-FFF2-40B4-BE49-F238E27FC236}">
                    <a16:creationId xmlns:a16="http://schemas.microsoft.com/office/drawing/2014/main" id="{14F70C19-B18C-D02A-70E8-843E2F1F246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68717" y="1037627"/>
                <a:ext cx="360000" cy="177555"/>
                <a:chOff x="4920150" y="1977875"/>
                <a:chExt cx="68525" cy="33800"/>
              </a:xfrm>
            </p:grpSpPr>
            <p:sp>
              <p:nvSpPr>
                <p:cNvPr id="65" name="Google Shape;6268;p82">
                  <a:extLst>
                    <a:ext uri="{FF2B5EF4-FFF2-40B4-BE49-F238E27FC236}">
                      <a16:creationId xmlns:a16="http://schemas.microsoft.com/office/drawing/2014/main" id="{C635E56F-10BD-D94B-BDC9-F78ABAB02CD2}"/>
                    </a:ext>
                  </a:extLst>
                </p:cNvPr>
                <p:cNvSpPr/>
                <p:nvPr/>
              </p:nvSpPr>
              <p:spPr>
                <a:xfrm>
                  <a:off x="4949175" y="1977875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Google Shape;6269;p82">
                  <a:extLst>
                    <a:ext uri="{FF2B5EF4-FFF2-40B4-BE49-F238E27FC236}">
                      <a16:creationId xmlns:a16="http://schemas.microsoft.com/office/drawing/2014/main" id="{D2A95854-056F-ADC7-97EE-90855BA92C5E}"/>
                    </a:ext>
                  </a:extLst>
                </p:cNvPr>
                <p:cNvSpPr/>
                <p:nvPr/>
              </p:nvSpPr>
              <p:spPr>
                <a:xfrm>
                  <a:off x="4931875" y="1991450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Google Shape;6270;p82">
                  <a:extLst>
                    <a:ext uri="{FF2B5EF4-FFF2-40B4-BE49-F238E27FC236}">
                      <a16:creationId xmlns:a16="http://schemas.microsoft.com/office/drawing/2014/main" id="{A39F0088-4746-7AAA-3EF8-2EC695433896}"/>
                    </a:ext>
                  </a:extLst>
                </p:cNvPr>
                <p:cNvSpPr/>
                <p:nvPr/>
              </p:nvSpPr>
              <p:spPr>
                <a:xfrm>
                  <a:off x="4920150" y="1991450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5" name="TextBox 74"/>
            <p:cNvSpPr txBox="1"/>
            <p:nvPr/>
          </p:nvSpPr>
          <p:spPr>
            <a:xfrm>
              <a:off x="1442100" y="1273686"/>
              <a:ext cx="1595999" cy="42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Clients</a:t>
              </a:r>
              <a:endParaRPr lang="tr-TR" sz="2400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71144" y="2227552"/>
              <a:ext cx="1459118" cy="42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Server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8315911" y="761928"/>
            <a:ext cx="337184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Synchronizer is a Node.js Electron application that synchronizes MySQL/MariaDB data from Client database to chosen Server database. </a:t>
            </a:r>
          </a:p>
          <a:p>
            <a:endParaRPr lang="en-US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 use Socket.io for connecting and emitting data continuously.</a:t>
            </a:r>
          </a:p>
          <a:p>
            <a:endParaRPr lang="en-US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Clients repeatedly try to connect to server if disconnects and continues </a:t>
            </a:r>
            <a:r>
              <a:rPr lang="tr-TR" sz="2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transfer </a:t>
            </a:r>
            <a:r>
              <a:rPr lang="en-US" sz="2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from where they left.</a:t>
            </a:r>
          </a:p>
          <a:p>
            <a:endParaRPr lang="en-US" sz="2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575" y="161925"/>
            <a:ext cx="680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22773" y="1354291"/>
            <a:ext cx="1245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Isosceles Triangle 77"/>
          <p:cNvSpPr/>
          <p:nvPr/>
        </p:nvSpPr>
        <p:spPr>
          <a:xfrm rot="10800000" flipH="1">
            <a:off x="2022773" y="1958391"/>
            <a:ext cx="988650" cy="500803"/>
          </a:xfrm>
          <a:prstGeom prst="triangle">
            <a:avLst>
              <a:gd name="adj" fmla="val 0"/>
            </a:avLst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TextBox 79"/>
          <p:cNvSpPr txBox="1"/>
          <p:nvPr/>
        </p:nvSpPr>
        <p:spPr>
          <a:xfrm>
            <a:off x="3335273" y="1354291"/>
            <a:ext cx="2518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Connects to SQL server, receives requests and sends back to server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335648" y="1354291"/>
            <a:ext cx="1245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Server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Isosceles Triangle 82"/>
          <p:cNvSpPr/>
          <p:nvPr/>
        </p:nvSpPr>
        <p:spPr>
          <a:xfrm rot="10800000" flipH="1">
            <a:off x="6335648" y="1958391"/>
            <a:ext cx="988650" cy="500803"/>
          </a:xfrm>
          <a:prstGeom prst="triangle">
            <a:avLst>
              <a:gd name="adj" fmla="val 0"/>
            </a:avLst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TextBox 83"/>
          <p:cNvSpPr txBox="1"/>
          <p:nvPr/>
        </p:nvSpPr>
        <p:spPr>
          <a:xfrm>
            <a:off x="7648148" y="1354291"/>
            <a:ext cx="252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Collects data from clients, synchronize them to target databases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8D3FF6B-EA45-B93E-682A-ADC96285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73" y="2794404"/>
            <a:ext cx="3831427" cy="28800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5E42366-7815-5BCB-7D6A-9BC91D0F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48" y="2794404"/>
            <a:ext cx="383357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575" y="161925"/>
            <a:ext cx="680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 Settings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476166" y="1261567"/>
            <a:ext cx="33718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Click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Cog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button to open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 Server IP address and Port credentials. 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(These informations can also be collected from Server application)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 Database credentials. 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(Database name is case-sensitive)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Click save button and restart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Settings will be valid after restart.</a:t>
            </a:r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610350" y="1112573"/>
            <a:ext cx="7229404" cy="5402577"/>
            <a:chOff x="1153276" y="1350698"/>
            <a:chExt cx="5494844" cy="410633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8A5FCCB-2B35-757D-4D2E-40178121D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277" y="1350698"/>
              <a:ext cx="2634106" cy="19800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5AC8557-D0AE-5562-2336-74F417984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276" y="3477028"/>
              <a:ext cx="2634107" cy="19800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9231E10-C933-4957-0368-D49B3640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4012" y="1350698"/>
              <a:ext cx="2634108" cy="19800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4D798AC-8F93-D7AD-536C-4A16233A3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4012" y="3477028"/>
              <a:ext cx="2634108" cy="1980000"/>
            </a:xfrm>
            <a:prstGeom prst="rect">
              <a:avLst/>
            </a:prstGeom>
          </p:spPr>
        </p:pic>
        <p:sp>
          <p:nvSpPr>
            <p:cNvPr id="83" name="Arrow: Up 25">
              <a:extLst>
                <a:ext uri="{FF2B5EF4-FFF2-40B4-BE49-F238E27FC236}">
                  <a16:creationId xmlns:a16="http://schemas.microsoft.com/office/drawing/2014/main" id="{188558C9-866E-955C-1D88-A5CA99C7DE52}"/>
                </a:ext>
              </a:extLst>
            </p:cNvPr>
            <p:cNvSpPr/>
            <p:nvPr/>
          </p:nvSpPr>
          <p:spPr>
            <a:xfrm rot="14701588">
              <a:off x="2296341" y="3977642"/>
              <a:ext cx="144000" cy="360000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4" name="Arrow: Up 26">
              <a:extLst>
                <a:ext uri="{FF2B5EF4-FFF2-40B4-BE49-F238E27FC236}">
                  <a16:creationId xmlns:a16="http://schemas.microsoft.com/office/drawing/2014/main" id="{E29B467C-4182-B009-48BA-BF4DB34A72E9}"/>
                </a:ext>
              </a:extLst>
            </p:cNvPr>
            <p:cNvSpPr/>
            <p:nvPr/>
          </p:nvSpPr>
          <p:spPr>
            <a:xfrm rot="14701588">
              <a:off x="2288721" y="4176244"/>
              <a:ext cx="144000" cy="360000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5" name="Arrow: Up 27">
              <a:extLst>
                <a:ext uri="{FF2B5EF4-FFF2-40B4-BE49-F238E27FC236}">
                  <a16:creationId xmlns:a16="http://schemas.microsoft.com/office/drawing/2014/main" id="{28481729-53FF-8E6E-73DE-B8E2FCBA74D0}"/>
                </a:ext>
              </a:extLst>
            </p:cNvPr>
            <p:cNvSpPr/>
            <p:nvPr/>
          </p:nvSpPr>
          <p:spPr>
            <a:xfrm rot="14701588">
              <a:off x="5042637" y="2026650"/>
              <a:ext cx="144000" cy="360000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6" name="Arrow: Up 28">
              <a:extLst>
                <a:ext uri="{FF2B5EF4-FFF2-40B4-BE49-F238E27FC236}">
                  <a16:creationId xmlns:a16="http://schemas.microsoft.com/office/drawing/2014/main" id="{9012983F-DCAA-FBBC-D7E2-B32B4ECF86F1}"/>
                </a:ext>
              </a:extLst>
            </p:cNvPr>
            <p:cNvSpPr/>
            <p:nvPr/>
          </p:nvSpPr>
          <p:spPr>
            <a:xfrm rot="14701588">
              <a:off x="5080737" y="2224770"/>
              <a:ext cx="144000" cy="360000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7" name="Arrow: Up 29">
              <a:extLst>
                <a:ext uri="{FF2B5EF4-FFF2-40B4-BE49-F238E27FC236}">
                  <a16:creationId xmlns:a16="http://schemas.microsoft.com/office/drawing/2014/main" id="{753F39DE-56A1-73D1-6C7A-88F70FDEB200}"/>
                </a:ext>
              </a:extLst>
            </p:cNvPr>
            <p:cNvSpPr/>
            <p:nvPr/>
          </p:nvSpPr>
          <p:spPr>
            <a:xfrm rot="14701588">
              <a:off x="5111217" y="2415270"/>
              <a:ext cx="144000" cy="360000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8" name="Arrow: Up 30">
              <a:extLst>
                <a:ext uri="{FF2B5EF4-FFF2-40B4-BE49-F238E27FC236}">
                  <a16:creationId xmlns:a16="http://schemas.microsoft.com/office/drawing/2014/main" id="{C964CCE0-AD88-F1C3-8A02-775804486555}"/>
                </a:ext>
              </a:extLst>
            </p:cNvPr>
            <p:cNvSpPr/>
            <p:nvPr/>
          </p:nvSpPr>
          <p:spPr>
            <a:xfrm rot="3510832">
              <a:off x="3355605" y="1594260"/>
              <a:ext cx="144000" cy="360000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9" name="Arrow: Up 31">
              <a:extLst>
                <a:ext uri="{FF2B5EF4-FFF2-40B4-BE49-F238E27FC236}">
                  <a16:creationId xmlns:a16="http://schemas.microsoft.com/office/drawing/2014/main" id="{7D7E6D28-5FD8-AD1C-910A-211CB7E5ED1E}"/>
                </a:ext>
              </a:extLst>
            </p:cNvPr>
            <p:cNvSpPr/>
            <p:nvPr/>
          </p:nvSpPr>
          <p:spPr>
            <a:xfrm rot="8868743">
              <a:off x="6044169" y="4805303"/>
              <a:ext cx="144000" cy="360000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8401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575" y="161925"/>
            <a:ext cx="680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>
                <a:solidFill>
                  <a:schemeClr val="tx1">
                    <a:lumMod val="85000"/>
                    <a:lumOff val="15000"/>
                  </a:schemeClr>
                </a:solidFill>
              </a:rPr>
              <a:t>Server Settings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476166" y="1575608"/>
            <a:ext cx="337184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Click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Cog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button to open settings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Enter Port credential. Enter Database credentials. </a:t>
            </a:r>
            <a:r>
              <a:rPr lang="en-US" sz="1600" i="1">
                <a:solidFill>
                  <a:schemeClr val="tx1">
                    <a:lumMod val="65000"/>
                    <a:lumOff val="35000"/>
                  </a:schemeClr>
                </a:solidFill>
              </a:rPr>
              <a:t>(Database name is case-sensitive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Click save button and restart 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Settings will be valid after 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restart.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EF7643-2455-52B0-20C2-1658EAC3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63" y="1067360"/>
            <a:ext cx="3521671" cy="26456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B8735D-9DCE-9838-EBB8-041E909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48" y="3820908"/>
            <a:ext cx="3522186" cy="26460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97AC97-56FD-8712-6228-892BF2158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40" y="2497876"/>
            <a:ext cx="3522186" cy="2646064"/>
          </a:xfrm>
          <a:prstGeom prst="rect">
            <a:avLst/>
          </a:prstGeom>
        </p:spPr>
      </p:pic>
      <p:sp>
        <p:nvSpPr>
          <p:cNvPr id="19" name="Arrow: Up 14">
            <a:extLst>
              <a:ext uri="{FF2B5EF4-FFF2-40B4-BE49-F238E27FC236}">
                <a16:creationId xmlns:a16="http://schemas.microsoft.com/office/drawing/2014/main" id="{5C295F66-2F9C-8AC8-8C8B-04EDFAE23B44}"/>
              </a:ext>
            </a:extLst>
          </p:cNvPr>
          <p:cNvSpPr/>
          <p:nvPr/>
        </p:nvSpPr>
        <p:spPr>
          <a:xfrm rot="14701588">
            <a:off x="1986848" y="5187911"/>
            <a:ext cx="192441" cy="48110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3068FA8-1EE3-A086-D616-311CC6327DFB}"/>
              </a:ext>
            </a:extLst>
          </p:cNvPr>
          <p:cNvSpPr/>
          <p:nvPr/>
        </p:nvSpPr>
        <p:spPr>
          <a:xfrm rot="14701588">
            <a:off x="2004384" y="5363344"/>
            <a:ext cx="192441" cy="48110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Arrow: Up 26">
            <a:extLst>
              <a:ext uri="{FF2B5EF4-FFF2-40B4-BE49-F238E27FC236}">
                <a16:creationId xmlns:a16="http://schemas.microsoft.com/office/drawing/2014/main" id="{D3B78B7E-E6CE-481E-9D65-2FA417CD3535}"/>
              </a:ext>
            </a:extLst>
          </p:cNvPr>
          <p:cNvSpPr/>
          <p:nvPr/>
        </p:nvSpPr>
        <p:spPr>
          <a:xfrm rot="14701588">
            <a:off x="1986848" y="4567620"/>
            <a:ext cx="192441" cy="48110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Arrow: Up 27">
            <a:extLst>
              <a:ext uri="{FF2B5EF4-FFF2-40B4-BE49-F238E27FC236}">
                <a16:creationId xmlns:a16="http://schemas.microsoft.com/office/drawing/2014/main" id="{97665B6D-7CBB-DB3E-6B2C-7E53B29FEE4D}"/>
              </a:ext>
            </a:extLst>
          </p:cNvPr>
          <p:cNvSpPr/>
          <p:nvPr/>
        </p:nvSpPr>
        <p:spPr>
          <a:xfrm rot="3510832">
            <a:off x="3678728" y="1281882"/>
            <a:ext cx="192441" cy="48110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Arrow: Up 28">
            <a:extLst>
              <a:ext uri="{FF2B5EF4-FFF2-40B4-BE49-F238E27FC236}">
                <a16:creationId xmlns:a16="http://schemas.microsoft.com/office/drawing/2014/main" id="{FAF63213-24F0-F87B-9B8E-89D13D2D66F4}"/>
              </a:ext>
            </a:extLst>
          </p:cNvPr>
          <p:cNvSpPr/>
          <p:nvPr/>
        </p:nvSpPr>
        <p:spPr>
          <a:xfrm rot="8868743">
            <a:off x="7210117" y="4242746"/>
            <a:ext cx="192441" cy="48110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26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575" y="161925"/>
            <a:ext cx="680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Registration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549484" y="558233"/>
            <a:ext cx="337184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Clients will appear on screen main screen when connected and will have ‘---’ on Sync column if not registered.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Click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Client's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button to open client configuration 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window</a:t>
            </a:r>
            <a:r>
              <a:rPr lang="tr-T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tr-TR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hoose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target 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Click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Check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button to compare Client &amp; Server database 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match.</a:t>
            </a:r>
            <a:r>
              <a:rPr lang="tr-T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14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4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1400" i="1">
                <a:solidFill>
                  <a:schemeClr val="tx1">
                    <a:lumMod val="65000"/>
                    <a:lumOff val="35000"/>
                  </a:schemeClr>
                </a:solidFill>
              </a:rPr>
              <a:t>check is </a:t>
            </a:r>
            <a:r>
              <a:rPr lang="en-US" sz="14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successful </a:t>
            </a:r>
            <a:r>
              <a:rPr lang="en-US" sz="1400" b="1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Bind</a:t>
            </a:r>
            <a:r>
              <a:rPr lang="en-US" sz="14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button </a:t>
            </a:r>
            <a:r>
              <a:rPr lang="en-US" sz="1400" i="1">
                <a:solidFill>
                  <a:schemeClr val="tx1">
                    <a:lumMod val="65000"/>
                    <a:lumOff val="35000"/>
                  </a:schemeClr>
                </a:solidFill>
              </a:rPr>
              <a:t>will be </a:t>
            </a:r>
            <a:r>
              <a:rPr lang="en-US" sz="14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activated</a:t>
            </a:r>
            <a:r>
              <a:rPr lang="tr-TR" sz="1400" i="1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400" i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Click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button to bind Client database to selected server database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tr-T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After binding data transfer will start immediately.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2233" y="783168"/>
            <a:ext cx="4284815" cy="3218994"/>
            <a:chOff x="312233" y="783168"/>
            <a:chExt cx="4284815" cy="321899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33" y="783168"/>
              <a:ext cx="4284815" cy="3218994"/>
            </a:xfrm>
            <a:prstGeom prst="rect">
              <a:avLst/>
            </a:prstGeom>
          </p:spPr>
        </p:pic>
        <p:sp>
          <p:nvSpPr>
            <p:cNvPr id="17" name="Arrow: Up 10">
              <a:extLst>
                <a:ext uri="{FF2B5EF4-FFF2-40B4-BE49-F238E27FC236}">
                  <a16:creationId xmlns:a16="http://schemas.microsoft.com/office/drawing/2014/main" id="{AB0AA894-D66C-A4BD-EE9B-4644029753B8}"/>
                </a:ext>
              </a:extLst>
            </p:cNvPr>
            <p:cNvSpPr/>
            <p:nvPr/>
          </p:nvSpPr>
          <p:spPr>
            <a:xfrm rot="3944335">
              <a:off x="3289251" y="2092025"/>
              <a:ext cx="193033" cy="482582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A6EC599-B58B-A5B8-C1B1-DE0A5D6F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39" y="2146178"/>
            <a:ext cx="3556526" cy="267186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12232" y="3013909"/>
            <a:ext cx="4284815" cy="3218992"/>
            <a:chOff x="423645" y="3263291"/>
            <a:chExt cx="4284815" cy="321899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AC0877-BC3E-1F4E-19A3-052D690D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645" y="3263291"/>
              <a:ext cx="4284815" cy="3218992"/>
            </a:xfrm>
            <a:prstGeom prst="rect">
              <a:avLst/>
            </a:prstGeom>
          </p:spPr>
        </p:pic>
        <p:sp>
          <p:nvSpPr>
            <p:cNvPr id="24" name="Arrow: Up 11">
              <a:extLst>
                <a:ext uri="{FF2B5EF4-FFF2-40B4-BE49-F238E27FC236}">
                  <a16:creationId xmlns:a16="http://schemas.microsoft.com/office/drawing/2014/main" id="{FA83119F-E4B4-470B-33B2-E65BB5352A44}"/>
                </a:ext>
              </a:extLst>
            </p:cNvPr>
            <p:cNvSpPr/>
            <p:nvPr/>
          </p:nvSpPr>
          <p:spPr>
            <a:xfrm rot="13445968">
              <a:off x="2161290" y="3985288"/>
              <a:ext cx="234109" cy="585272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Arrow: Up 12">
              <a:extLst>
                <a:ext uri="{FF2B5EF4-FFF2-40B4-BE49-F238E27FC236}">
                  <a16:creationId xmlns:a16="http://schemas.microsoft.com/office/drawing/2014/main" id="{BBDBD83D-8253-04C0-53DC-B8D2EC04C5FB}"/>
                </a:ext>
              </a:extLst>
            </p:cNvPr>
            <p:cNvSpPr/>
            <p:nvPr/>
          </p:nvSpPr>
          <p:spPr>
            <a:xfrm rot="10800000">
              <a:off x="3499561" y="3851082"/>
              <a:ext cx="234109" cy="585272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Arrow: Up 13">
              <a:extLst>
                <a:ext uri="{FF2B5EF4-FFF2-40B4-BE49-F238E27FC236}">
                  <a16:creationId xmlns:a16="http://schemas.microsoft.com/office/drawing/2014/main" id="{293E4966-6E00-F8F7-D8E7-40B59BCFE78C}"/>
                </a:ext>
              </a:extLst>
            </p:cNvPr>
            <p:cNvSpPr/>
            <p:nvPr/>
          </p:nvSpPr>
          <p:spPr>
            <a:xfrm>
              <a:off x="3849207" y="4730822"/>
              <a:ext cx="234109" cy="585272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9" name="Arrow: Up 10">
            <a:extLst>
              <a:ext uri="{FF2B5EF4-FFF2-40B4-BE49-F238E27FC236}">
                <a16:creationId xmlns:a16="http://schemas.microsoft.com/office/drawing/2014/main" id="{AB0AA894-D66C-A4BD-EE9B-4644029753B8}"/>
              </a:ext>
            </a:extLst>
          </p:cNvPr>
          <p:cNvSpPr/>
          <p:nvPr/>
        </p:nvSpPr>
        <p:spPr>
          <a:xfrm rot="3944335">
            <a:off x="7148173" y="3259290"/>
            <a:ext cx="193033" cy="4825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Arrow: Up 10">
            <a:extLst>
              <a:ext uri="{FF2B5EF4-FFF2-40B4-BE49-F238E27FC236}">
                <a16:creationId xmlns:a16="http://schemas.microsoft.com/office/drawing/2014/main" id="{AB0AA894-D66C-A4BD-EE9B-4644029753B8}"/>
              </a:ext>
            </a:extLst>
          </p:cNvPr>
          <p:cNvSpPr/>
          <p:nvPr/>
        </p:nvSpPr>
        <p:spPr>
          <a:xfrm rot="3944335">
            <a:off x="3827736" y="2097413"/>
            <a:ext cx="193033" cy="4825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47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575" y="161925"/>
            <a:ext cx="680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>
                <a:solidFill>
                  <a:schemeClr val="tx1">
                    <a:lumMod val="85000"/>
                    <a:lumOff val="15000"/>
                  </a:schemeClr>
                </a:solidFill>
              </a:rPr>
              <a:t>Database Binding </a:t>
            </a:r>
            <a:r>
              <a:rPr lang="tr-TR" sz="4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r>
              <a:rPr lang="en-US" sz="4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Types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476166" y="1270805"/>
            <a:ext cx="33718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Check result will be shown in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Check Result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table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If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Table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has an error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tr-T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that means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table 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missing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If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Columns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have an error, </a:t>
            </a:r>
            <a:r>
              <a:rPr lang="tr-T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that means 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table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column name, data type or key does not match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If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Counter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has an error this means Server has more records than client.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Counter error does not prevent binding)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5F2E6-B08A-C305-A47C-F3AA3C47F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4" y="1058542"/>
            <a:ext cx="7200000" cy="54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575" y="161925"/>
            <a:ext cx="680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Fix </a:t>
            </a:r>
            <a:r>
              <a:rPr lang="tr-TR" sz="4000" b="1">
                <a:solidFill>
                  <a:schemeClr val="tx1">
                    <a:lumMod val="85000"/>
                    <a:lumOff val="15000"/>
                  </a:schemeClr>
                </a:solidFill>
              </a:rPr>
              <a:t>Binding Errors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476166" y="1178443"/>
            <a:ext cx="33718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Table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errors can easily be fixed by using 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Show Create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Click table name to get client’s table creation command and fix server database table using this information. </a:t>
            </a:r>
            <a:r>
              <a:rPr lang="en-US" sz="12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function can also be used for fast preparing server databases. Create an empty database at server side. Choose that database in server application. Click </a:t>
            </a:r>
            <a:r>
              <a:rPr lang="tr-TR" sz="1200" b="1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1200" b="1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heck</a:t>
            </a:r>
            <a:r>
              <a:rPr lang="tr-TR" sz="12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button</a:t>
            </a:r>
            <a:r>
              <a:rPr lang="en-US" sz="12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get </a:t>
            </a:r>
            <a:r>
              <a:rPr lang="en-US" sz="1200" b="1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Check Result </a:t>
            </a:r>
            <a:r>
              <a:rPr lang="en-US" sz="12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table. Click each table name and gather table creation queries</a:t>
            </a:r>
            <a:endParaRPr lang="tr-TR" sz="1200" i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i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>
                <a:solidFill>
                  <a:schemeClr val="tx1">
                    <a:lumMod val="85000"/>
                    <a:lumOff val="15000"/>
                  </a:schemeClr>
                </a:solidFill>
              </a:rPr>
              <a:t>In order to fix </a:t>
            </a:r>
            <a:r>
              <a:rPr lang="tr-TR" b="1">
                <a:solidFill>
                  <a:schemeClr val="tx1">
                    <a:lumMod val="85000"/>
                    <a:lumOff val="15000"/>
                  </a:schemeClr>
                </a:solidFill>
              </a:rPr>
              <a:t>Counter</a:t>
            </a:r>
            <a:r>
              <a:rPr lang="tr-TR">
                <a:solidFill>
                  <a:schemeClr val="tx1">
                    <a:lumMod val="85000"/>
                    <a:lumOff val="15000"/>
                  </a:schemeClr>
                </a:solidFill>
              </a:rPr>
              <a:t> errors, best way to truncate related table from server side and let applications to re-synchronize </a:t>
            </a:r>
            <a:r>
              <a:rPr lang="tr-T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themselves.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D533C-E212-EE11-4D40-D6B5BDD2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54" y="1095487"/>
            <a:ext cx="7200000" cy="5409045"/>
          </a:xfrm>
          <a:prstGeom prst="rect">
            <a:avLst/>
          </a:prstGeom>
        </p:spPr>
      </p:pic>
      <p:sp>
        <p:nvSpPr>
          <p:cNvPr id="6" name="Arrow: Up 10">
            <a:extLst>
              <a:ext uri="{FF2B5EF4-FFF2-40B4-BE49-F238E27FC236}">
                <a16:creationId xmlns:a16="http://schemas.microsoft.com/office/drawing/2014/main" id="{AB0AA894-D66C-A4BD-EE9B-4644029753B8}"/>
              </a:ext>
            </a:extLst>
          </p:cNvPr>
          <p:cNvSpPr/>
          <p:nvPr/>
        </p:nvSpPr>
        <p:spPr>
          <a:xfrm rot="3944335">
            <a:off x="2449804" y="2451166"/>
            <a:ext cx="193033" cy="4825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Arrow: Up 10">
            <a:extLst>
              <a:ext uri="{FF2B5EF4-FFF2-40B4-BE49-F238E27FC236}">
                <a16:creationId xmlns:a16="http://schemas.microsoft.com/office/drawing/2014/main" id="{AB0AA894-D66C-A4BD-EE9B-4644029753B8}"/>
              </a:ext>
            </a:extLst>
          </p:cNvPr>
          <p:cNvSpPr/>
          <p:nvPr/>
        </p:nvSpPr>
        <p:spPr>
          <a:xfrm rot="6855665" flipH="1">
            <a:off x="2449803" y="4263635"/>
            <a:ext cx="193033" cy="4825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65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575" y="161925"/>
            <a:ext cx="680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Delete Client</a:t>
            </a:r>
            <a:endParaRPr lang="tr-T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476166" y="956766"/>
            <a:ext cx="33718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delete a client by clicking Delete and Confirm buttons.</a:t>
            </a:r>
          </a:p>
          <a:p>
            <a:endParaRPr lang="tr-T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 will be deleted if Confirm button clicked and will be removed from the main screen.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operation will delete user information but will not close socket connection.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order to get same user again, restart client or server application. Client will appear. However, you have to register the client again.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35F84-FF65-4B9D-2436-377A9ACD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90" y="1060707"/>
            <a:ext cx="5400000" cy="4056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4D5C36-F57D-4435-E046-641340938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690" y="2807855"/>
            <a:ext cx="4320000" cy="3245427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3494428">
            <a:off x="2380075" y="3620417"/>
            <a:ext cx="192885" cy="572655"/>
          </a:xfrm>
          <a:prstGeom prst="downArrow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own Arrow 9"/>
          <p:cNvSpPr/>
          <p:nvPr/>
        </p:nvSpPr>
        <p:spPr>
          <a:xfrm rot="3494428">
            <a:off x="5622982" y="4755692"/>
            <a:ext cx="180008" cy="572655"/>
          </a:xfrm>
          <a:prstGeom prst="downArrow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1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Yu Gothic UI</vt:lpstr>
      <vt:lpstr>Arial</vt:lpstr>
      <vt:lpstr>Calibri</vt:lpstr>
      <vt:lpstr>Consolas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Erman</dc:creator>
  <cp:lastModifiedBy>Erman</cp:lastModifiedBy>
  <cp:revision>40</cp:revision>
  <dcterms:created xsi:type="dcterms:W3CDTF">2023-09-22T17:30:39Z</dcterms:created>
  <dcterms:modified xsi:type="dcterms:W3CDTF">2023-09-22T19:42:48Z</dcterms:modified>
</cp:coreProperties>
</file>