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12"/>
  </p:handout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58C973FE-A108-415F-96AB-A1C45CA36A13}">
          <p14:sldIdLst>
            <p14:sldId id="256"/>
            <p14:sldId id="257"/>
          </p14:sldIdLst>
        </p14:section>
        <p14:section name="Başlıksız Bölüm" id="{06C3FDC9-4FBD-469F-A0D5-E70C45A279FF}">
          <p14:sldIdLst>
            <p14:sldId id="258"/>
            <p14:sldId id="262"/>
            <p14:sldId id="260"/>
            <p14:sldId id="259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ema Uygulanmış Stil 2 - Vurgu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7608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1984284D-83AE-7A44-D24B-1D2EFD5D29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ED2F330-EC6B-9508-2251-6F9A4AA090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A4FD4-FF8A-42C5-BD94-791358753552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363CCDF-5F7F-3C17-64C9-1F2B0F7229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E9B563C-6F77-2700-085D-368DFCC9E5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A30C-8B61-4D70-A4A5-3744339E95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846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9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7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46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60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327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133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7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089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8A78F7-F70D-43DF-A718-890ABD14292B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F665B5E-7EB3-4BFE-BA99-1BD4CCD47262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4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Resim 16">
            <a:extLst>
              <a:ext uri="{FF2B5EF4-FFF2-40B4-BE49-F238E27FC236}">
                <a16:creationId xmlns:a16="http://schemas.microsoft.com/office/drawing/2014/main" id="{7C66C03A-AB3F-D513-B9C0-B3AABCD3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10" y="1829944"/>
            <a:ext cx="5554830" cy="160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DE83B78A-CC35-C698-D7F3-EC9BEE07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22" y="5217448"/>
            <a:ext cx="5484324" cy="9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5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CEDC2EC-59BA-5197-CD1A-459CA4CB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059"/>
            <a:ext cx="12192000" cy="48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B605B9-FF54-A2B2-190F-755B5319CEE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73267" y="299987"/>
            <a:ext cx="5467350" cy="2919412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t"/>
          <a:lstStyle/>
          <a:p>
            <a:pPr algn="ctr"/>
            <a:r>
              <a:rPr lang="tr-TR" sz="5400" b="1" cap="none" dirty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Language</a:t>
            </a:r>
            <a:r>
              <a:rPr lang="tr-TR" sz="6600" b="1" cap="none" dirty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tr-TR" sz="5400" b="1" cap="none" dirty="0" err="1">
                <a:solidFill>
                  <a:srgbClr val="FFC000"/>
                </a:solidFill>
                <a:latin typeface="Bahnschrift Light SemiCondensed" panose="020B0502040204020203" pitchFamily="34" charset="0"/>
              </a:rPr>
              <a:t>Used</a:t>
            </a:r>
            <a:endParaRPr lang="tr-TR" sz="5400" b="1" cap="none" dirty="0">
              <a:solidFill>
                <a:srgbClr val="FFC000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30" name="Picture 6" descr="Java Ne İşe Yarar?">
            <a:extLst>
              <a:ext uri="{FF2B5EF4-FFF2-40B4-BE49-F238E27FC236}">
                <a16:creationId xmlns:a16="http://schemas.microsoft.com/office/drawing/2014/main" id="{B33B8164-1CC4-1CBF-4DDD-AC99544D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09" y="1415442"/>
            <a:ext cx="2297746" cy="1270608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aşlık 1">
            <a:extLst>
              <a:ext uri="{FF2B5EF4-FFF2-40B4-BE49-F238E27FC236}">
                <a16:creationId xmlns:a16="http://schemas.microsoft.com/office/drawing/2014/main" id="{7501EA9F-F824-B103-6319-DB205D063706}"/>
              </a:ext>
            </a:extLst>
          </p:cNvPr>
          <p:cNvSpPr txBox="1">
            <a:spLocks/>
          </p:cNvSpPr>
          <p:nvPr/>
        </p:nvSpPr>
        <p:spPr>
          <a:xfrm>
            <a:off x="6011913" y="299546"/>
            <a:ext cx="5999113" cy="292029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 err="1">
                <a:solidFill>
                  <a:srgbClr val="FFC000"/>
                </a:solidFill>
                <a:latin typeface="Bahnschrift Light SemiCondensed" panose="020B0502040204020203" pitchFamily="34" charset="0"/>
              </a:rPr>
              <a:t>Used</a:t>
            </a:r>
            <a:r>
              <a:rPr lang="tr-TR" sz="5200" b="1" dirty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tr-TR" sz="5200" b="1" dirty="0" err="1">
                <a:solidFill>
                  <a:srgbClr val="FFC000"/>
                </a:solidFill>
                <a:latin typeface="Bahnschrift Light SemiCondensed" panose="020B0502040204020203" pitchFamily="34" charset="0"/>
              </a:rPr>
              <a:t>Tool</a:t>
            </a:r>
            <a:r>
              <a:rPr lang="tr-TR" sz="5200" b="1" dirty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/Library</a:t>
            </a:r>
          </a:p>
          <a:p>
            <a:endParaRPr lang="tr-TR" sz="4000" b="1" dirty="0">
              <a:solidFill>
                <a:srgbClr val="FFC000"/>
              </a:solidFill>
            </a:endParaRPr>
          </a:p>
        </p:txBody>
      </p:sp>
      <p:pic>
        <p:nvPicPr>
          <p:cNvPr id="4" name="Picture 10" descr="Selenium, geliştiriciler için zorlu bir araç takımıdır - Promdevelop">
            <a:extLst>
              <a:ext uri="{FF2B5EF4-FFF2-40B4-BE49-F238E27FC236}">
                <a16:creationId xmlns:a16="http://schemas.microsoft.com/office/drawing/2014/main" id="{E36F92BE-E7FC-E30D-DD47-EC232C84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79" y="1419224"/>
            <a:ext cx="2726526" cy="1379205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Testng Nedir ?. TestNG(Next Generation) Cédric Beust… | by Fırat Çelik |  Medium">
            <a:extLst>
              <a:ext uri="{FF2B5EF4-FFF2-40B4-BE49-F238E27FC236}">
                <a16:creationId xmlns:a16="http://schemas.microsoft.com/office/drawing/2014/main" id="{B0B5AD1F-3307-AA3E-D2C9-36453DE3C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735" y="1419224"/>
            <a:ext cx="2216729" cy="1400227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55FA1C6D-DA48-5992-3080-8F5ECAA3A216}"/>
              </a:ext>
            </a:extLst>
          </p:cNvPr>
          <p:cNvSpPr txBox="1">
            <a:spLocks/>
          </p:cNvSpPr>
          <p:nvPr/>
        </p:nvSpPr>
        <p:spPr>
          <a:xfrm>
            <a:off x="274261" y="3638159"/>
            <a:ext cx="5466356" cy="29202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400" b="1" dirty="0" err="1">
                <a:solidFill>
                  <a:srgbClr val="FFC000"/>
                </a:solidFill>
                <a:latin typeface="Bahnschrift Light SemiCondensed" panose="020B0502040204020203" pitchFamily="34" charset="0"/>
              </a:rPr>
              <a:t>Version</a:t>
            </a:r>
            <a:r>
              <a:rPr lang="tr-TR" sz="4400" b="1" dirty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 Control </a:t>
            </a:r>
            <a:r>
              <a:rPr lang="tr-TR" sz="4400" b="1" dirty="0" err="1">
                <a:solidFill>
                  <a:srgbClr val="FFC000"/>
                </a:solidFill>
                <a:latin typeface="Bahnschrift Light SemiCondensed" panose="020B0502040204020203" pitchFamily="34" charset="0"/>
              </a:rPr>
              <a:t>System</a:t>
            </a:r>
            <a:endParaRPr lang="tr-TR" sz="4400" b="1" dirty="0">
              <a:solidFill>
                <a:srgbClr val="FFC000"/>
              </a:solidFill>
              <a:latin typeface="Bahnschrift Light SemiCondensed" panose="020B0502040204020203" pitchFamily="34" charset="0"/>
            </a:endParaRPr>
          </a:p>
          <a:p>
            <a:endParaRPr lang="tr-TR" sz="5400" b="1" dirty="0">
              <a:solidFill>
                <a:srgbClr val="FFC000"/>
              </a:solidFill>
            </a:endParaRPr>
          </a:p>
        </p:txBody>
      </p:sp>
      <p:pic>
        <p:nvPicPr>
          <p:cNvPr id="7" name="Picture 12" descr="GitHub is Now Being Used by Over 100 Million Developers - Thurrott.com">
            <a:extLst>
              <a:ext uri="{FF2B5EF4-FFF2-40B4-BE49-F238E27FC236}">
                <a16:creationId xmlns:a16="http://schemas.microsoft.com/office/drawing/2014/main" id="{16C1652B-2836-4869-9E8A-DB1CD6C66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2" y="4805500"/>
            <a:ext cx="2261699" cy="1266552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57A64BFF-CC58-CD69-8A9B-1A7397EFEAE2}"/>
              </a:ext>
            </a:extLst>
          </p:cNvPr>
          <p:cNvSpPr txBox="1">
            <a:spLocks/>
          </p:cNvSpPr>
          <p:nvPr/>
        </p:nvSpPr>
        <p:spPr>
          <a:xfrm>
            <a:off x="5983511" y="3611155"/>
            <a:ext cx="5946554" cy="297430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400" b="1" dirty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Framework</a:t>
            </a:r>
          </a:p>
        </p:txBody>
      </p:sp>
      <p:pic>
        <p:nvPicPr>
          <p:cNvPr id="9" name="Picture 8" descr="Testng Nedir ?. TestNG(Next Generation) Cédric Beust… | by Fırat Çelik |  Medium">
            <a:extLst>
              <a:ext uri="{FF2B5EF4-FFF2-40B4-BE49-F238E27FC236}">
                <a16:creationId xmlns:a16="http://schemas.microsoft.com/office/drawing/2014/main" id="{4C46601E-B705-6FEC-4B61-FF91748E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53" y="4752319"/>
            <a:ext cx="2451632" cy="1372914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03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k: Sağ 4">
            <a:extLst>
              <a:ext uri="{FF2B5EF4-FFF2-40B4-BE49-F238E27FC236}">
                <a16:creationId xmlns:a16="http://schemas.microsoft.com/office/drawing/2014/main" id="{CF3606D3-C190-3561-ABE0-09CDB2430DD2}"/>
              </a:ext>
            </a:extLst>
          </p:cNvPr>
          <p:cNvSpPr/>
          <p:nvPr/>
        </p:nvSpPr>
        <p:spPr>
          <a:xfrm>
            <a:off x="253093" y="87086"/>
            <a:ext cx="2514600" cy="828675"/>
          </a:xfrm>
          <a:prstGeom prst="right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800" b="1" dirty="0"/>
          </a:p>
          <a:p>
            <a:pPr algn="ctr"/>
            <a:r>
              <a:rPr lang="tr-TR" sz="2800" b="1" dirty="0"/>
              <a:t>PLANNING</a:t>
            </a:r>
          </a:p>
          <a:p>
            <a:pPr algn="ctr"/>
            <a:endParaRPr lang="tr-TR" sz="2800" b="1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4C7EE72-AD10-7D48-423A-478BE71DD85B}"/>
              </a:ext>
            </a:extLst>
          </p:cNvPr>
          <p:cNvSpPr/>
          <p:nvPr/>
        </p:nvSpPr>
        <p:spPr>
          <a:xfrm>
            <a:off x="3365046" y="174171"/>
            <a:ext cx="8565697" cy="70804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 requests have been examined and planned</a:t>
            </a:r>
            <a:r>
              <a:rPr lang="tr-TR" sz="2400" dirty="0"/>
              <a:t>.</a:t>
            </a:r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BB522DD6-BE0C-CA89-4034-231F7631F968}"/>
              </a:ext>
            </a:extLst>
          </p:cNvPr>
          <p:cNvSpPr/>
          <p:nvPr/>
        </p:nvSpPr>
        <p:spPr>
          <a:xfrm>
            <a:off x="253093" y="1125313"/>
            <a:ext cx="2514600" cy="948978"/>
          </a:xfrm>
          <a:prstGeom prst="right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/>
              <a:t>ANALYSIS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50C7ECF-F7F2-4A13-06C2-FAF47AC2F660}"/>
              </a:ext>
            </a:extLst>
          </p:cNvPr>
          <p:cNvSpPr/>
          <p:nvPr/>
        </p:nvSpPr>
        <p:spPr>
          <a:xfrm>
            <a:off x="3365046" y="1186480"/>
            <a:ext cx="8565697" cy="81083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dirty="0"/>
          </a:p>
          <a:p>
            <a:pPr algn="ctr"/>
            <a:r>
              <a:rPr lang="en-US" sz="2400" dirty="0"/>
              <a:t>The requirements were agreed and detailed documentation was started after the approval of both parties.</a:t>
            </a:r>
          </a:p>
          <a:p>
            <a:pPr algn="ctr"/>
            <a:endParaRPr lang="tr-TR" sz="2400" dirty="0"/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C9E728B3-196D-2C1D-7365-0C07370FDC53}"/>
              </a:ext>
            </a:extLst>
          </p:cNvPr>
          <p:cNvSpPr/>
          <p:nvPr/>
        </p:nvSpPr>
        <p:spPr>
          <a:xfrm>
            <a:off x="262618" y="2284641"/>
            <a:ext cx="2514600" cy="948978"/>
          </a:xfrm>
          <a:prstGeom prst="right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/>
              <a:t>DESIGNE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DA925E7-28D6-43FB-937C-56A004A9AC91}"/>
              </a:ext>
            </a:extLst>
          </p:cNvPr>
          <p:cNvSpPr/>
          <p:nvPr/>
        </p:nvSpPr>
        <p:spPr>
          <a:xfrm>
            <a:off x="3374571" y="2335710"/>
            <a:ext cx="8565697" cy="81083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dirty="0"/>
          </a:p>
          <a:p>
            <a:pPr algn="ctr"/>
            <a:r>
              <a:rPr lang="en-US" sz="2400" dirty="0"/>
              <a:t>The general plan of the software product was made: Language, Modules, Tools, Framework, Database were determined</a:t>
            </a:r>
          </a:p>
          <a:p>
            <a:pPr algn="ctr"/>
            <a:endParaRPr lang="tr-TR" sz="2400" dirty="0"/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23DFCA3C-0818-D101-BDE9-DE558A4BDFB9}"/>
              </a:ext>
            </a:extLst>
          </p:cNvPr>
          <p:cNvSpPr/>
          <p:nvPr/>
        </p:nvSpPr>
        <p:spPr>
          <a:xfrm>
            <a:off x="262618" y="3492954"/>
            <a:ext cx="2514600" cy="948978"/>
          </a:xfrm>
          <a:prstGeom prst="right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/>
              <a:t>EXECUTE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253B7C77-AA7F-E4CC-485D-21E7677091EA}"/>
              </a:ext>
            </a:extLst>
          </p:cNvPr>
          <p:cNvSpPr/>
          <p:nvPr/>
        </p:nvSpPr>
        <p:spPr>
          <a:xfrm>
            <a:off x="3374571" y="3554909"/>
            <a:ext cx="8565697" cy="81083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dirty="0"/>
          </a:p>
          <a:p>
            <a:pPr algn="ctr"/>
            <a:r>
              <a:rPr lang="en-US" sz="2400" dirty="0"/>
              <a:t>All necessary coding has been meticulously done for the product to work efficiently, smoothly and safely.</a:t>
            </a:r>
          </a:p>
          <a:p>
            <a:pPr algn="ctr"/>
            <a:endParaRPr lang="tr-TR" sz="2400" dirty="0"/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9E966A6D-9132-FD5B-93F4-5B9B8DF55A69}"/>
              </a:ext>
            </a:extLst>
          </p:cNvPr>
          <p:cNvSpPr/>
          <p:nvPr/>
        </p:nvSpPr>
        <p:spPr>
          <a:xfrm>
            <a:off x="262618" y="5001987"/>
            <a:ext cx="2514600" cy="948978"/>
          </a:xfrm>
          <a:prstGeom prst="right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/>
              <a:t>TEST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1571004C-3450-1911-589A-8C61CF31C901}"/>
              </a:ext>
            </a:extLst>
          </p:cNvPr>
          <p:cNvSpPr/>
          <p:nvPr/>
        </p:nvSpPr>
        <p:spPr>
          <a:xfrm>
            <a:off x="3374571" y="4733416"/>
            <a:ext cx="8565697" cy="151498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and after coding, many tests such as user acceptance, performance, false value were performed to ensure that the product works regularly and efficiently under all conditions.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tests were designed for daily testing of important functions of the product.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Bağlantılar düz dolguyla">
            <a:extLst>
              <a:ext uri="{FF2B5EF4-FFF2-40B4-BE49-F238E27FC236}">
                <a16:creationId xmlns:a16="http://schemas.microsoft.com/office/drawing/2014/main" id="{653B3F11-08CE-267D-E31C-502E95E0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800" y="5101558"/>
            <a:ext cx="914400" cy="914400"/>
          </a:xfrm>
          <a:prstGeom prst="rect">
            <a:avLst/>
          </a:prstGeom>
        </p:spPr>
      </p:pic>
      <p:pic>
        <p:nvPicPr>
          <p:cNvPr id="20" name="Grafik 19" descr="Tokalaşma düz dolguyla">
            <a:extLst>
              <a:ext uri="{FF2B5EF4-FFF2-40B4-BE49-F238E27FC236}">
                <a16:creationId xmlns:a16="http://schemas.microsoft.com/office/drawing/2014/main" id="{B11DBF54-64E9-77B6-4C35-9B9F3F524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2800" y="1539540"/>
            <a:ext cx="914400" cy="914400"/>
          </a:xfrm>
          <a:prstGeom prst="rect">
            <a:avLst/>
          </a:prstGeom>
        </p:spPr>
      </p:pic>
      <p:pic>
        <p:nvPicPr>
          <p:cNvPr id="24" name="Grafik 23" descr="Tablo ayarı  düz dolguyla">
            <a:extLst>
              <a:ext uri="{FF2B5EF4-FFF2-40B4-BE49-F238E27FC236}">
                <a16:creationId xmlns:a16="http://schemas.microsoft.com/office/drawing/2014/main" id="{74FAB468-5221-7CB4-900C-C4FD4D88E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6384" y="3336479"/>
            <a:ext cx="914400" cy="914400"/>
          </a:xfrm>
          <a:prstGeom prst="rect">
            <a:avLst/>
          </a:prstGeom>
        </p:spPr>
      </p:pic>
      <p:pic>
        <p:nvPicPr>
          <p:cNvPr id="27" name="Grafik 26" descr="Toplantı odası düz dolguyla">
            <a:extLst>
              <a:ext uri="{FF2B5EF4-FFF2-40B4-BE49-F238E27FC236}">
                <a16:creationId xmlns:a16="http://schemas.microsoft.com/office/drawing/2014/main" id="{27A5EAEF-D15F-F8EE-4ED1-EB16F12633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454" y="2514600"/>
            <a:ext cx="914400" cy="914400"/>
          </a:xfrm>
          <a:prstGeom prst="rect">
            <a:avLst/>
          </a:prstGeom>
        </p:spPr>
      </p:pic>
      <p:pic>
        <p:nvPicPr>
          <p:cNvPr id="28" name="İçerik Yer Tutucusu 3" descr="Kahve düz dolguyla">
            <a:extLst>
              <a:ext uri="{FF2B5EF4-FFF2-40B4-BE49-F238E27FC236}">
                <a16:creationId xmlns:a16="http://schemas.microsoft.com/office/drawing/2014/main" id="{3A8D23CE-C111-90FD-6484-CF91BB2988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5146" y="4386827"/>
            <a:ext cx="786708" cy="714731"/>
          </a:xfrm>
          <a:prstGeom prst="rect">
            <a:avLst/>
          </a:prstGeom>
        </p:spPr>
      </p:pic>
      <p:pic>
        <p:nvPicPr>
          <p:cNvPr id="29" name="Grafik 28" descr="Açık el ve bitki düz dolguyla">
            <a:extLst>
              <a:ext uri="{FF2B5EF4-FFF2-40B4-BE49-F238E27FC236}">
                <a16:creationId xmlns:a16="http://schemas.microsoft.com/office/drawing/2014/main" id="{EB42BD4D-B845-4535-49E6-91ED262399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777" y="739533"/>
            <a:ext cx="831867" cy="831867"/>
          </a:xfrm>
          <a:prstGeom prst="rect">
            <a:avLst/>
          </a:prstGeom>
        </p:spPr>
      </p:pic>
      <p:graphicFrame>
        <p:nvGraphicFramePr>
          <p:cNvPr id="30" name="Tablo 30">
            <a:extLst>
              <a:ext uri="{FF2B5EF4-FFF2-40B4-BE49-F238E27FC236}">
                <a16:creationId xmlns:a16="http://schemas.microsoft.com/office/drawing/2014/main" id="{087A2EF6-BDBE-49DE-CE59-EC58334E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2169"/>
              </p:ext>
            </p:extLst>
          </p:nvPr>
        </p:nvGraphicFramePr>
        <p:xfrm>
          <a:off x="2106171" y="739533"/>
          <a:ext cx="7322312" cy="538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312">
                  <a:extLst>
                    <a:ext uri="{9D8B030D-6E8A-4147-A177-3AD203B41FA5}">
                      <a16:colId xmlns:a16="http://schemas.microsoft.com/office/drawing/2014/main" val="2218182853"/>
                    </a:ext>
                  </a:extLst>
                </a:gridCol>
              </a:tblGrid>
              <a:tr h="898088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tr-TR" sz="2000" b="0" dirty="0">
                          <a:solidFill>
                            <a:schemeClr val="tx1"/>
                          </a:solidFill>
                        </a:rPr>
                        <a:t>Vegan</a:t>
                      </a:r>
                      <a:r>
                        <a:rPr lang="tr-TR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2000" b="0" dirty="0" err="1">
                          <a:solidFill>
                            <a:schemeClr val="tx1"/>
                          </a:solidFill>
                        </a:rPr>
                        <a:t>restaurant</a:t>
                      </a:r>
                      <a:r>
                        <a:rPr lang="tr-T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2000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tr-T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2000" b="0" dirty="0" err="1">
                          <a:solidFill>
                            <a:schemeClr val="tx1"/>
                          </a:solidFill>
                        </a:rPr>
                        <a:t>menu</a:t>
                      </a:r>
                      <a:r>
                        <a:rPr lang="tr-TR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2000" b="0" dirty="0" err="1">
                          <a:solidFill>
                            <a:schemeClr val="tx1"/>
                          </a:solidFill>
                        </a:rPr>
                        <a:t>choices</a:t>
                      </a:r>
                      <a:endParaRPr lang="tr-TR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39691"/>
                  </a:ext>
                </a:extLst>
              </a:tr>
              <a:tr h="89808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tr-TR" sz="2000" dirty="0"/>
                        <a:t>E</a:t>
                      </a:r>
                      <a:r>
                        <a:rPr lang="en-US" sz="2000" dirty="0" err="1"/>
                        <a:t>asy</a:t>
                      </a:r>
                      <a:r>
                        <a:rPr lang="en-US" sz="2000" dirty="0"/>
                        <a:t> handling and strong relationships for restaurant owners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62458"/>
                  </a:ext>
                </a:extLst>
              </a:tr>
              <a:tr h="8980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tr-TR" sz="2000" dirty="0" err="1"/>
                        <a:t>Dinein</a:t>
                      </a:r>
                      <a:r>
                        <a:rPr lang="en-US" sz="2000" dirty="0"/>
                        <a:t>, pick-up or delivery opportunities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81308"/>
                  </a:ext>
                </a:extLst>
              </a:tr>
              <a:tr h="89808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tr-TR" sz="2000" dirty="0"/>
                        <a:t>E</a:t>
                      </a:r>
                      <a:r>
                        <a:rPr lang="en-US" sz="2000" dirty="0" err="1"/>
                        <a:t>asy</a:t>
                      </a:r>
                      <a:r>
                        <a:rPr lang="en-US" sz="2000" dirty="0"/>
                        <a:t> access to your </a:t>
                      </a:r>
                      <a:r>
                        <a:rPr lang="en-US" sz="2000" dirty="0" err="1"/>
                        <a:t>favourites</a:t>
                      </a:r>
                      <a:r>
                        <a:rPr lang="en-US" sz="2000" dirty="0"/>
                        <a:t> from world cuisines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71494"/>
                  </a:ext>
                </a:extLst>
              </a:tr>
              <a:tr h="8980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tr-TR" sz="2000" dirty="0"/>
                        <a:t>V</a:t>
                      </a:r>
                      <a:r>
                        <a:rPr lang="en-US" sz="2000" dirty="0" err="1"/>
                        <a:t>iew</a:t>
                      </a:r>
                      <a:r>
                        <a:rPr lang="en-US" sz="2000" dirty="0"/>
                        <a:t> the </a:t>
                      </a:r>
                      <a:r>
                        <a:rPr lang="tr-TR" sz="2000" dirty="0" err="1"/>
                        <a:t>track</a:t>
                      </a:r>
                      <a:r>
                        <a:rPr lang="en-US" sz="2000" dirty="0"/>
                        <a:t> of your order and receive it on time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14805"/>
                  </a:ext>
                </a:extLst>
              </a:tr>
              <a:tr h="898088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tr-TR" sz="2000" dirty="0"/>
                        <a:t>G</a:t>
                      </a:r>
                      <a:r>
                        <a:rPr lang="en-US" sz="2000" dirty="0"/>
                        <a:t>et healthy eating tips by following our blog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8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49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5A92ACF-5F1C-2113-3769-D9AEC365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985" y="1011076"/>
            <a:ext cx="3716856" cy="11150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9C7BB47-81D2-C777-162D-92E797B4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18" y="1754155"/>
            <a:ext cx="3401224" cy="32728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A3A4B73-C9C1-4CD2-F3C7-209CCFFD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612" y="2662267"/>
            <a:ext cx="3716855" cy="36291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05DDF1CE-B3C7-AC04-35F6-E93EF81AF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219" y="1660849"/>
            <a:ext cx="3464941" cy="336617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8BBDADE-1BAA-4146-1F68-1A71FBF37930}"/>
              </a:ext>
            </a:extLst>
          </p:cNvPr>
          <p:cNvSpPr/>
          <p:nvPr/>
        </p:nvSpPr>
        <p:spPr>
          <a:xfrm>
            <a:off x="8284465" y="5983681"/>
            <a:ext cx="360655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</a:t>
            </a:r>
            <a:r>
              <a:rPr lang="en-US" sz="1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tay</a:t>
            </a:r>
            <a:r>
              <a:rPr lang="en-US" sz="1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tuned for much more</a:t>
            </a:r>
            <a:r>
              <a:rPr lang="tr-TR" sz="1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2010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45E2F3DC-5AFC-E507-CF6B-41DC6A23D39E}"/>
              </a:ext>
            </a:extLst>
          </p:cNvPr>
          <p:cNvSpPr/>
          <p:nvPr/>
        </p:nvSpPr>
        <p:spPr>
          <a:xfrm>
            <a:off x="1469570" y="1038219"/>
            <a:ext cx="3676650" cy="117157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b="1" dirty="0">
                <a:solidFill>
                  <a:srgbClr val="0070C0"/>
                </a:solidFill>
              </a:rPr>
              <a:t>TEAM LEAD</a:t>
            </a:r>
          </a:p>
          <a:p>
            <a:pPr algn="ctr"/>
            <a:r>
              <a:rPr lang="tr-TR" sz="3200" b="1" dirty="0"/>
              <a:t>ERMAN C.</a:t>
            </a: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1002129F-5929-2DB6-2316-23B2E4DE841F}"/>
              </a:ext>
            </a:extLst>
          </p:cNvPr>
          <p:cNvSpPr/>
          <p:nvPr/>
        </p:nvSpPr>
        <p:spPr>
          <a:xfrm>
            <a:off x="6927395" y="1030738"/>
            <a:ext cx="3743325" cy="117157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b="1" dirty="0">
                <a:solidFill>
                  <a:srgbClr val="0070C0"/>
                </a:solidFill>
              </a:rPr>
              <a:t>SCRUM MASTER</a:t>
            </a:r>
          </a:p>
          <a:p>
            <a:pPr algn="ctr"/>
            <a:r>
              <a:rPr lang="tr-TR" sz="3200" b="1" dirty="0"/>
              <a:t>BETÜL A.</a:t>
            </a:r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148BAF2C-001B-2E76-DB6B-839963987BAA}"/>
              </a:ext>
            </a:extLst>
          </p:cNvPr>
          <p:cNvSpPr/>
          <p:nvPr/>
        </p:nvSpPr>
        <p:spPr>
          <a:xfrm>
            <a:off x="1469570" y="2390771"/>
            <a:ext cx="3724275" cy="8055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b="1" dirty="0"/>
              <a:t>HAMZA Ç.</a:t>
            </a:r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1E2146B5-9B27-9D4D-DC22-5E6CD1FDAA33}"/>
              </a:ext>
            </a:extLst>
          </p:cNvPr>
          <p:cNvSpPr/>
          <p:nvPr/>
        </p:nvSpPr>
        <p:spPr>
          <a:xfrm>
            <a:off x="6927395" y="2394680"/>
            <a:ext cx="3724275" cy="8055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b="1" dirty="0"/>
              <a:t>DUYGU G.</a:t>
            </a:r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A835CCFC-94F8-50E6-A1FB-6FAC4DC86213}"/>
              </a:ext>
            </a:extLst>
          </p:cNvPr>
          <p:cNvSpPr/>
          <p:nvPr/>
        </p:nvSpPr>
        <p:spPr>
          <a:xfrm>
            <a:off x="1469569" y="4363809"/>
            <a:ext cx="3724275" cy="8055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b="1" dirty="0"/>
              <a:t>MEHMET E.</a:t>
            </a: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0A74B391-1B6E-B580-6A1E-BB0DA4465680}"/>
              </a:ext>
            </a:extLst>
          </p:cNvPr>
          <p:cNvSpPr/>
          <p:nvPr/>
        </p:nvSpPr>
        <p:spPr>
          <a:xfrm>
            <a:off x="6927393" y="4368570"/>
            <a:ext cx="3724275" cy="8055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b="1" dirty="0"/>
              <a:t>MEHMET M.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FDC9C5AD-E426-9771-5FC0-2D19C47259BD}"/>
              </a:ext>
            </a:extLst>
          </p:cNvPr>
          <p:cNvSpPr/>
          <p:nvPr/>
        </p:nvSpPr>
        <p:spPr>
          <a:xfrm>
            <a:off x="1469569" y="3377290"/>
            <a:ext cx="3724275" cy="8055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b="1" dirty="0"/>
              <a:t>HÜSEYİN E.</a:t>
            </a:r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CE1CEF92-BB8F-F512-BED3-113A9442A6EE}"/>
              </a:ext>
            </a:extLst>
          </p:cNvPr>
          <p:cNvSpPr/>
          <p:nvPr/>
        </p:nvSpPr>
        <p:spPr>
          <a:xfrm>
            <a:off x="6927394" y="3377290"/>
            <a:ext cx="3724275" cy="8055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b="1" dirty="0"/>
              <a:t>MEHMET D.</a:t>
            </a:r>
          </a:p>
        </p:txBody>
      </p: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76D83550-E024-03FC-A334-B3E37D15DC85}"/>
              </a:ext>
            </a:extLst>
          </p:cNvPr>
          <p:cNvSpPr/>
          <p:nvPr/>
        </p:nvSpPr>
        <p:spPr>
          <a:xfrm>
            <a:off x="6936919" y="5333314"/>
            <a:ext cx="3724275" cy="8055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b="1" dirty="0"/>
              <a:t>VAHİT A.</a:t>
            </a:r>
          </a:p>
        </p:txBody>
      </p: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F1104CF0-B653-64DA-B1F3-69E64F5FC74E}"/>
              </a:ext>
            </a:extLst>
          </p:cNvPr>
          <p:cNvSpPr/>
          <p:nvPr/>
        </p:nvSpPr>
        <p:spPr>
          <a:xfrm>
            <a:off x="1469569" y="5350328"/>
            <a:ext cx="3724275" cy="8055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b="1" dirty="0"/>
              <a:t>MUHAMMET E.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3D90C421-0FBA-8822-2EDB-ABD9464E0D6D}"/>
              </a:ext>
            </a:extLst>
          </p:cNvPr>
          <p:cNvSpPr/>
          <p:nvPr/>
        </p:nvSpPr>
        <p:spPr>
          <a:xfrm>
            <a:off x="2285999" y="65316"/>
            <a:ext cx="6977744" cy="8055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251115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826B1D0-1F4B-35CA-865B-0DC7E9CDA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" y="731520"/>
            <a:ext cx="12188268" cy="54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1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93B377-A215-E385-B927-A4C4500BC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12"/>
          <a:stretch/>
        </p:blipFill>
        <p:spPr>
          <a:xfrm>
            <a:off x="449090" y="719855"/>
            <a:ext cx="11293819" cy="46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0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9E52CBB-140B-5D2B-120C-9D03AE5C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0" y="582683"/>
            <a:ext cx="12002540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0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ntegral">
  <a:themeElements>
    <a:clrScheme name="İ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İ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İ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254</TotalTime>
  <Words>216</Words>
  <Application>Microsoft Office PowerPoint</Application>
  <PresentationFormat>Geniş ekran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Bahnschrift Light SemiCondensed</vt:lpstr>
      <vt:lpstr>Calibri</vt:lpstr>
      <vt:lpstr>Tw Cen MT</vt:lpstr>
      <vt:lpstr>Tw Cen MT Condensed</vt:lpstr>
      <vt:lpstr>Wingdings 3</vt:lpstr>
      <vt:lpstr>İntegral</vt:lpstr>
      <vt:lpstr>PowerPoint Sunusu</vt:lpstr>
      <vt:lpstr>Language Used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Vahit Akpınar</dc:creator>
  <cp:lastModifiedBy>Vahit Akpınar</cp:lastModifiedBy>
  <cp:revision>6</cp:revision>
  <dcterms:created xsi:type="dcterms:W3CDTF">2023-03-29T09:54:35Z</dcterms:created>
  <dcterms:modified xsi:type="dcterms:W3CDTF">2023-03-31T07:45:06Z</dcterms:modified>
</cp:coreProperties>
</file>