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19" autoAdjust="0"/>
  </p:normalViewPr>
  <p:slideViewPr>
    <p:cSldViewPr snapToGrid="0">
      <p:cViewPr varScale="1">
        <p:scale>
          <a:sx n="158" d="100"/>
          <a:sy n="158" d="100"/>
        </p:scale>
        <p:origin x="10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Erman Enginler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15.05.2020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955F9-B8F8-488D-96BC-7A4A8387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  <a:p>
            <a:r>
              <a:rPr lang="en-US" dirty="0"/>
              <a:t>HTML </a:t>
            </a:r>
            <a:r>
              <a:rPr lang="en-US" dirty="0" err="1"/>
              <a:t>elemanlarının</a:t>
            </a:r>
            <a:r>
              <a:rPr lang="en-US" dirty="0"/>
              <a:t> </a:t>
            </a:r>
            <a:r>
              <a:rPr lang="en-US" dirty="0" err="1"/>
              <a:t>ekranda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çıktı</a:t>
            </a:r>
            <a:r>
              <a:rPr lang="en-US" dirty="0"/>
              <a:t> </a:t>
            </a:r>
            <a:r>
              <a:rPr lang="en-US" dirty="0" err="1"/>
              <a:t>alırken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görüneceğini</a:t>
            </a:r>
            <a:r>
              <a:rPr lang="en-US" dirty="0"/>
              <a:t> </a:t>
            </a:r>
            <a:r>
              <a:rPr lang="en-US" dirty="0" err="1"/>
              <a:t>belirler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955F9-B8F8-488D-96BC-7A4A8387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CSS</a:t>
            </a:r>
          </a:p>
          <a:p>
            <a:r>
              <a:rPr lang="en-US" dirty="0"/>
              <a:t>SASS -&gt; Syntactically Awesome Style Sheets</a:t>
            </a:r>
          </a:p>
          <a:p>
            <a:r>
              <a:rPr lang="en-US" dirty="0"/>
              <a:t>SCSS -&gt; Sassy CSS</a:t>
            </a:r>
          </a:p>
          <a:p>
            <a:r>
              <a:rPr lang="en-US" dirty="0"/>
              <a:t>CSS </a:t>
            </a:r>
            <a:r>
              <a:rPr lang="en-US" dirty="0" err="1"/>
              <a:t>yazmanın</a:t>
            </a:r>
            <a:r>
              <a:rPr lang="en-US" dirty="0"/>
              <a:t> alternative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yolu</a:t>
            </a:r>
            <a:endParaRPr lang="en-US" dirty="0"/>
          </a:p>
          <a:p>
            <a:r>
              <a:rPr lang="en-US" dirty="0"/>
              <a:t>Interpreted</a:t>
            </a:r>
          </a:p>
          <a:p>
            <a:r>
              <a:rPr lang="en-US" dirty="0"/>
              <a:t>DRY (Don’t Repeat Yourself)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SCSS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955F9-B8F8-488D-96BC-7A4A8387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Iterations</a:t>
            </a:r>
          </a:p>
          <a:p>
            <a:r>
              <a:rPr lang="en-US" dirty="0"/>
              <a:t>Statements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2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{B40ED2E4-A02A-4FF8-BDF9-B26894823AC4}tf78438558</Template>
  <TotalTime>0</TotalTime>
  <Words>52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SCSS</vt:lpstr>
      <vt:lpstr>CSS</vt:lpstr>
      <vt:lpstr>SCSS</vt:lpstr>
      <vt:lpstr>SCSS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2020-05-14T10:25:34Z</dcterms:created>
  <dcterms:modified xsi:type="dcterms:W3CDTF">2020-05-14T11:32:31Z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