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0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1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1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2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0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4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6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3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fif"/><Relationship Id="rId3" Type="http://schemas.openxmlformats.org/officeDocument/2006/relationships/image" Target="../media/image3.svg"/><Relationship Id="rId7" Type="http://schemas.openxmlformats.org/officeDocument/2006/relationships/image" Target="../media/image7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fif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jfif"/><Relationship Id="rId4" Type="http://schemas.openxmlformats.org/officeDocument/2006/relationships/image" Target="../media/image4.jpg"/><Relationship Id="rId9" Type="http://schemas.openxmlformats.org/officeDocument/2006/relationships/image" Target="../media/image9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hyperlink" Target="mailto:michele.ruberti@walk2talk.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0F10AF1-0D5A-4147-A8EA-B492EFB43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CLouD CONFERENCE ITALIA 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D76BA97A-6E49-4E58-BE36-2C99FD1C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7" r="16618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1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A4E22055-C1B6-4070-87CB-E108E9EF7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8943" y="5332453"/>
            <a:ext cx="2131872" cy="13339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FAF1AA8-D2D1-4A7F-BD18-583D0BF8F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86" y="1263352"/>
            <a:ext cx="4676000" cy="12920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8318CE-F394-4E8C-A25A-EAAEAD367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1263351"/>
            <a:ext cx="4676000" cy="1292053"/>
          </a:xfrm>
          <a:prstGeom prst="rect">
            <a:avLst/>
          </a:prstGeom>
        </p:spPr>
      </p:pic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83C44A8-FB29-4B08-9E36-403C8D7D1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3" t="10244" r="24853" b="11804"/>
          <a:stretch/>
        </p:blipFill>
        <p:spPr>
          <a:xfrm>
            <a:off x="2606982" y="2777762"/>
            <a:ext cx="2382764" cy="963209"/>
          </a:xfrm>
          <a:prstGeom prst="rect">
            <a:avLst/>
          </a:prstGeom>
        </p:spPr>
      </p:pic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84EBC8D-ED26-4E3D-9C57-AD6CCADC16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64" y="2687477"/>
            <a:ext cx="4244397" cy="1172794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1529616-5DBB-4767-B1E9-0C73B982AC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4" t="16706" r="7409" b="9136"/>
          <a:stretch/>
        </p:blipFill>
        <p:spPr>
          <a:xfrm>
            <a:off x="2504751" y="4082629"/>
            <a:ext cx="2677887" cy="652724"/>
          </a:xfrm>
          <a:prstGeom prst="rect">
            <a:avLst/>
          </a:prstGeom>
        </p:spPr>
      </p:pic>
      <p:pic>
        <p:nvPicPr>
          <p:cNvPr id="15" name="Immagine 1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5C8A8BD-DA61-4144-8767-D3DCD19925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5" r="11211"/>
          <a:stretch/>
        </p:blipFill>
        <p:spPr>
          <a:xfrm>
            <a:off x="6753891" y="3951693"/>
            <a:ext cx="3282737" cy="1172793"/>
          </a:xfrm>
          <a:prstGeom prst="rect">
            <a:avLst/>
          </a:prstGeom>
        </p:spPr>
      </p:pic>
      <p:pic>
        <p:nvPicPr>
          <p:cNvPr id="17" name="Immagine 1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626CD05-C307-4F2B-BC8C-9BEEF7DC28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51" y="5332453"/>
            <a:ext cx="3485899" cy="963209"/>
          </a:xfrm>
          <a:prstGeom prst="rect">
            <a:avLst/>
          </a:prstGeom>
        </p:spPr>
      </p:pic>
      <p:pic>
        <p:nvPicPr>
          <p:cNvPr id="19" name="Immagine 1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F12EB81-4430-4334-9FCD-FB98E12D7F1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3" r="14453"/>
          <a:stretch/>
        </p:blipFill>
        <p:spPr>
          <a:xfrm>
            <a:off x="7199051" y="5378936"/>
            <a:ext cx="2488198" cy="10048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803AEB15-7638-47E2-9497-EF9BCC013BA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94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240819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A4E22055-C1B6-4070-87CB-E108E9EF7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42846"/>
            <a:ext cx="4179358" cy="26151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08E9E7-2A30-4A98-B526-798612F36BFE}"/>
              </a:ext>
            </a:extLst>
          </p:cNvPr>
          <p:cNvSpPr txBox="1">
            <a:spLocks/>
          </p:cNvSpPr>
          <p:nvPr/>
        </p:nvSpPr>
        <p:spPr>
          <a:xfrm>
            <a:off x="700856" y="1771875"/>
            <a:ext cx="10909952" cy="20454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chemeClr val="accent1"/>
                </a:solidFill>
                <a:latin typeface="Segoe UI" panose="020B0502040204020203" pitchFamily="34" charset="0"/>
                <a:ea typeface="Lato Light" panose="020F0502020204030203" pitchFamily="34" charset="0"/>
                <a:cs typeface="Segoe UI" panose="020B0502040204020203" pitchFamily="34" charset="0"/>
              </a:rPr>
              <a:t>Sei un Power User? Crea rapidamente Enterprise Mobile Apps con </a:t>
            </a:r>
            <a:r>
              <a:rPr lang="it-IT" b="1" dirty="0" err="1">
                <a:solidFill>
                  <a:schemeClr val="accent1"/>
                </a:solidFill>
                <a:latin typeface="Segoe UI" panose="020B0502040204020203" pitchFamily="34" charset="0"/>
                <a:ea typeface="Lato Light" panose="020F0502020204030203" pitchFamily="34" charset="0"/>
                <a:cs typeface="Segoe UI" panose="020B0502040204020203" pitchFamily="34" charset="0"/>
              </a:rPr>
              <a:t>PowerApps</a:t>
            </a:r>
            <a:r>
              <a:rPr lang="it-IT" b="1" dirty="0">
                <a:solidFill>
                  <a:schemeClr val="accent1"/>
                </a:solidFill>
                <a:latin typeface="Segoe UI" panose="020B0502040204020203" pitchFamily="34" charset="0"/>
                <a:ea typeface="Lato Light" panose="020F0502020204030203" pitchFamily="34" charset="0"/>
                <a:cs typeface="Segoe UI" panose="020B0502040204020203" pitchFamily="34" charset="0"/>
              </a:rPr>
              <a:t> e Microsoft Flow</a:t>
            </a:r>
            <a:endParaRPr lang="en-US" b="1" dirty="0">
              <a:solidFill>
                <a:schemeClr val="accent1"/>
              </a:solidFill>
              <a:latin typeface="Segoe UI" panose="020B0502040204020203" pitchFamily="34" charset="0"/>
              <a:ea typeface="Lato Light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76B025DC-8AE3-46AC-9801-CD66533589FA}"/>
              </a:ext>
            </a:extLst>
          </p:cNvPr>
          <p:cNvSpPr txBox="1"/>
          <p:nvPr/>
        </p:nvSpPr>
        <p:spPr>
          <a:xfrm>
            <a:off x="8145327" y="3198855"/>
            <a:ext cx="3592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Michele Ruberti</a:t>
            </a:r>
          </a:p>
          <a:p>
            <a:pPr algn="ctr"/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0820930C-ADD7-4957-B74D-215DBED4C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639" y="6056174"/>
            <a:ext cx="2900168" cy="6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0820930C-ADD7-4957-B74D-215DBED4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0639" y="6056174"/>
            <a:ext cx="2900168" cy="6372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A1F635-BDF4-4CD2-A494-1C2AA2797049}"/>
              </a:ext>
            </a:extLst>
          </p:cNvPr>
          <p:cNvSpPr txBox="1">
            <a:spLocks/>
          </p:cNvSpPr>
          <p:nvPr/>
        </p:nvSpPr>
        <p:spPr>
          <a:xfrm>
            <a:off x="502610" y="610494"/>
            <a:ext cx="4106346" cy="1151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Who am I?</a:t>
            </a:r>
          </a:p>
        </p:txBody>
      </p:sp>
      <p:sp>
        <p:nvSpPr>
          <p:cNvPr id="7" name="TextBox 42">
            <a:extLst>
              <a:ext uri="{FF2B5EF4-FFF2-40B4-BE49-F238E27FC236}">
                <a16:creationId xmlns:a16="http://schemas.microsoft.com/office/drawing/2014/main" id="{69DD58FC-4B93-49D1-98F6-8F484471057F}"/>
              </a:ext>
            </a:extLst>
          </p:cNvPr>
          <p:cNvSpPr txBox="1"/>
          <p:nvPr/>
        </p:nvSpPr>
        <p:spPr>
          <a:xfrm>
            <a:off x="717434" y="3578405"/>
            <a:ext cx="228600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Michele Ruberti</a:t>
            </a:r>
          </a:p>
        </p:txBody>
      </p:sp>
      <p:sp>
        <p:nvSpPr>
          <p:cNvPr id="8" name="TextBox 43">
            <a:extLst>
              <a:ext uri="{FF2B5EF4-FFF2-40B4-BE49-F238E27FC236}">
                <a16:creationId xmlns:a16="http://schemas.microsoft.com/office/drawing/2014/main" id="{6A7F73AF-76BC-4F72-B84A-4AB3C7F4CDF8}"/>
              </a:ext>
            </a:extLst>
          </p:cNvPr>
          <p:cNvSpPr txBox="1"/>
          <p:nvPr/>
        </p:nvSpPr>
        <p:spPr>
          <a:xfrm>
            <a:off x="90399" y="3954628"/>
            <a:ext cx="3540070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ctr">
              <a:defRPr/>
            </a:pPr>
            <a:r>
              <a:rPr lang="en-US" dirty="0">
                <a:solidFill>
                  <a:schemeClr val="accent1"/>
                </a:solidFill>
              </a:rPr>
              <a:t>System Engineer e Trainer</a:t>
            </a:r>
          </a:p>
          <a:p>
            <a:pPr lvl="0" algn="ctr">
              <a:defRPr/>
            </a:pPr>
            <a:r>
              <a:rPr lang="en-US" dirty="0">
                <a:solidFill>
                  <a:schemeClr val="accent1"/>
                </a:solidFill>
              </a:rPr>
              <a:t>walk2talk srl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0AE03093-3EF2-490D-A4D3-2F0CA647824B}"/>
              </a:ext>
            </a:extLst>
          </p:cNvPr>
          <p:cNvSpPr txBox="1"/>
          <p:nvPr/>
        </p:nvSpPr>
        <p:spPr>
          <a:xfrm>
            <a:off x="4147792" y="1857401"/>
            <a:ext cx="516023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Michele Ruberti</a:t>
            </a:r>
          </a:p>
          <a:p>
            <a:r>
              <a:rPr lang="it-IT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michele.ruberti@walk2talk.it</a:t>
            </a:r>
            <a:endParaRPr lang="it-IT" sz="28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r>
              <a:rPr lang="it-IT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Twitter: @</a:t>
            </a:r>
            <a:r>
              <a:rPr lang="it-IT" sz="28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MicheleRuberti</a:t>
            </a:r>
            <a:endParaRPr lang="it-IT" sz="28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MCT, MCSA, MCSE, MCITP, MCTS</a:t>
            </a:r>
          </a:p>
          <a:p>
            <a:pPr algn="ctr"/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93DCA23-8B18-4BB9-BB83-DEC9DD55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00" y="1543299"/>
            <a:ext cx="2013058" cy="2018078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11E06A4-E585-4660-A223-19C83EE7B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456" y="5805182"/>
            <a:ext cx="1544688" cy="9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1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A0143-7D09-46ED-AA55-20F0991D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415"/>
          </a:xfrm>
        </p:spPr>
        <p:txBody>
          <a:bodyPr/>
          <a:lstStyle/>
          <a:p>
            <a:r>
              <a:rPr lang="it-IT" dirty="0"/>
              <a:t>TITOLO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169348-AD50-47A3-B138-ED252DA2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4518"/>
            <a:ext cx="11029615" cy="4420663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12F10155-9D06-4D94-8A8C-95091072A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456" y="5805182"/>
            <a:ext cx="1544688" cy="96655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2018208C-64C5-4DBB-9503-1CFA2E9FF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639" y="6056174"/>
            <a:ext cx="2900168" cy="6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nero, sedendo, paio, vecchio&#10;&#10;Descrizione generata automaticamente">
            <a:extLst>
              <a:ext uri="{FF2B5EF4-FFF2-40B4-BE49-F238E27FC236}">
                <a16:creationId xmlns:a16="http://schemas.microsoft.com/office/drawing/2014/main" id="{59A28816-1FCE-4873-8C92-6876AD2D1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7202" r="124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E5D99C0-F4C8-4071-96BF-CAE38E95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8383" y="5750740"/>
            <a:ext cx="2860350" cy="1039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1"/>
                </a:solidFill>
              </a:rPr>
              <a:t>GraZIE</a:t>
            </a:r>
            <a:r>
              <a:rPr lang="en-US" sz="48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295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A41"/>
      </a:dk2>
      <a:lt2>
        <a:srgbClr val="E2E8E4"/>
      </a:lt2>
      <a:accent1>
        <a:srgbClr val="DD3397"/>
      </a:accent1>
      <a:accent2>
        <a:srgbClr val="CA21CB"/>
      </a:accent2>
      <a:accent3>
        <a:srgbClr val="9533DD"/>
      </a:accent3>
      <a:accent4>
        <a:srgbClr val="563FD2"/>
      </a:accent4>
      <a:accent5>
        <a:srgbClr val="335FDD"/>
      </a:accent5>
      <a:accent6>
        <a:srgbClr val="2194CB"/>
      </a:accent6>
      <a:hlink>
        <a:srgbClr val="616BCA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8F0ACFF84F014C97CDC578EDCDECAF" ma:contentTypeVersion="11" ma:contentTypeDescription="Creare un nuovo documento." ma:contentTypeScope="" ma:versionID="a446dfd4b9afa372ff0108d52ce73739">
  <xsd:schema xmlns:xsd="http://www.w3.org/2001/XMLSchema" xmlns:xs="http://www.w3.org/2001/XMLSchema" xmlns:p="http://schemas.microsoft.com/office/2006/metadata/properties" xmlns:ns3="baf1cd70-4138-4370-8986-04aa7ef87cfb" xmlns:ns4="49b720d8-4f1f-4157-bec4-e919da29fcd4" targetNamespace="http://schemas.microsoft.com/office/2006/metadata/properties" ma:root="true" ma:fieldsID="ec167850a63fa85abe357d27c81ed71b" ns3:_="" ns4:_="">
    <xsd:import namespace="baf1cd70-4138-4370-8986-04aa7ef87cfb"/>
    <xsd:import namespace="49b720d8-4f1f-4157-bec4-e919da29fc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1cd70-4138-4370-8986-04aa7ef87c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720d8-4f1f-4157-bec4-e919da29fc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3B2AA9-42B8-4D4E-A907-2B813D2FA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f1cd70-4138-4370-8986-04aa7ef87cfb"/>
    <ds:schemaRef ds:uri="49b720d8-4f1f-4157-bec4-e919da29fc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B630DC-8FF8-4ABD-9DF6-1135FDFCCD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CF4173-6C6B-4B85-8B03-E06DC6C065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Avenir Next LT Pro</vt:lpstr>
      <vt:lpstr>Calibri</vt:lpstr>
      <vt:lpstr>Gill Sans MT</vt:lpstr>
      <vt:lpstr>Segoe UI</vt:lpstr>
      <vt:lpstr>Wingdings 2</vt:lpstr>
      <vt:lpstr>DividendVTI</vt:lpstr>
      <vt:lpstr>CLouD CONFERENCE ITALIA  2019</vt:lpstr>
      <vt:lpstr>Presentazione standard di PowerPoint</vt:lpstr>
      <vt:lpstr>Presentazione standard di PowerPoint</vt:lpstr>
      <vt:lpstr>Presentazione standard di PowerPoint</vt:lpstr>
      <vt:lpstr>TITOLO SLIDE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CONFERENCE ITALIA  2019</dc:title>
  <dc:creator>Michele Ruberti</dc:creator>
  <cp:lastModifiedBy>Michele Ruberti</cp:lastModifiedBy>
  <cp:revision>5</cp:revision>
  <dcterms:created xsi:type="dcterms:W3CDTF">2019-11-07T08:26:23Z</dcterms:created>
  <dcterms:modified xsi:type="dcterms:W3CDTF">2019-11-07T09:22:30Z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0x010100348F0ACFF84F014C97CDC578EDCDECAF</vt:lpwstr>
  </property>
</Properties>
</file>