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96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22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22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29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7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17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23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5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45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78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6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F087-7F05-4835-A39A-7E1130D28D16}" type="datetimeFigureOut">
              <a:rPr lang="it-IT" smtClean="0"/>
              <a:t>22/08/2019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970D-DD36-4210-B166-D4C5A801F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svg"/><Relationship Id="rId10" Type="http://schemas.openxmlformats.org/officeDocument/2006/relationships/image" Target="../media/image56.sv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>
            <a:spLocks noChangeAspect="1"/>
          </p:cNvSpPr>
          <p:nvPr/>
        </p:nvSpPr>
        <p:spPr>
          <a:xfrm>
            <a:off x="1704109" y="165423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it-IT" sz="2800" b="1" dirty="0" smtClean="0"/>
              <a:t>7</a:t>
            </a:r>
            <a:endParaRPr lang="it-IT" sz="2800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172390" y="571915"/>
            <a:ext cx="1164702" cy="884545"/>
            <a:chOff x="4178923" y="571915"/>
            <a:chExt cx="1164702" cy="884545"/>
          </a:xfrm>
        </p:grpSpPr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7B2A3537-A9EF-4099-9B3F-2EF5BAF6A488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4440338" y="571915"/>
              <a:ext cx="641873" cy="720186"/>
            </a:xfrm>
            <a:custGeom>
              <a:avLst/>
              <a:gdLst>
                <a:gd name="T0" fmla="*/ 977 w 983"/>
                <a:gd name="T1" fmla="*/ 759 h 1105"/>
                <a:gd name="T2" fmla="*/ 931 w 983"/>
                <a:gd name="T3" fmla="*/ 1067 h 1105"/>
                <a:gd name="T4" fmla="*/ 736 w 983"/>
                <a:gd name="T5" fmla="*/ 1062 h 1105"/>
                <a:gd name="T6" fmla="*/ 700 w 983"/>
                <a:gd name="T7" fmla="*/ 867 h 1105"/>
                <a:gd name="T8" fmla="*/ 777 w 983"/>
                <a:gd name="T9" fmla="*/ 966 h 1105"/>
                <a:gd name="T10" fmla="*/ 834 w 983"/>
                <a:gd name="T11" fmla="*/ 1026 h 1105"/>
                <a:gd name="T12" fmla="*/ 894 w 983"/>
                <a:gd name="T13" fmla="*/ 969 h 1105"/>
                <a:gd name="T14" fmla="*/ 898 w 983"/>
                <a:gd name="T15" fmla="*/ 788 h 1105"/>
                <a:gd name="T16" fmla="*/ 882 w 983"/>
                <a:gd name="T17" fmla="*/ 715 h 1105"/>
                <a:gd name="T18" fmla="*/ 821 w 983"/>
                <a:gd name="T19" fmla="*/ 701 h 1105"/>
                <a:gd name="T20" fmla="*/ 844 w 983"/>
                <a:gd name="T21" fmla="*/ 618 h 1105"/>
                <a:gd name="T22" fmla="*/ 944 w 983"/>
                <a:gd name="T23" fmla="*/ 458 h 1105"/>
                <a:gd name="T24" fmla="*/ 750 w 983"/>
                <a:gd name="T25" fmla="*/ 453 h 1105"/>
                <a:gd name="T26" fmla="*/ 707 w 983"/>
                <a:gd name="T27" fmla="*/ 550 h 1105"/>
                <a:gd name="T28" fmla="*/ 740 w 983"/>
                <a:gd name="T29" fmla="*/ 860 h 1105"/>
                <a:gd name="T30" fmla="*/ 857 w 983"/>
                <a:gd name="T31" fmla="*/ 900 h 1105"/>
                <a:gd name="T32" fmla="*/ 839 w 983"/>
                <a:gd name="T33" fmla="*/ 823 h 1105"/>
                <a:gd name="T34" fmla="*/ 781 w 983"/>
                <a:gd name="T35" fmla="*/ 764 h 1105"/>
                <a:gd name="T36" fmla="*/ 785 w 983"/>
                <a:gd name="T37" fmla="*/ 591 h 1105"/>
                <a:gd name="T38" fmla="*/ 804 w 983"/>
                <a:gd name="T39" fmla="*/ 511 h 1105"/>
                <a:gd name="T40" fmla="*/ 887 w 983"/>
                <a:gd name="T41" fmla="*/ 512 h 1105"/>
                <a:gd name="T42" fmla="*/ 902 w 983"/>
                <a:gd name="T43" fmla="*/ 586 h 1105"/>
                <a:gd name="T44" fmla="*/ 982 w 983"/>
                <a:gd name="T45" fmla="*/ 556 h 1105"/>
                <a:gd name="T46" fmla="*/ 543 w 983"/>
                <a:gd name="T47" fmla="*/ 902 h 1105"/>
                <a:gd name="T48" fmla="*/ 55 w 983"/>
                <a:gd name="T49" fmla="*/ 620 h 1105"/>
                <a:gd name="T50" fmla="*/ 27 w 983"/>
                <a:gd name="T51" fmla="*/ 170 h 1105"/>
                <a:gd name="T52" fmla="*/ 0 w 983"/>
                <a:gd name="T53" fmla="*/ 620 h 1105"/>
                <a:gd name="T54" fmla="*/ 541 w 983"/>
                <a:gd name="T55" fmla="*/ 957 h 1105"/>
                <a:gd name="T56" fmla="*/ 569 w 983"/>
                <a:gd name="T57" fmla="*/ 930 h 1105"/>
                <a:gd name="T58" fmla="*/ 193 w 983"/>
                <a:gd name="T59" fmla="*/ 498 h 1105"/>
                <a:gd name="T60" fmla="*/ 540 w 983"/>
                <a:gd name="T61" fmla="*/ 602 h 1105"/>
                <a:gd name="T62" fmla="*/ 661 w 983"/>
                <a:gd name="T63" fmla="*/ 641 h 1105"/>
                <a:gd name="T64" fmla="*/ 221 w 983"/>
                <a:gd name="T65" fmla="*/ 585 h 1105"/>
                <a:gd name="T66" fmla="*/ 193 w 983"/>
                <a:gd name="T67" fmla="*/ 620 h 1105"/>
                <a:gd name="T68" fmla="*/ 660 w 983"/>
                <a:gd name="T69" fmla="*/ 757 h 1105"/>
                <a:gd name="T70" fmla="*/ 659 w 983"/>
                <a:gd name="T71" fmla="*/ 837 h 1105"/>
                <a:gd name="T72" fmla="*/ 165 w 983"/>
                <a:gd name="T73" fmla="*/ 733 h 1105"/>
                <a:gd name="T74" fmla="*/ 114 w 983"/>
                <a:gd name="T75" fmla="*/ 199 h 1105"/>
                <a:gd name="T76" fmla="*/ 270 w 983"/>
                <a:gd name="T77" fmla="*/ 39 h 1105"/>
                <a:gd name="T78" fmla="*/ 916 w 983"/>
                <a:gd name="T79" fmla="*/ 91 h 1105"/>
                <a:gd name="T80" fmla="*/ 972 w 983"/>
                <a:gd name="T81" fmla="*/ 395 h 1105"/>
                <a:gd name="T82" fmla="*/ 894 w 983"/>
                <a:gd name="T83" fmla="*/ 368 h 1105"/>
                <a:gd name="T84" fmla="*/ 892 w 983"/>
                <a:gd name="T85" fmla="*/ 284 h 1105"/>
                <a:gd name="T86" fmla="*/ 544 w 983"/>
                <a:gd name="T87" fmla="*/ 366 h 1105"/>
                <a:gd name="T88" fmla="*/ 193 w 983"/>
                <a:gd name="T89" fmla="*/ 281 h 1105"/>
                <a:gd name="T90" fmla="*/ 542 w 983"/>
                <a:gd name="T91" fmla="*/ 456 h 1105"/>
                <a:gd name="T92" fmla="*/ 676 w 983"/>
                <a:gd name="T93" fmla="*/ 493 h 1105"/>
                <a:gd name="T94" fmla="*/ 222 w 983"/>
                <a:gd name="T95" fmla="*/ 440 h 1105"/>
                <a:gd name="T96" fmla="*/ 193 w 983"/>
                <a:gd name="T97" fmla="*/ 498 h 1105"/>
                <a:gd name="T98" fmla="*/ 544 w 983"/>
                <a:gd name="T99" fmla="*/ 319 h 1105"/>
                <a:gd name="T100" fmla="*/ 544 w 983"/>
                <a:gd name="T101" fmla="*/ 79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3" h="1105">
                  <a:moveTo>
                    <a:pt x="940" y="661"/>
                  </a:moveTo>
                  <a:cubicBezTo>
                    <a:pt x="964" y="686"/>
                    <a:pt x="978" y="721"/>
                    <a:pt x="977" y="759"/>
                  </a:cubicBezTo>
                  <a:cubicBezTo>
                    <a:pt x="977" y="759"/>
                    <a:pt x="977" y="759"/>
                    <a:pt x="973" y="971"/>
                  </a:cubicBezTo>
                  <a:cubicBezTo>
                    <a:pt x="972" y="1009"/>
                    <a:pt x="956" y="1042"/>
                    <a:pt x="931" y="1067"/>
                  </a:cubicBezTo>
                  <a:cubicBezTo>
                    <a:pt x="905" y="1091"/>
                    <a:pt x="870" y="1105"/>
                    <a:pt x="832" y="1105"/>
                  </a:cubicBezTo>
                  <a:cubicBezTo>
                    <a:pt x="795" y="1104"/>
                    <a:pt x="760" y="1088"/>
                    <a:pt x="736" y="1062"/>
                  </a:cubicBezTo>
                  <a:cubicBezTo>
                    <a:pt x="711" y="1037"/>
                    <a:pt x="697" y="1002"/>
                    <a:pt x="698" y="965"/>
                  </a:cubicBezTo>
                  <a:cubicBezTo>
                    <a:pt x="698" y="965"/>
                    <a:pt x="698" y="965"/>
                    <a:pt x="700" y="867"/>
                  </a:cubicBezTo>
                  <a:cubicBezTo>
                    <a:pt x="710" y="889"/>
                    <a:pt x="731" y="918"/>
                    <a:pt x="778" y="934"/>
                  </a:cubicBezTo>
                  <a:cubicBezTo>
                    <a:pt x="778" y="934"/>
                    <a:pt x="778" y="934"/>
                    <a:pt x="777" y="966"/>
                  </a:cubicBezTo>
                  <a:cubicBezTo>
                    <a:pt x="776" y="982"/>
                    <a:pt x="783" y="997"/>
                    <a:pt x="793" y="1008"/>
                  </a:cubicBezTo>
                  <a:cubicBezTo>
                    <a:pt x="804" y="1019"/>
                    <a:pt x="818" y="1025"/>
                    <a:pt x="834" y="1026"/>
                  </a:cubicBezTo>
                  <a:cubicBezTo>
                    <a:pt x="850" y="1026"/>
                    <a:pt x="865" y="1020"/>
                    <a:pt x="876" y="1009"/>
                  </a:cubicBezTo>
                  <a:cubicBezTo>
                    <a:pt x="887" y="999"/>
                    <a:pt x="893" y="985"/>
                    <a:pt x="894" y="969"/>
                  </a:cubicBezTo>
                  <a:cubicBezTo>
                    <a:pt x="894" y="969"/>
                    <a:pt x="894" y="969"/>
                    <a:pt x="895" y="928"/>
                  </a:cubicBezTo>
                  <a:cubicBezTo>
                    <a:pt x="895" y="928"/>
                    <a:pt x="895" y="928"/>
                    <a:pt x="898" y="788"/>
                  </a:cubicBezTo>
                  <a:cubicBezTo>
                    <a:pt x="898" y="788"/>
                    <a:pt x="898" y="788"/>
                    <a:pt x="899" y="757"/>
                  </a:cubicBezTo>
                  <a:cubicBezTo>
                    <a:pt x="899" y="741"/>
                    <a:pt x="892" y="726"/>
                    <a:pt x="882" y="715"/>
                  </a:cubicBezTo>
                  <a:cubicBezTo>
                    <a:pt x="872" y="705"/>
                    <a:pt x="858" y="697"/>
                    <a:pt x="841" y="697"/>
                  </a:cubicBezTo>
                  <a:cubicBezTo>
                    <a:pt x="834" y="697"/>
                    <a:pt x="828" y="699"/>
                    <a:pt x="821" y="701"/>
                  </a:cubicBezTo>
                  <a:cubicBezTo>
                    <a:pt x="821" y="701"/>
                    <a:pt x="821" y="701"/>
                    <a:pt x="823" y="620"/>
                  </a:cubicBezTo>
                  <a:cubicBezTo>
                    <a:pt x="829" y="619"/>
                    <a:pt x="836" y="618"/>
                    <a:pt x="844" y="618"/>
                  </a:cubicBezTo>
                  <a:cubicBezTo>
                    <a:pt x="881" y="619"/>
                    <a:pt x="916" y="636"/>
                    <a:pt x="940" y="661"/>
                  </a:cubicBezTo>
                  <a:close/>
                  <a:moveTo>
                    <a:pt x="944" y="458"/>
                  </a:moveTo>
                  <a:cubicBezTo>
                    <a:pt x="920" y="432"/>
                    <a:pt x="885" y="416"/>
                    <a:pt x="848" y="416"/>
                  </a:cubicBezTo>
                  <a:cubicBezTo>
                    <a:pt x="810" y="415"/>
                    <a:pt x="775" y="429"/>
                    <a:pt x="750" y="453"/>
                  </a:cubicBezTo>
                  <a:cubicBezTo>
                    <a:pt x="750" y="454"/>
                    <a:pt x="750" y="454"/>
                    <a:pt x="750" y="454"/>
                  </a:cubicBezTo>
                  <a:cubicBezTo>
                    <a:pt x="724" y="478"/>
                    <a:pt x="708" y="512"/>
                    <a:pt x="707" y="550"/>
                  </a:cubicBezTo>
                  <a:cubicBezTo>
                    <a:pt x="703" y="761"/>
                    <a:pt x="703" y="761"/>
                    <a:pt x="703" y="761"/>
                  </a:cubicBezTo>
                  <a:cubicBezTo>
                    <a:pt x="702" y="800"/>
                    <a:pt x="716" y="834"/>
                    <a:pt x="740" y="860"/>
                  </a:cubicBezTo>
                  <a:cubicBezTo>
                    <a:pt x="765" y="885"/>
                    <a:pt x="799" y="901"/>
                    <a:pt x="837" y="902"/>
                  </a:cubicBezTo>
                  <a:cubicBezTo>
                    <a:pt x="844" y="902"/>
                    <a:pt x="851" y="901"/>
                    <a:pt x="857" y="900"/>
                  </a:cubicBezTo>
                  <a:cubicBezTo>
                    <a:pt x="860" y="819"/>
                    <a:pt x="860" y="819"/>
                    <a:pt x="860" y="819"/>
                  </a:cubicBezTo>
                  <a:cubicBezTo>
                    <a:pt x="853" y="821"/>
                    <a:pt x="846" y="823"/>
                    <a:pt x="839" y="823"/>
                  </a:cubicBezTo>
                  <a:cubicBezTo>
                    <a:pt x="823" y="823"/>
                    <a:pt x="808" y="816"/>
                    <a:pt x="798" y="805"/>
                  </a:cubicBezTo>
                  <a:cubicBezTo>
                    <a:pt x="787" y="794"/>
                    <a:pt x="781" y="780"/>
                    <a:pt x="781" y="764"/>
                  </a:cubicBezTo>
                  <a:cubicBezTo>
                    <a:pt x="785" y="596"/>
                    <a:pt x="785" y="596"/>
                    <a:pt x="785" y="596"/>
                  </a:cubicBezTo>
                  <a:cubicBezTo>
                    <a:pt x="785" y="591"/>
                    <a:pt x="785" y="591"/>
                    <a:pt x="785" y="591"/>
                  </a:cubicBezTo>
                  <a:cubicBezTo>
                    <a:pt x="786" y="552"/>
                    <a:pt x="786" y="552"/>
                    <a:pt x="786" y="552"/>
                  </a:cubicBezTo>
                  <a:cubicBezTo>
                    <a:pt x="787" y="536"/>
                    <a:pt x="793" y="521"/>
                    <a:pt x="804" y="511"/>
                  </a:cubicBezTo>
                  <a:cubicBezTo>
                    <a:pt x="816" y="500"/>
                    <a:pt x="830" y="494"/>
                    <a:pt x="846" y="494"/>
                  </a:cubicBezTo>
                  <a:cubicBezTo>
                    <a:pt x="862" y="495"/>
                    <a:pt x="876" y="501"/>
                    <a:pt x="887" y="512"/>
                  </a:cubicBezTo>
                  <a:cubicBezTo>
                    <a:pt x="897" y="524"/>
                    <a:pt x="904" y="538"/>
                    <a:pt x="903" y="554"/>
                  </a:cubicBezTo>
                  <a:cubicBezTo>
                    <a:pt x="902" y="586"/>
                    <a:pt x="902" y="586"/>
                    <a:pt x="902" y="586"/>
                  </a:cubicBezTo>
                  <a:cubicBezTo>
                    <a:pt x="949" y="602"/>
                    <a:pt x="970" y="632"/>
                    <a:pt x="980" y="654"/>
                  </a:cubicBezTo>
                  <a:cubicBezTo>
                    <a:pt x="982" y="556"/>
                    <a:pt x="982" y="556"/>
                    <a:pt x="982" y="556"/>
                  </a:cubicBezTo>
                  <a:cubicBezTo>
                    <a:pt x="983" y="518"/>
                    <a:pt x="969" y="483"/>
                    <a:pt x="944" y="458"/>
                  </a:cubicBezTo>
                  <a:close/>
                  <a:moveTo>
                    <a:pt x="543" y="902"/>
                  </a:moveTo>
                  <a:cubicBezTo>
                    <a:pt x="376" y="899"/>
                    <a:pt x="228" y="869"/>
                    <a:pt x="123" y="774"/>
                  </a:cubicBezTo>
                  <a:cubicBezTo>
                    <a:pt x="88" y="740"/>
                    <a:pt x="55" y="688"/>
                    <a:pt x="55" y="620"/>
                  </a:cubicBezTo>
                  <a:cubicBezTo>
                    <a:pt x="55" y="197"/>
                    <a:pt x="55" y="197"/>
                    <a:pt x="55" y="197"/>
                  </a:cubicBezTo>
                  <a:cubicBezTo>
                    <a:pt x="55" y="182"/>
                    <a:pt x="42" y="170"/>
                    <a:pt x="27" y="170"/>
                  </a:cubicBezTo>
                  <a:cubicBezTo>
                    <a:pt x="13" y="170"/>
                    <a:pt x="0" y="182"/>
                    <a:pt x="0" y="197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1" y="706"/>
                    <a:pt x="42" y="773"/>
                    <a:pt x="86" y="814"/>
                  </a:cubicBezTo>
                  <a:cubicBezTo>
                    <a:pt x="207" y="924"/>
                    <a:pt x="370" y="954"/>
                    <a:pt x="541" y="957"/>
                  </a:cubicBezTo>
                  <a:cubicBezTo>
                    <a:pt x="542" y="957"/>
                    <a:pt x="542" y="957"/>
                    <a:pt x="542" y="957"/>
                  </a:cubicBezTo>
                  <a:cubicBezTo>
                    <a:pt x="556" y="957"/>
                    <a:pt x="569" y="945"/>
                    <a:pt x="569" y="930"/>
                  </a:cubicBezTo>
                  <a:cubicBezTo>
                    <a:pt x="569" y="915"/>
                    <a:pt x="558" y="902"/>
                    <a:pt x="543" y="902"/>
                  </a:cubicBezTo>
                  <a:close/>
                  <a:moveTo>
                    <a:pt x="193" y="498"/>
                  </a:moveTo>
                  <a:cubicBezTo>
                    <a:pt x="193" y="498"/>
                    <a:pt x="193" y="498"/>
                    <a:pt x="193" y="498"/>
                  </a:cubicBezTo>
                  <a:cubicBezTo>
                    <a:pt x="217" y="556"/>
                    <a:pt x="363" y="602"/>
                    <a:pt x="540" y="602"/>
                  </a:cubicBezTo>
                  <a:cubicBezTo>
                    <a:pt x="583" y="602"/>
                    <a:pt x="624" y="599"/>
                    <a:pt x="662" y="594"/>
                  </a:cubicBezTo>
                  <a:cubicBezTo>
                    <a:pt x="661" y="641"/>
                    <a:pt x="661" y="641"/>
                    <a:pt x="661" y="641"/>
                  </a:cubicBezTo>
                  <a:cubicBezTo>
                    <a:pt x="623" y="646"/>
                    <a:pt x="583" y="648"/>
                    <a:pt x="540" y="648"/>
                  </a:cubicBezTo>
                  <a:cubicBezTo>
                    <a:pt x="408" y="648"/>
                    <a:pt x="293" y="626"/>
                    <a:pt x="221" y="585"/>
                  </a:cubicBezTo>
                  <a:cubicBezTo>
                    <a:pt x="211" y="580"/>
                    <a:pt x="202" y="574"/>
                    <a:pt x="193" y="567"/>
                  </a:cubicBezTo>
                  <a:cubicBezTo>
                    <a:pt x="193" y="582"/>
                    <a:pt x="193" y="599"/>
                    <a:pt x="193" y="620"/>
                  </a:cubicBezTo>
                  <a:cubicBezTo>
                    <a:pt x="193" y="700"/>
                    <a:pt x="350" y="765"/>
                    <a:pt x="544" y="765"/>
                  </a:cubicBezTo>
                  <a:cubicBezTo>
                    <a:pt x="584" y="765"/>
                    <a:pt x="624" y="763"/>
                    <a:pt x="660" y="757"/>
                  </a:cubicBezTo>
                  <a:cubicBezTo>
                    <a:pt x="660" y="757"/>
                    <a:pt x="660" y="757"/>
                    <a:pt x="660" y="760"/>
                  </a:cubicBezTo>
                  <a:cubicBezTo>
                    <a:pt x="659" y="837"/>
                    <a:pt x="659" y="837"/>
                    <a:pt x="659" y="837"/>
                  </a:cubicBezTo>
                  <a:cubicBezTo>
                    <a:pt x="623" y="842"/>
                    <a:pt x="583" y="844"/>
                    <a:pt x="544" y="844"/>
                  </a:cubicBezTo>
                  <a:cubicBezTo>
                    <a:pt x="384" y="842"/>
                    <a:pt x="249" y="811"/>
                    <a:pt x="165" y="733"/>
                  </a:cubicBezTo>
                  <a:cubicBezTo>
                    <a:pt x="137" y="707"/>
                    <a:pt x="114" y="668"/>
                    <a:pt x="114" y="620"/>
                  </a:cubicBezTo>
                  <a:cubicBezTo>
                    <a:pt x="114" y="620"/>
                    <a:pt x="114" y="620"/>
                    <a:pt x="114" y="199"/>
                  </a:cubicBezTo>
                  <a:cubicBezTo>
                    <a:pt x="114" y="149"/>
                    <a:pt x="143" y="112"/>
                    <a:pt x="171" y="91"/>
                  </a:cubicBezTo>
                  <a:cubicBezTo>
                    <a:pt x="199" y="68"/>
                    <a:pt x="232" y="52"/>
                    <a:pt x="270" y="39"/>
                  </a:cubicBezTo>
                  <a:cubicBezTo>
                    <a:pt x="344" y="14"/>
                    <a:pt x="439" y="0"/>
                    <a:pt x="544" y="0"/>
                  </a:cubicBezTo>
                  <a:cubicBezTo>
                    <a:pt x="700" y="2"/>
                    <a:pt x="831" y="26"/>
                    <a:pt x="916" y="91"/>
                  </a:cubicBezTo>
                  <a:cubicBezTo>
                    <a:pt x="944" y="112"/>
                    <a:pt x="972" y="149"/>
                    <a:pt x="972" y="199"/>
                  </a:cubicBezTo>
                  <a:cubicBezTo>
                    <a:pt x="972" y="199"/>
                    <a:pt x="972" y="199"/>
                    <a:pt x="972" y="395"/>
                  </a:cubicBezTo>
                  <a:cubicBezTo>
                    <a:pt x="971" y="394"/>
                    <a:pt x="969" y="394"/>
                    <a:pt x="968" y="394"/>
                  </a:cubicBezTo>
                  <a:cubicBezTo>
                    <a:pt x="945" y="380"/>
                    <a:pt x="920" y="372"/>
                    <a:pt x="894" y="368"/>
                  </a:cubicBezTo>
                  <a:cubicBezTo>
                    <a:pt x="894" y="368"/>
                    <a:pt x="894" y="368"/>
                    <a:pt x="894" y="281"/>
                  </a:cubicBezTo>
                  <a:cubicBezTo>
                    <a:pt x="893" y="282"/>
                    <a:pt x="892" y="283"/>
                    <a:pt x="892" y="284"/>
                  </a:cubicBezTo>
                  <a:cubicBezTo>
                    <a:pt x="868" y="302"/>
                    <a:pt x="839" y="316"/>
                    <a:pt x="804" y="328"/>
                  </a:cubicBezTo>
                  <a:cubicBezTo>
                    <a:pt x="735" y="352"/>
                    <a:pt x="644" y="366"/>
                    <a:pt x="544" y="366"/>
                  </a:cubicBezTo>
                  <a:cubicBezTo>
                    <a:pt x="411" y="365"/>
                    <a:pt x="296" y="343"/>
                    <a:pt x="223" y="303"/>
                  </a:cubicBezTo>
                  <a:cubicBezTo>
                    <a:pt x="212" y="296"/>
                    <a:pt x="202" y="289"/>
                    <a:pt x="193" y="281"/>
                  </a:cubicBezTo>
                  <a:cubicBezTo>
                    <a:pt x="193" y="281"/>
                    <a:pt x="193" y="281"/>
                    <a:pt x="193" y="348"/>
                  </a:cubicBezTo>
                  <a:cubicBezTo>
                    <a:pt x="211" y="408"/>
                    <a:pt x="361" y="456"/>
                    <a:pt x="542" y="456"/>
                  </a:cubicBezTo>
                  <a:cubicBezTo>
                    <a:pt x="601" y="456"/>
                    <a:pt x="657" y="450"/>
                    <a:pt x="706" y="441"/>
                  </a:cubicBezTo>
                  <a:cubicBezTo>
                    <a:pt x="694" y="457"/>
                    <a:pt x="684" y="475"/>
                    <a:pt x="676" y="493"/>
                  </a:cubicBezTo>
                  <a:cubicBezTo>
                    <a:pt x="635" y="499"/>
                    <a:pt x="589" y="502"/>
                    <a:pt x="542" y="502"/>
                  </a:cubicBezTo>
                  <a:cubicBezTo>
                    <a:pt x="410" y="502"/>
                    <a:pt x="295" y="480"/>
                    <a:pt x="222" y="440"/>
                  </a:cubicBezTo>
                  <a:cubicBezTo>
                    <a:pt x="212" y="433"/>
                    <a:pt x="202" y="427"/>
                    <a:pt x="193" y="420"/>
                  </a:cubicBezTo>
                  <a:cubicBezTo>
                    <a:pt x="193" y="426"/>
                    <a:pt x="193" y="446"/>
                    <a:pt x="193" y="498"/>
                  </a:cubicBezTo>
                  <a:close/>
                  <a:moveTo>
                    <a:pt x="193" y="199"/>
                  </a:moveTo>
                  <a:cubicBezTo>
                    <a:pt x="193" y="265"/>
                    <a:pt x="350" y="319"/>
                    <a:pt x="544" y="319"/>
                  </a:cubicBezTo>
                  <a:cubicBezTo>
                    <a:pt x="736" y="319"/>
                    <a:pt x="894" y="265"/>
                    <a:pt x="894" y="199"/>
                  </a:cubicBezTo>
                  <a:cubicBezTo>
                    <a:pt x="894" y="132"/>
                    <a:pt x="736" y="79"/>
                    <a:pt x="544" y="79"/>
                  </a:cubicBezTo>
                  <a:cubicBezTo>
                    <a:pt x="350" y="79"/>
                    <a:pt x="193" y="132"/>
                    <a:pt x="193" y="199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78923" y="129210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DPM Storage for File system 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486524" y="571915"/>
            <a:ext cx="1164702" cy="884545"/>
            <a:chOff x="4178923" y="571915"/>
            <a:chExt cx="1164702" cy="884545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7B2A3537-A9EF-4099-9B3F-2EF5BAF6A488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4440338" y="571915"/>
              <a:ext cx="641873" cy="720186"/>
            </a:xfrm>
            <a:custGeom>
              <a:avLst/>
              <a:gdLst>
                <a:gd name="T0" fmla="*/ 977 w 983"/>
                <a:gd name="T1" fmla="*/ 759 h 1105"/>
                <a:gd name="T2" fmla="*/ 931 w 983"/>
                <a:gd name="T3" fmla="*/ 1067 h 1105"/>
                <a:gd name="T4" fmla="*/ 736 w 983"/>
                <a:gd name="T5" fmla="*/ 1062 h 1105"/>
                <a:gd name="T6" fmla="*/ 700 w 983"/>
                <a:gd name="T7" fmla="*/ 867 h 1105"/>
                <a:gd name="T8" fmla="*/ 777 w 983"/>
                <a:gd name="T9" fmla="*/ 966 h 1105"/>
                <a:gd name="T10" fmla="*/ 834 w 983"/>
                <a:gd name="T11" fmla="*/ 1026 h 1105"/>
                <a:gd name="T12" fmla="*/ 894 w 983"/>
                <a:gd name="T13" fmla="*/ 969 h 1105"/>
                <a:gd name="T14" fmla="*/ 898 w 983"/>
                <a:gd name="T15" fmla="*/ 788 h 1105"/>
                <a:gd name="T16" fmla="*/ 882 w 983"/>
                <a:gd name="T17" fmla="*/ 715 h 1105"/>
                <a:gd name="T18" fmla="*/ 821 w 983"/>
                <a:gd name="T19" fmla="*/ 701 h 1105"/>
                <a:gd name="T20" fmla="*/ 844 w 983"/>
                <a:gd name="T21" fmla="*/ 618 h 1105"/>
                <a:gd name="T22" fmla="*/ 944 w 983"/>
                <a:gd name="T23" fmla="*/ 458 h 1105"/>
                <a:gd name="T24" fmla="*/ 750 w 983"/>
                <a:gd name="T25" fmla="*/ 453 h 1105"/>
                <a:gd name="T26" fmla="*/ 707 w 983"/>
                <a:gd name="T27" fmla="*/ 550 h 1105"/>
                <a:gd name="T28" fmla="*/ 740 w 983"/>
                <a:gd name="T29" fmla="*/ 860 h 1105"/>
                <a:gd name="T30" fmla="*/ 857 w 983"/>
                <a:gd name="T31" fmla="*/ 900 h 1105"/>
                <a:gd name="T32" fmla="*/ 839 w 983"/>
                <a:gd name="T33" fmla="*/ 823 h 1105"/>
                <a:gd name="T34" fmla="*/ 781 w 983"/>
                <a:gd name="T35" fmla="*/ 764 h 1105"/>
                <a:gd name="T36" fmla="*/ 785 w 983"/>
                <a:gd name="T37" fmla="*/ 591 h 1105"/>
                <a:gd name="T38" fmla="*/ 804 w 983"/>
                <a:gd name="T39" fmla="*/ 511 h 1105"/>
                <a:gd name="T40" fmla="*/ 887 w 983"/>
                <a:gd name="T41" fmla="*/ 512 h 1105"/>
                <a:gd name="T42" fmla="*/ 902 w 983"/>
                <a:gd name="T43" fmla="*/ 586 h 1105"/>
                <a:gd name="T44" fmla="*/ 982 w 983"/>
                <a:gd name="T45" fmla="*/ 556 h 1105"/>
                <a:gd name="T46" fmla="*/ 543 w 983"/>
                <a:gd name="T47" fmla="*/ 902 h 1105"/>
                <a:gd name="T48" fmla="*/ 55 w 983"/>
                <a:gd name="T49" fmla="*/ 620 h 1105"/>
                <a:gd name="T50" fmla="*/ 27 w 983"/>
                <a:gd name="T51" fmla="*/ 170 h 1105"/>
                <a:gd name="T52" fmla="*/ 0 w 983"/>
                <a:gd name="T53" fmla="*/ 620 h 1105"/>
                <a:gd name="T54" fmla="*/ 541 w 983"/>
                <a:gd name="T55" fmla="*/ 957 h 1105"/>
                <a:gd name="T56" fmla="*/ 569 w 983"/>
                <a:gd name="T57" fmla="*/ 930 h 1105"/>
                <a:gd name="T58" fmla="*/ 193 w 983"/>
                <a:gd name="T59" fmla="*/ 498 h 1105"/>
                <a:gd name="T60" fmla="*/ 540 w 983"/>
                <a:gd name="T61" fmla="*/ 602 h 1105"/>
                <a:gd name="T62" fmla="*/ 661 w 983"/>
                <a:gd name="T63" fmla="*/ 641 h 1105"/>
                <a:gd name="T64" fmla="*/ 221 w 983"/>
                <a:gd name="T65" fmla="*/ 585 h 1105"/>
                <a:gd name="T66" fmla="*/ 193 w 983"/>
                <a:gd name="T67" fmla="*/ 620 h 1105"/>
                <a:gd name="T68" fmla="*/ 660 w 983"/>
                <a:gd name="T69" fmla="*/ 757 h 1105"/>
                <a:gd name="T70" fmla="*/ 659 w 983"/>
                <a:gd name="T71" fmla="*/ 837 h 1105"/>
                <a:gd name="T72" fmla="*/ 165 w 983"/>
                <a:gd name="T73" fmla="*/ 733 h 1105"/>
                <a:gd name="T74" fmla="*/ 114 w 983"/>
                <a:gd name="T75" fmla="*/ 199 h 1105"/>
                <a:gd name="T76" fmla="*/ 270 w 983"/>
                <a:gd name="T77" fmla="*/ 39 h 1105"/>
                <a:gd name="T78" fmla="*/ 916 w 983"/>
                <a:gd name="T79" fmla="*/ 91 h 1105"/>
                <a:gd name="T80" fmla="*/ 972 w 983"/>
                <a:gd name="T81" fmla="*/ 395 h 1105"/>
                <a:gd name="T82" fmla="*/ 894 w 983"/>
                <a:gd name="T83" fmla="*/ 368 h 1105"/>
                <a:gd name="T84" fmla="*/ 892 w 983"/>
                <a:gd name="T85" fmla="*/ 284 h 1105"/>
                <a:gd name="T86" fmla="*/ 544 w 983"/>
                <a:gd name="T87" fmla="*/ 366 h 1105"/>
                <a:gd name="T88" fmla="*/ 193 w 983"/>
                <a:gd name="T89" fmla="*/ 281 h 1105"/>
                <a:gd name="T90" fmla="*/ 542 w 983"/>
                <a:gd name="T91" fmla="*/ 456 h 1105"/>
                <a:gd name="T92" fmla="*/ 676 w 983"/>
                <a:gd name="T93" fmla="*/ 493 h 1105"/>
                <a:gd name="T94" fmla="*/ 222 w 983"/>
                <a:gd name="T95" fmla="*/ 440 h 1105"/>
                <a:gd name="T96" fmla="*/ 193 w 983"/>
                <a:gd name="T97" fmla="*/ 498 h 1105"/>
                <a:gd name="T98" fmla="*/ 544 w 983"/>
                <a:gd name="T99" fmla="*/ 319 h 1105"/>
                <a:gd name="T100" fmla="*/ 544 w 983"/>
                <a:gd name="T101" fmla="*/ 79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3" h="1105">
                  <a:moveTo>
                    <a:pt x="940" y="661"/>
                  </a:moveTo>
                  <a:cubicBezTo>
                    <a:pt x="964" y="686"/>
                    <a:pt x="978" y="721"/>
                    <a:pt x="977" y="759"/>
                  </a:cubicBezTo>
                  <a:cubicBezTo>
                    <a:pt x="977" y="759"/>
                    <a:pt x="977" y="759"/>
                    <a:pt x="973" y="971"/>
                  </a:cubicBezTo>
                  <a:cubicBezTo>
                    <a:pt x="972" y="1009"/>
                    <a:pt x="956" y="1042"/>
                    <a:pt x="931" y="1067"/>
                  </a:cubicBezTo>
                  <a:cubicBezTo>
                    <a:pt x="905" y="1091"/>
                    <a:pt x="870" y="1105"/>
                    <a:pt x="832" y="1105"/>
                  </a:cubicBezTo>
                  <a:cubicBezTo>
                    <a:pt x="795" y="1104"/>
                    <a:pt x="760" y="1088"/>
                    <a:pt x="736" y="1062"/>
                  </a:cubicBezTo>
                  <a:cubicBezTo>
                    <a:pt x="711" y="1037"/>
                    <a:pt x="697" y="1002"/>
                    <a:pt x="698" y="965"/>
                  </a:cubicBezTo>
                  <a:cubicBezTo>
                    <a:pt x="698" y="965"/>
                    <a:pt x="698" y="965"/>
                    <a:pt x="700" y="867"/>
                  </a:cubicBezTo>
                  <a:cubicBezTo>
                    <a:pt x="710" y="889"/>
                    <a:pt x="731" y="918"/>
                    <a:pt x="778" y="934"/>
                  </a:cubicBezTo>
                  <a:cubicBezTo>
                    <a:pt x="778" y="934"/>
                    <a:pt x="778" y="934"/>
                    <a:pt x="777" y="966"/>
                  </a:cubicBezTo>
                  <a:cubicBezTo>
                    <a:pt x="776" y="982"/>
                    <a:pt x="783" y="997"/>
                    <a:pt x="793" y="1008"/>
                  </a:cubicBezTo>
                  <a:cubicBezTo>
                    <a:pt x="804" y="1019"/>
                    <a:pt x="818" y="1025"/>
                    <a:pt x="834" y="1026"/>
                  </a:cubicBezTo>
                  <a:cubicBezTo>
                    <a:pt x="850" y="1026"/>
                    <a:pt x="865" y="1020"/>
                    <a:pt x="876" y="1009"/>
                  </a:cubicBezTo>
                  <a:cubicBezTo>
                    <a:pt x="887" y="999"/>
                    <a:pt x="893" y="985"/>
                    <a:pt x="894" y="969"/>
                  </a:cubicBezTo>
                  <a:cubicBezTo>
                    <a:pt x="894" y="969"/>
                    <a:pt x="894" y="969"/>
                    <a:pt x="895" y="928"/>
                  </a:cubicBezTo>
                  <a:cubicBezTo>
                    <a:pt x="895" y="928"/>
                    <a:pt x="895" y="928"/>
                    <a:pt x="898" y="788"/>
                  </a:cubicBezTo>
                  <a:cubicBezTo>
                    <a:pt x="898" y="788"/>
                    <a:pt x="898" y="788"/>
                    <a:pt x="899" y="757"/>
                  </a:cubicBezTo>
                  <a:cubicBezTo>
                    <a:pt x="899" y="741"/>
                    <a:pt x="892" y="726"/>
                    <a:pt x="882" y="715"/>
                  </a:cubicBezTo>
                  <a:cubicBezTo>
                    <a:pt x="872" y="705"/>
                    <a:pt x="858" y="697"/>
                    <a:pt x="841" y="697"/>
                  </a:cubicBezTo>
                  <a:cubicBezTo>
                    <a:pt x="834" y="697"/>
                    <a:pt x="828" y="699"/>
                    <a:pt x="821" y="701"/>
                  </a:cubicBezTo>
                  <a:cubicBezTo>
                    <a:pt x="821" y="701"/>
                    <a:pt x="821" y="701"/>
                    <a:pt x="823" y="620"/>
                  </a:cubicBezTo>
                  <a:cubicBezTo>
                    <a:pt x="829" y="619"/>
                    <a:pt x="836" y="618"/>
                    <a:pt x="844" y="618"/>
                  </a:cubicBezTo>
                  <a:cubicBezTo>
                    <a:pt x="881" y="619"/>
                    <a:pt x="916" y="636"/>
                    <a:pt x="940" y="661"/>
                  </a:cubicBezTo>
                  <a:close/>
                  <a:moveTo>
                    <a:pt x="944" y="458"/>
                  </a:moveTo>
                  <a:cubicBezTo>
                    <a:pt x="920" y="432"/>
                    <a:pt x="885" y="416"/>
                    <a:pt x="848" y="416"/>
                  </a:cubicBezTo>
                  <a:cubicBezTo>
                    <a:pt x="810" y="415"/>
                    <a:pt x="775" y="429"/>
                    <a:pt x="750" y="453"/>
                  </a:cubicBezTo>
                  <a:cubicBezTo>
                    <a:pt x="750" y="454"/>
                    <a:pt x="750" y="454"/>
                    <a:pt x="750" y="454"/>
                  </a:cubicBezTo>
                  <a:cubicBezTo>
                    <a:pt x="724" y="478"/>
                    <a:pt x="708" y="512"/>
                    <a:pt x="707" y="550"/>
                  </a:cubicBezTo>
                  <a:cubicBezTo>
                    <a:pt x="703" y="761"/>
                    <a:pt x="703" y="761"/>
                    <a:pt x="703" y="761"/>
                  </a:cubicBezTo>
                  <a:cubicBezTo>
                    <a:pt x="702" y="800"/>
                    <a:pt x="716" y="834"/>
                    <a:pt x="740" y="860"/>
                  </a:cubicBezTo>
                  <a:cubicBezTo>
                    <a:pt x="765" y="885"/>
                    <a:pt x="799" y="901"/>
                    <a:pt x="837" y="902"/>
                  </a:cubicBezTo>
                  <a:cubicBezTo>
                    <a:pt x="844" y="902"/>
                    <a:pt x="851" y="901"/>
                    <a:pt x="857" y="900"/>
                  </a:cubicBezTo>
                  <a:cubicBezTo>
                    <a:pt x="860" y="819"/>
                    <a:pt x="860" y="819"/>
                    <a:pt x="860" y="819"/>
                  </a:cubicBezTo>
                  <a:cubicBezTo>
                    <a:pt x="853" y="821"/>
                    <a:pt x="846" y="823"/>
                    <a:pt x="839" y="823"/>
                  </a:cubicBezTo>
                  <a:cubicBezTo>
                    <a:pt x="823" y="823"/>
                    <a:pt x="808" y="816"/>
                    <a:pt x="798" y="805"/>
                  </a:cubicBezTo>
                  <a:cubicBezTo>
                    <a:pt x="787" y="794"/>
                    <a:pt x="781" y="780"/>
                    <a:pt x="781" y="764"/>
                  </a:cubicBezTo>
                  <a:cubicBezTo>
                    <a:pt x="785" y="596"/>
                    <a:pt x="785" y="596"/>
                    <a:pt x="785" y="596"/>
                  </a:cubicBezTo>
                  <a:cubicBezTo>
                    <a:pt x="785" y="591"/>
                    <a:pt x="785" y="591"/>
                    <a:pt x="785" y="591"/>
                  </a:cubicBezTo>
                  <a:cubicBezTo>
                    <a:pt x="786" y="552"/>
                    <a:pt x="786" y="552"/>
                    <a:pt x="786" y="552"/>
                  </a:cubicBezTo>
                  <a:cubicBezTo>
                    <a:pt x="787" y="536"/>
                    <a:pt x="793" y="521"/>
                    <a:pt x="804" y="511"/>
                  </a:cubicBezTo>
                  <a:cubicBezTo>
                    <a:pt x="816" y="500"/>
                    <a:pt x="830" y="494"/>
                    <a:pt x="846" y="494"/>
                  </a:cubicBezTo>
                  <a:cubicBezTo>
                    <a:pt x="862" y="495"/>
                    <a:pt x="876" y="501"/>
                    <a:pt x="887" y="512"/>
                  </a:cubicBezTo>
                  <a:cubicBezTo>
                    <a:pt x="897" y="524"/>
                    <a:pt x="904" y="538"/>
                    <a:pt x="903" y="554"/>
                  </a:cubicBezTo>
                  <a:cubicBezTo>
                    <a:pt x="902" y="586"/>
                    <a:pt x="902" y="586"/>
                    <a:pt x="902" y="586"/>
                  </a:cubicBezTo>
                  <a:cubicBezTo>
                    <a:pt x="949" y="602"/>
                    <a:pt x="970" y="632"/>
                    <a:pt x="980" y="654"/>
                  </a:cubicBezTo>
                  <a:cubicBezTo>
                    <a:pt x="982" y="556"/>
                    <a:pt x="982" y="556"/>
                    <a:pt x="982" y="556"/>
                  </a:cubicBezTo>
                  <a:cubicBezTo>
                    <a:pt x="983" y="518"/>
                    <a:pt x="969" y="483"/>
                    <a:pt x="944" y="458"/>
                  </a:cubicBezTo>
                  <a:close/>
                  <a:moveTo>
                    <a:pt x="543" y="902"/>
                  </a:moveTo>
                  <a:cubicBezTo>
                    <a:pt x="376" y="899"/>
                    <a:pt x="228" y="869"/>
                    <a:pt x="123" y="774"/>
                  </a:cubicBezTo>
                  <a:cubicBezTo>
                    <a:pt x="88" y="740"/>
                    <a:pt x="55" y="688"/>
                    <a:pt x="55" y="620"/>
                  </a:cubicBezTo>
                  <a:cubicBezTo>
                    <a:pt x="55" y="197"/>
                    <a:pt x="55" y="197"/>
                    <a:pt x="55" y="197"/>
                  </a:cubicBezTo>
                  <a:cubicBezTo>
                    <a:pt x="55" y="182"/>
                    <a:pt x="42" y="170"/>
                    <a:pt x="27" y="170"/>
                  </a:cubicBezTo>
                  <a:cubicBezTo>
                    <a:pt x="13" y="170"/>
                    <a:pt x="0" y="182"/>
                    <a:pt x="0" y="197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1" y="706"/>
                    <a:pt x="42" y="773"/>
                    <a:pt x="86" y="814"/>
                  </a:cubicBezTo>
                  <a:cubicBezTo>
                    <a:pt x="207" y="924"/>
                    <a:pt x="370" y="954"/>
                    <a:pt x="541" y="957"/>
                  </a:cubicBezTo>
                  <a:cubicBezTo>
                    <a:pt x="542" y="957"/>
                    <a:pt x="542" y="957"/>
                    <a:pt x="542" y="957"/>
                  </a:cubicBezTo>
                  <a:cubicBezTo>
                    <a:pt x="556" y="957"/>
                    <a:pt x="569" y="945"/>
                    <a:pt x="569" y="930"/>
                  </a:cubicBezTo>
                  <a:cubicBezTo>
                    <a:pt x="569" y="915"/>
                    <a:pt x="558" y="902"/>
                    <a:pt x="543" y="902"/>
                  </a:cubicBezTo>
                  <a:close/>
                  <a:moveTo>
                    <a:pt x="193" y="498"/>
                  </a:moveTo>
                  <a:cubicBezTo>
                    <a:pt x="193" y="498"/>
                    <a:pt x="193" y="498"/>
                    <a:pt x="193" y="498"/>
                  </a:cubicBezTo>
                  <a:cubicBezTo>
                    <a:pt x="217" y="556"/>
                    <a:pt x="363" y="602"/>
                    <a:pt x="540" y="602"/>
                  </a:cubicBezTo>
                  <a:cubicBezTo>
                    <a:pt x="583" y="602"/>
                    <a:pt x="624" y="599"/>
                    <a:pt x="662" y="594"/>
                  </a:cubicBezTo>
                  <a:cubicBezTo>
                    <a:pt x="661" y="641"/>
                    <a:pt x="661" y="641"/>
                    <a:pt x="661" y="641"/>
                  </a:cubicBezTo>
                  <a:cubicBezTo>
                    <a:pt x="623" y="646"/>
                    <a:pt x="583" y="648"/>
                    <a:pt x="540" y="648"/>
                  </a:cubicBezTo>
                  <a:cubicBezTo>
                    <a:pt x="408" y="648"/>
                    <a:pt x="293" y="626"/>
                    <a:pt x="221" y="585"/>
                  </a:cubicBezTo>
                  <a:cubicBezTo>
                    <a:pt x="211" y="580"/>
                    <a:pt x="202" y="574"/>
                    <a:pt x="193" y="567"/>
                  </a:cubicBezTo>
                  <a:cubicBezTo>
                    <a:pt x="193" y="582"/>
                    <a:pt x="193" y="599"/>
                    <a:pt x="193" y="620"/>
                  </a:cubicBezTo>
                  <a:cubicBezTo>
                    <a:pt x="193" y="700"/>
                    <a:pt x="350" y="765"/>
                    <a:pt x="544" y="765"/>
                  </a:cubicBezTo>
                  <a:cubicBezTo>
                    <a:pt x="584" y="765"/>
                    <a:pt x="624" y="763"/>
                    <a:pt x="660" y="757"/>
                  </a:cubicBezTo>
                  <a:cubicBezTo>
                    <a:pt x="660" y="757"/>
                    <a:pt x="660" y="757"/>
                    <a:pt x="660" y="760"/>
                  </a:cubicBezTo>
                  <a:cubicBezTo>
                    <a:pt x="659" y="837"/>
                    <a:pt x="659" y="837"/>
                    <a:pt x="659" y="837"/>
                  </a:cubicBezTo>
                  <a:cubicBezTo>
                    <a:pt x="623" y="842"/>
                    <a:pt x="583" y="844"/>
                    <a:pt x="544" y="844"/>
                  </a:cubicBezTo>
                  <a:cubicBezTo>
                    <a:pt x="384" y="842"/>
                    <a:pt x="249" y="811"/>
                    <a:pt x="165" y="733"/>
                  </a:cubicBezTo>
                  <a:cubicBezTo>
                    <a:pt x="137" y="707"/>
                    <a:pt x="114" y="668"/>
                    <a:pt x="114" y="620"/>
                  </a:cubicBezTo>
                  <a:cubicBezTo>
                    <a:pt x="114" y="620"/>
                    <a:pt x="114" y="620"/>
                    <a:pt x="114" y="199"/>
                  </a:cubicBezTo>
                  <a:cubicBezTo>
                    <a:pt x="114" y="149"/>
                    <a:pt x="143" y="112"/>
                    <a:pt x="171" y="91"/>
                  </a:cubicBezTo>
                  <a:cubicBezTo>
                    <a:pt x="199" y="68"/>
                    <a:pt x="232" y="52"/>
                    <a:pt x="270" y="39"/>
                  </a:cubicBezTo>
                  <a:cubicBezTo>
                    <a:pt x="344" y="14"/>
                    <a:pt x="439" y="0"/>
                    <a:pt x="544" y="0"/>
                  </a:cubicBezTo>
                  <a:cubicBezTo>
                    <a:pt x="700" y="2"/>
                    <a:pt x="831" y="26"/>
                    <a:pt x="916" y="91"/>
                  </a:cubicBezTo>
                  <a:cubicBezTo>
                    <a:pt x="944" y="112"/>
                    <a:pt x="972" y="149"/>
                    <a:pt x="972" y="199"/>
                  </a:cubicBezTo>
                  <a:cubicBezTo>
                    <a:pt x="972" y="199"/>
                    <a:pt x="972" y="199"/>
                    <a:pt x="972" y="395"/>
                  </a:cubicBezTo>
                  <a:cubicBezTo>
                    <a:pt x="971" y="394"/>
                    <a:pt x="969" y="394"/>
                    <a:pt x="968" y="394"/>
                  </a:cubicBezTo>
                  <a:cubicBezTo>
                    <a:pt x="945" y="380"/>
                    <a:pt x="920" y="372"/>
                    <a:pt x="894" y="368"/>
                  </a:cubicBezTo>
                  <a:cubicBezTo>
                    <a:pt x="894" y="368"/>
                    <a:pt x="894" y="368"/>
                    <a:pt x="894" y="281"/>
                  </a:cubicBezTo>
                  <a:cubicBezTo>
                    <a:pt x="893" y="282"/>
                    <a:pt x="892" y="283"/>
                    <a:pt x="892" y="284"/>
                  </a:cubicBezTo>
                  <a:cubicBezTo>
                    <a:pt x="868" y="302"/>
                    <a:pt x="839" y="316"/>
                    <a:pt x="804" y="328"/>
                  </a:cubicBezTo>
                  <a:cubicBezTo>
                    <a:pt x="735" y="352"/>
                    <a:pt x="644" y="366"/>
                    <a:pt x="544" y="366"/>
                  </a:cubicBezTo>
                  <a:cubicBezTo>
                    <a:pt x="411" y="365"/>
                    <a:pt x="296" y="343"/>
                    <a:pt x="223" y="303"/>
                  </a:cubicBezTo>
                  <a:cubicBezTo>
                    <a:pt x="212" y="296"/>
                    <a:pt x="202" y="289"/>
                    <a:pt x="193" y="281"/>
                  </a:cubicBezTo>
                  <a:cubicBezTo>
                    <a:pt x="193" y="281"/>
                    <a:pt x="193" y="281"/>
                    <a:pt x="193" y="348"/>
                  </a:cubicBezTo>
                  <a:cubicBezTo>
                    <a:pt x="211" y="408"/>
                    <a:pt x="361" y="456"/>
                    <a:pt x="542" y="456"/>
                  </a:cubicBezTo>
                  <a:cubicBezTo>
                    <a:pt x="601" y="456"/>
                    <a:pt x="657" y="450"/>
                    <a:pt x="706" y="441"/>
                  </a:cubicBezTo>
                  <a:cubicBezTo>
                    <a:pt x="694" y="457"/>
                    <a:pt x="684" y="475"/>
                    <a:pt x="676" y="493"/>
                  </a:cubicBezTo>
                  <a:cubicBezTo>
                    <a:pt x="635" y="499"/>
                    <a:pt x="589" y="502"/>
                    <a:pt x="542" y="502"/>
                  </a:cubicBezTo>
                  <a:cubicBezTo>
                    <a:pt x="410" y="502"/>
                    <a:pt x="295" y="480"/>
                    <a:pt x="222" y="440"/>
                  </a:cubicBezTo>
                  <a:cubicBezTo>
                    <a:pt x="212" y="433"/>
                    <a:pt x="202" y="427"/>
                    <a:pt x="193" y="420"/>
                  </a:cubicBezTo>
                  <a:cubicBezTo>
                    <a:pt x="193" y="426"/>
                    <a:pt x="193" y="446"/>
                    <a:pt x="193" y="498"/>
                  </a:cubicBezTo>
                  <a:close/>
                  <a:moveTo>
                    <a:pt x="193" y="199"/>
                  </a:moveTo>
                  <a:cubicBezTo>
                    <a:pt x="193" y="265"/>
                    <a:pt x="350" y="319"/>
                    <a:pt x="544" y="319"/>
                  </a:cubicBezTo>
                  <a:cubicBezTo>
                    <a:pt x="736" y="319"/>
                    <a:pt x="894" y="265"/>
                    <a:pt x="894" y="199"/>
                  </a:cubicBezTo>
                  <a:cubicBezTo>
                    <a:pt x="894" y="132"/>
                    <a:pt x="736" y="79"/>
                    <a:pt x="544" y="79"/>
                  </a:cubicBezTo>
                  <a:cubicBezTo>
                    <a:pt x="350" y="79"/>
                    <a:pt x="193" y="132"/>
                    <a:pt x="193" y="199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10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78923" y="129210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DPM Storage for Hyper-V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5346239" y="571915"/>
            <a:ext cx="1164702" cy="884545"/>
            <a:chOff x="4178923" y="571915"/>
            <a:chExt cx="1164702" cy="884545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7B2A3537-A9EF-4099-9B3F-2EF5BAF6A488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4440338" y="571915"/>
              <a:ext cx="641873" cy="720186"/>
            </a:xfrm>
            <a:custGeom>
              <a:avLst/>
              <a:gdLst>
                <a:gd name="T0" fmla="*/ 977 w 983"/>
                <a:gd name="T1" fmla="*/ 759 h 1105"/>
                <a:gd name="T2" fmla="*/ 931 w 983"/>
                <a:gd name="T3" fmla="*/ 1067 h 1105"/>
                <a:gd name="T4" fmla="*/ 736 w 983"/>
                <a:gd name="T5" fmla="*/ 1062 h 1105"/>
                <a:gd name="T6" fmla="*/ 700 w 983"/>
                <a:gd name="T7" fmla="*/ 867 h 1105"/>
                <a:gd name="T8" fmla="*/ 777 w 983"/>
                <a:gd name="T9" fmla="*/ 966 h 1105"/>
                <a:gd name="T10" fmla="*/ 834 w 983"/>
                <a:gd name="T11" fmla="*/ 1026 h 1105"/>
                <a:gd name="T12" fmla="*/ 894 w 983"/>
                <a:gd name="T13" fmla="*/ 969 h 1105"/>
                <a:gd name="T14" fmla="*/ 898 w 983"/>
                <a:gd name="T15" fmla="*/ 788 h 1105"/>
                <a:gd name="T16" fmla="*/ 882 w 983"/>
                <a:gd name="T17" fmla="*/ 715 h 1105"/>
                <a:gd name="T18" fmla="*/ 821 w 983"/>
                <a:gd name="T19" fmla="*/ 701 h 1105"/>
                <a:gd name="T20" fmla="*/ 844 w 983"/>
                <a:gd name="T21" fmla="*/ 618 h 1105"/>
                <a:gd name="T22" fmla="*/ 944 w 983"/>
                <a:gd name="T23" fmla="*/ 458 h 1105"/>
                <a:gd name="T24" fmla="*/ 750 w 983"/>
                <a:gd name="T25" fmla="*/ 453 h 1105"/>
                <a:gd name="T26" fmla="*/ 707 w 983"/>
                <a:gd name="T27" fmla="*/ 550 h 1105"/>
                <a:gd name="T28" fmla="*/ 740 w 983"/>
                <a:gd name="T29" fmla="*/ 860 h 1105"/>
                <a:gd name="T30" fmla="*/ 857 w 983"/>
                <a:gd name="T31" fmla="*/ 900 h 1105"/>
                <a:gd name="T32" fmla="*/ 839 w 983"/>
                <a:gd name="T33" fmla="*/ 823 h 1105"/>
                <a:gd name="T34" fmla="*/ 781 w 983"/>
                <a:gd name="T35" fmla="*/ 764 h 1105"/>
                <a:gd name="T36" fmla="*/ 785 w 983"/>
                <a:gd name="T37" fmla="*/ 591 h 1105"/>
                <a:gd name="T38" fmla="*/ 804 w 983"/>
                <a:gd name="T39" fmla="*/ 511 h 1105"/>
                <a:gd name="T40" fmla="*/ 887 w 983"/>
                <a:gd name="T41" fmla="*/ 512 h 1105"/>
                <a:gd name="T42" fmla="*/ 902 w 983"/>
                <a:gd name="T43" fmla="*/ 586 h 1105"/>
                <a:gd name="T44" fmla="*/ 982 w 983"/>
                <a:gd name="T45" fmla="*/ 556 h 1105"/>
                <a:gd name="T46" fmla="*/ 543 w 983"/>
                <a:gd name="T47" fmla="*/ 902 h 1105"/>
                <a:gd name="T48" fmla="*/ 55 w 983"/>
                <a:gd name="T49" fmla="*/ 620 h 1105"/>
                <a:gd name="T50" fmla="*/ 27 w 983"/>
                <a:gd name="T51" fmla="*/ 170 h 1105"/>
                <a:gd name="T52" fmla="*/ 0 w 983"/>
                <a:gd name="T53" fmla="*/ 620 h 1105"/>
                <a:gd name="T54" fmla="*/ 541 w 983"/>
                <a:gd name="T55" fmla="*/ 957 h 1105"/>
                <a:gd name="T56" fmla="*/ 569 w 983"/>
                <a:gd name="T57" fmla="*/ 930 h 1105"/>
                <a:gd name="T58" fmla="*/ 193 w 983"/>
                <a:gd name="T59" fmla="*/ 498 h 1105"/>
                <a:gd name="T60" fmla="*/ 540 w 983"/>
                <a:gd name="T61" fmla="*/ 602 h 1105"/>
                <a:gd name="T62" fmla="*/ 661 w 983"/>
                <a:gd name="T63" fmla="*/ 641 h 1105"/>
                <a:gd name="T64" fmla="*/ 221 w 983"/>
                <a:gd name="T65" fmla="*/ 585 h 1105"/>
                <a:gd name="T66" fmla="*/ 193 w 983"/>
                <a:gd name="T67" fmla="*/ 620 h 1105"/>
                <a:gd name="T68" fmla="*/ 660 w 983"/>
                <a:gd name="T69" fmla="*/ 757 h 1105"/>
                <a:gd name="T70" fmla="*/ 659 w 983"/>
                <a:gd name="T71" fmla="*/ 837 h 1105"/>
                <a:gd name="T72" fmla="*/ 165 w 983"/>
                <a:gd name="T73" fmla="*/ 733 h 1105"/>
                <a:gd name="T74" fmla="*/ 114 w 983"/>
                <a:gd name="T75" fmla="*/ 199 h 1105"/>
                <a:gd name="T76" fmla="*/ 270 w 983"/>
                <a:gd name="T77" fmla="*/ 39 h 1105"/>
                <a:gd name="T78" fmla="*/ 916 w 983"/>
                <a:gd name="T79" fmla="*/ 91 h 1105"/>
                <a:gd name="T80" fmla="*/ 972 w 983"/>
                <a:gd name="T81" fmla="*/ 395 h 1105"/>
                <a:gd name="T82" fmla="*/ 894 w 983"/>
                <a:gd name="T83" fmla="*/ 368 h 1105"/>
                <a:gd name="T84" fmla="*/ 892 w 983"/>
                <a:gd name="T85" fmla="*/ 284 h 1105"/>
                <a:gd name="T86" fmla="*/ 544 w 983"/>
                <a:gd name="T87" fmla="*/ 366 h 1105"/>
                <a:gd name="T88" fmla="*/ 193 w 983"/>
                <a:gd name="T89" fmla="*/ 281 h 1105"/>
                <a:gd name="T90" fmla="*/ 542 w 983"/>
                <a:gd name="T91" fmla="*/ 456 h 1105"/>
                <a:gd name="T92" fmla="*/ 676 w 983"/>
                <a:gd name="T93" fmla="*/ 493 h 1105"/>
                <a:gd name="T94" fmla="*/ 222 w 983"/>
                <a:gd name="T95" fmla="*/ 440 h 1105"/>
                <a:gd name="T96" fmla="*/ 193 w 983"/>
                <a:gd name="T97" fmla="*/ 498 h 1105"/>
                <a:gd name="T98" fmla="*/ 544 w 983"/>
                <a:gd name="T99" fmla="*/ 319 h 1105"/>
                <a:gd name="T100" fmla="*/ 544 w 983"/>
                <a:gd name="T101" fmla="*/ 79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3" h="1105">
                  <a:moveTo>
                    <a:pt x="940" y="661"/>
                  </a:moveTo>
                  <a:cubicBezTo>
                    <a:pt x="964" y="686"/>
                    <a:pt x="978" y="721"/>
                    <a:pt x="977" y="759"/>
                  </a:cubicBezTo>
                  <a:cubicBezTo>
                    <a:pt x="977" y="759"/>
                    <a:pt x="977" y="759"/>
                    <a:pt x="973" y="971"/>
                  </a:cubicBezTo>
                  <a:cubicBezTo>
                    <a:pt x="972" y="1009"/>
                    <a:pt x="956" y="1042"/>
                    <a:pt x="931" y="1067"/>
                  </a:cubicBezTo>
                  <a:cubicBezTo>
                    <a:pt x="905" y="1091"/>
                    <a:pt x="870" y="1105"/>
                    <a:pt x="832" y="1105"/>
                  </a:cubicBezTo>
                  <a:cubicBezTo>
                    <a:pt x="795" y="1104"/>
                    <a:pt x="760" y="1088"/>
                    <a:pt x="736" y="1062"/>
                  </a:cubicBezTo>
                  <a:cubicBezTo>
                    <a:pt x="711" y="1037"/>
                    <a:pt x="697" y="1002"/>
                    <a:pt x="698" y="965"/>
                  </a:cubicBezTo>
                  <a:cubicBezTo>
                    <a:pt x="698" y="965"/>
                    <a:pt x="698" y="965"/>
                    <a:pt x="700" y="867"/>
                  </a:cubicBezTo>
                  <a:cubicBezTo>
                    <a:pt x="710" y="889"/>
                    <a:pt x="731" y="918"/>
                    <a:pt x="778" y="934"/>
                  </a:cubicBezTo>
                  <a:cubicBezTo>
                    <a:pt x="778" y="934"/>
                    <a:pt x="778" y="934"/>
                    <a:pt x="777" y="966"/>
                  </a:cubicBezTo>
                  <a:cubicBezTo>
                    <a:pt x="776" y="982"/>
                    <a:pt x="783" y="997"/>
                    <a:pt x="793" y="1008"/>
                  </a:cubicBezTo>
                  <a:cubicBezTo>
                    <a:pt x="804" y="1019"/>
                    <a:pt x="818" y="1025"/>
                    <a:pt x="834" y="1026"/>
                  </a:cubicBezTo>
                  <a:cubicBezTo>
                    <a:pt x="850" y="1026"/>
                    <a:pt x="865" y="1020"/>
                    <a:pt x="876" y="1009"/>
                  </a:cubicBezTo>
                  <a:cubicBezTo>
                    <a:pt x="887" y="999"/>
                    <a:pt x="893" y="985"/>
                    <a:pt x="894" y="969"/>
                  </a:cubicBezTo>
                  <a:cubicBezTo>
                    <a:pt x="894" y="969"/>
                    <a:pt x="894" y="969"/>
                    <a:pt x="895" y="928"/>
                  </a:cubicBezTo>
                  <a:cubicBezTo>
                    <a:pt x="895" y="928"/>
                    <a:pt x="895" y="928"/>
                    <a:pt x="898" y="788"/>
                  </a:cubicBezTo>
                  <a:cubicBezTo>
                    <a:pt x="898" y="788"/>
                    <a:pt x="898" y="788"/>
                    <a:pt x="899" y="757"/>
                  </a:cubicBezTo>
                  <a:cubicBezTo>
                    <a:pt x="899" y="741"/>
                    <a:pt x="892" y="726"/>
                    <a:pt x="882" y="715"/>
                  </a:cubicBezTo>
                  <a:cubicBezTo>
                    <a:pt x="872" y="705"/>
                    <a:pt x="858" y="697"/>
                    <a:pt x="841" y="697"/>
                  </a:cubicBezTo>
                  <a:cubicBezTo>
                    <a:pt x="834" y="697"/>
                    <a:pt x="828" y="699"/>
                    <a:pt x="821" y="701"/>
                  </a:cubicBezTo>
                  <a:cubicBezTo>
                    <a:pt x="821" y="701"/>
                    <a:pt x="821" y="701"/>
                    <a:pt x="823" y="620"/>
                  </a:cubicBezTo>
                  <a:cubicBezTo>
                    <a:pt x="829" y="619"/>
                    <a:pt x="836" y="618"/>
                    <a:pt x="844" y="618"/>
                  </a:cubicBezTo>
                  <a:cubicBezTo>
                    <a:pt x="881" y="619"/>
                    <a:pt x="916" y="636"/>
                    <a:pt x="940" y="661"/>
                  </a:cubicBezTo>
                  <a:close/>
                  <a:moveTo>
                    <a:pt x="944" y="458"/>
                  </a:moveTo>
                  <a:cubicBezTo>
                    <a:pt x="920" y="432"/>
                    <a:pt x="885" y="416"/>
                    <a:pt x="848" y="416"/>
                  </a:cubicBezTo>
                  <a:cubicBezTo>
                    <a:pt x="810" y="415"/>
                    <a:pt x="775" y="429"/>
                    <a:pt x="750" y="453"/>
                  </a:cubicBezTo>
                  <a:cubicBezTo>
                    <a:pt x="750" y="454"/>
                    <a:pt x="750" y="454"/>
                    <a:pt x="750" y="454"/>
                  </a:cubicBezTo>
                  <a:cubicBezTo>
                    <a:pt x="724" y="478"/>
                    <a:pt x="708" y="512"/>
                    <a:pt x="707" y="550"/>
                  </a:cubicBezTo>
                  <a:cubicBezTo>
                    <a:pt x="703" y="761"/>
                    <a:pt x="703" y="761"/>
                    <a:pt x="703" y="761"/>
                  </a:cubicBezTo>
                  <a:cubicBezTo>
                    <a:pt x="702" y="800"/>
                    <a:pt x="716" y="834"/>
                    <a:pt x="740" y="860"/>
                  </a:cubicBezTo>
                  <a:cubicBezTo>
                    <a:pt x="765" y="885"/>
                    <a:pt x="799" y="901"/>
                    <a:pt x="837" y="902"/>
                  </a:cubicBezTo>
                  <a:cubicBezTo>
                    <a:pt x="844" y="902"/>
                    <a:pt x="851" y="901"/>
                    <a:pt x="857" y="900"/>
                  </a:cubicBezTo>
                  <a:cubicBezTo>
                    <a:pt x="860" y="819"/>
                    <a:pt x="860" y="819"/>
                    <a:pt x="860" y="819"/>
                  </a:cubicBezTo>
                  <a:cubicBezTo>
                    <a:pt x="853" y="821"/>
                    <a:pt x="846" y="823"/>
                    <a:pt x="839" y="823"/>
                  </a:cubicBezTo>
                  <a:cubicBezTo>
                    <a:pt x="823" y="823"/>
                    <a:pt x="808" y="816"/>
                    <a:pt x="798" y="805"/>
                  </a:cubicBezTo>
                  <a:cubicBezTo>
                    <a:pt x="787" y="794"/>
                    <a:pt x="781" y="780"/>
                    <a:pt x="781" y="764"/>
                  </a:cubicBezTo>
                  <a:cubicBezTo>
                    <a:pt x="785" y="596"/>
                    <a:pt x="785" y="596"/>
                    <a:pt x="785" y="596"/>
                  </a:cubicBezTo>
                  <a:cubicBezTo>
                    <a:pt x="785" y="591"/>
                    <a:pt x="785" y="591"/>
                    <a:pt x="785" y="591"/>
                  </a:cubicBezTo>
                  <a:cubicBezTo>
                    <a:pt x="786" y="552"/>
                    <a:pt x="786" y="552"/>
                    <a:pt x="786" y="552"/>
                  </a:cubicBezTo>
                  <a:cubicBezTo>
                    <a:pt x="787" y="536"/>
                    <a:pt x="793" y="521"/>
                    <a:pt x="804" y="511"/>
                  </a:cubicBezTo>
                  <a:cubicBezTo>
                    <a:pt x="816" y="500"/>
                    <a:pt x="830" y="494"/>
                    <a:pt x="846" y="494"/>
                  </a:cubicBezTo>
                  <a:cubicBezTo>
                    <a:pt x="862" y="495"/>
                    <a:pt x="876" y="501"/>
                    <a:pt x="887" y="512"/>
                  </a:cubicBezTo>
                  <a:cubicBezTo>
                    <a:pt x="897" y="524"/>
                    <a:pt x="904" y="538"/>
                    <a:pt x="903" y="554"/>
                  </a:cubicBezTo>
                  <a:cubicBezTo>
                    <a:pt x="902" y="586"/>
                    <a:pt x="902" y="586"/>
                    <a:pt x="902" y="586"/>
                  </a:cubicBezTo>
                  <a:cubicBezTo>
                    <a:pt x="949" y="602"/>
                    <a:pt x="970" y="632"/>
                    <a:pt x="980" y="654"/>
                  </a:cubicBezTo>
                  <a:cubicBezTo>
                    <a:pt x="982" y="556"/>
                    <a:pt x="982" y="556"/>
                    <a:pt x="982" y="556"/>
                  </a:cubicBezTo>
                  <a:cubicBezTo>
                    <a:pt x="983" y="518"/>
                    <a:pt x="969" y="483"/>
                    <a:pt x="944" y="458"/>
                  </a:cubicBezTo>
                  <a:close/>
                  <a:moveTo>
                    <a:pt x="543" y="902"/>
                  </a:moveTo>
                  <a:cubicBezTo>
                    <a:pt x="376" y="899"/>
                    <a:pt x="228" y="869"/>
                    <a:pt x="123" y="774"/>
                  </a:cubicBezTo>
                  <a:cubicBezTo>
                    <a:pt x="88" y="740"/>
                    <a:pt x="55" y="688"/>
                    <a:pt x="55" y="620"/>
                  </a:cubicBezTo>
                  <a:cubicBezTo>
                    <a:pt x="55" y="197"/>
                    <a:pt x="55" y="197"/>
                    <a:pt x="55" y="197"/>
                  </a:cubicBezTo>
                  <a:cubicBezTo>
                    <a:pt x="55" y="182"/>
                    <a:pt x="42" y="170"/>
                    <a:pt x="27" y="170"/>
                  </a:cubicBezTo>
                  <a:cubicBezTo>
                    <a:pt x="13" y="170"/>
                    <a:pt x="0" y="182"/>
                    <a:pt x="0" y="197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1" y="706"/>
                    <a:pt x="42" y="773"/>
                    <a:pt x="86" y="814"/>
                  </a:cubicBezTo>
                  <a:cubicBezTo>
                    <a:pt x="207" y="924"/>
                    <a:pt x="370" y="954"/>
                    <a:pt x="541" y="957"/>
                  </a:cubicBezTo>
                  <a:cubicBezTo>
                    <a:pt x="542" y="957"/>
                    <a:pt x="542" y="957"/>
                    <a:pt x="542" y="957"/>
                  </a:cubicBezTo>
                  <a:cubicBezTo>
                    <a:pt x="556" y="957"/>
                    <a:pt x="569" y="945"/>
                    <a:pt x="569" y="930"/>
                  </a:cubicBezTo>
                  <a:cubicBezTo>
                    <a:pt x="569" y="915"/>
                    <a:pt x="558" y="902"/>
                    <a:pt x="543" y="902"/>
                  </a:cubicBezTo>
                  <a:close/>
                  <a:moveTo>
                    <a:pt x="193" y="498"/>
                  </a:moveTo>
                  <a:cubicBezTo>
                    <a:pt x="193" y="498"/>
                    <a:pt x="193" y="498"/>
                    <a:pt x="193" y="498"/>
                  </a:cubicBezTo>
                  <a:cubicBezTo>
                    <a:pt x="217" y="556"/>
                    <a:pt x="363" y="602"/>
                    <a:pt x="540" y="602"/>
                  </a:cubicBezTo>
                  <a:cubicBezTo>
                    <a:pt x="583" y="602"/>
                    <a:pt x="624" y="599"/>
                    <a:pt x="662" y="594"/>
                  </a:cubicBezTo>
                  <a:cubicBezTo>
                    <a:pt x="661" y="641"/>
                    <a:pt x="661" y="641"/>
                    <a:pt x="661" y="641"/>
                  </a:cubicBezTo>
                  <a:cubicBezTo>
                    <a:pt x="623" y="646"/>
                    <a:pt x="583" y="648"/>
                    <a:pt x="540" y="648"/>
                  </a:cubicBezTo>
                  <a:cubicBezTo>
                    <a:pt x="408" y="648"/>
                    <a:pt x="293" y="626"/>
                    <a:pt x="221" y="585"/>
                  </a:cubicBezTo>
                  <a:cubicBezTo>
                    <a:pt x="211" y="580"/>
                    <a:pt x="202" y="574"/>
                    <a:pt x="193" y="567"/>
                  </a:cubicBezTo>
                  <a:cubicBezTo>
                    <a:pt x="193" y="582"/>
                    <a:pt x="193" y="599"/>
                    <a:pt x="193" y="620"/>
                  </a:cubicBezTo>
                  <a:cubicBezTo>
                    <a:pt x="193" y="700"/>
                    <a:pt x="350" y="765"/>
                    <a:pt x="544" y="765"/>
                  </a:cubicBezTo>
                  <a:cubicBezTo>
                    <a:pt x="584" y="765"/>
                    <a:pt x="624" y="763"/>
                    <a:pt x="660" y="757"/>
                  </a:cubicBezTo>
                  <a:cubicBezTo>
                    <a:pt x="660" y="757"/>
                    <a:pt x="660" y="757"/>
                    <a:pt x="660" y="760"/>
                  </a:cubicBezTo>
                  <a:cubicBezTo>
                    <a:pt x="659" y="837"/>
                    <a:pt x="659" y="837"/>
                    <a:pt x="659" y="837"/>
                  </a:cubicBezTo>
                  <a:cubicBezTo>
                    <a:pt x="623" y="842"/>
                    <a:pt x="583" y="844"/>
                    <a:pt x="544" y="844"/>
                  </a:cubicBezTo>
                  <a:cubicBezTo>
                    <a:pt x="384" y="842"/>
                    <a:pt x="249" y="811"/>
                    <a:pt x="165" y="733"/>
                  </a:cubicBezTo>
                  <a:cubicBezTo>
                    <a:pt x="137" y="707"/>
                    <a:pt x="114" y="668"/>
                    <a:pt x="114" y="620"/>
                  </a:cubicBezTo>
                  <a:cubicBezTo>
                    <a:pt x="114" y="620"/>
                    <a:pt x="114" y="620"/>
                    <a:pt x="114" y="199"/>
                  </a:cubicBezTo>
                  <a:cubicBezTo>
                    <a:pt x="114" y="149"/>
                    <a:pt x="143" y="112"/>
                    <a:pt x="171" y="91"/>
                  </a:cubicBezTo>
                  <a:cubicBezTo>
                    <a:pt x="199" y="68"/>
                    <a:pt x="232" y="52"/>
                    <a:pt x="270" y="39"/>
                  </a:cubicBezTo>
                  <a:cubicBezTo>
                    <a:pt x="344" y="14"/>
                    <a:pt x="439" y="0"/>
                    <a:pt x="544" y="0"/>
                  </a:cubicBezTo>
                  <a:cubicBezTo>
                    <a:pt x="700" y="2"/>
                    <a:pt x="831" y="26"/>
                    <a:pt x="916" y="91"/>
                  </a:cubicBezTo>
                  <a:cubicBezTo>
                    <a:pt x="944" y="112"/>
                    <a:pt x="972" y="149"/>
                    <a:pt x="972" y="199"/>
                  </a:cubicBezTo>
                  <a:cubicBezTo>
                    <a:pt x="972" y="199"/>
                    <a:pt x="972" y="199"/>
                    <a:pt x="972" y="395"/>
                  </a:cubicBezTo>
                  <a:cubicBezTo>
                    <a:pt x="971" y="394"/>
                    <a:pt x="969" y="394"/>
                    <a:pt x="968" y="394"/>
                  </a:cubicBezTo>
                  <a:cubicBezTo>
                    <a:pt x="945" y="380"/>
                    <a:pt x="920" y="372"/>
                    <a:pt x="894" y="368"/>
                  </a:cubicBezTo>
                  <a:cubicBezTo>
                    <a:pt x="894" y="368"/>
                    <a:pt x="894" y="368"/>
                    <a:pt x="894" y="281"/>
                  </a:cubicBezTo>
                  <a:cubicBezTo>
                    <a:pt x="893" y="282"/>
                    <a:pt x="892" y="283"/>
                    <a:pt x="892" y="284"/>
                  </a:cubicBezTo>
                  <a:cubicBezTo>
                    <a:pt x="868" y="302"/>
                    <a:pt x="839" y="316"/>
                    <a:pt x="804" y="328"/>
                  </a:cubicBezTo>
                  <a:cubicBezTo>
                    <a:pt x="735" y="352"/>
                    <a:pt x="644" y="366"/>
                    <a:pt x="544" y="366"/>
                  </a:cubicBezTo>
                  <a:cubicBezTo>
                    <a:pt x="411" y="365"/>
                    <a:pt x="296" y="343"/>
                    <a:pt x="223" y="303"/>
                  </a:cubicBezTo>
                  <a:cubicBezTo>
                    <a:pt x="212" y="296"/>
                    <a:pt x="202" y="289"/>
                    <a:pt x="193" y="281"/>
                  </a:cubicBezTo>
                  <a:cubicBezTo>
                    <a:pt x="193" y="281"/>
                    <a:pt x="193" y="281"/>
                    <a:pt x="193" y="348"/>
                  </a:cubicBezTo>
                  <a:cubicBezTo>
                    <a:pt x="211" y="408"/>
                    <a:pt x="361" y="456"/>
                    <a:pt x="542" y="456"/>
                  </a:cubicBezTo>
                  <a:cubicBezTo>
                    <a:pt x="601" y="456"/>
                    <a:pt x="657" y="450"/>
                    <a:pt x="706" y="441"/>
                  </a:cubicBezTo>
                  <a:cubicBezTo>
                    <a:pt x="694" y="457"/>
                    <a:pt x="684" y="475"/>
                    <a:pt x="676" y="493"/>
                  </a:cubicBezTo>
                  <a:cubicBezTo>
                    <a:pt x="635" y="499"/>
                    <a:pt x="589" y="502"/>
                    <a:pt x="542" y="502"/>
                  </a:cubicBezTo>
                  <a:cubicBezTo>
                    <a:pt x="410" y="502"/>
                    <a:pt x="295" y="480"/>
                    <a:pt x="222" y="440"/>
                  </a:cubicBezTo>
                  <a:cubicBezTo>
                    <a:pt x="212" y="433"/>
                    <a:pt x="202" y="427"/>
                    <a:pt x="193" y="420"/>
                  </a:cubicBezTo>
                  <a:cubicBezTo>
                    <a:pt x="193" y="426"/>
                    <a:pt x="193" y="446"/>
                    <a:pt x="193" y="498"/>
                  </a:cubicBezTo>
                  <a:close/>
                  <a:moveTo>
                    <a:pt x="193" y="199"/>
                  </a:moveTo>
                  <a:cubicBezTo>
                    <a:pt x="193" y="265"/>
                    <a:pt x="350" y="319"/>
                    <a:pt x="544" y="319"/>
                  </a:cubicBezTo>
                  <a:cubicBezTo>
                    <a:pt x="736" y="319"/>
                    <a:pt x="894" y="265"/>
                    <a:pt x="894" y="199"/>
                  </a:cubicBezTo>
                  <a:cubicBezTo>
                    <a:pt x="894" y="132"/>
                    <a:pt x="736" y="79"/>
                    <a:pt x="544" y="79"/>
                  </a:cubicBezTo>
                  <a:cubicBezTo>
                    <a:pt x="350" y="79"/>
                    <a:pt x="193" y="132"/>
                    <a:pt x="193" y="199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13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78923" y="129210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DPM Storage for SQL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7715992" y="571915"/>
            <a:ext cx="1164702" cy="884545"/>
            <a:chOff x="4178923" y="571915"/>
            <a:chExt cx="1164702" cy="884545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7B2A3537-A9EF-4099-9B3F-2EF5BAF6A488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4440338" y="571915"/>
              <a:ext cx="641873" cy="720186"/>
            </a:xfrm>
            <a:custGeom>
              <a:avLst/>
              <a:gdLst>
                <a:gd name="T0" fmla="*/ 977 w 983"/>
                <a:gd name="T1" fmla="*/ 759 h 1105"/>
                <a:gd name="T2" fmla="*/ 931 w 983"/>
                <a:gd name="T3" fmla="*/ 1067 h 1105"/>
                <a:gd name="T4" fmla="*/ 736 w 983"/>
                <a:gd name="T5" fmla="*/ 1062 h 1105"/>
                <a:gd name="T6" fmla="*/ 700 w 983"/>
                <a:gd name="T7" fmla="*/ 867 h 1105"/>
                <a:gd name="T8" fmla="*/ 777 w 983"/>
                <a:gd name="T9" fmla="*/ 966 h 1105"/>
                <a:gd name="T10" fmla="*/ 834 w 983"/>
                <a:gd name="T11" fmla="*/ 1026 h 1105"/>
                <a:gd name="T12" fmla="*/ 894 w 983"/>
                <a:gd name="T13" fmla="*/ 969 h 1105"/>
                <a:gd name="T14" fmla="*/ 898 w 983"/>
                <a:gd name="T15" fmla="*/ 788 h 1105"/>
                <a:gd name="T16" fmla="*/ 882 w 983"/>
                <a:gd name="T17" fmla="*/ 715 h 1105"/>
                <a:gd name="T18" fmla="*/ 821 w 983"/>
                <a:gd name="T19" fmla="*/ 701 h 1105"/>
                <a:gd name="T20" fmla="*/ 844 w 983"/>
                <a:gd name="T21" fmla="*/ 618 h 1105"/>
                <a:gd name="T22" fmla="*/ 944 w 983"/>
                <a:gd name="T23" fmla="*/ 458 h 1105"/>
                <a:gd name="T24" fmla="*/ 750 w 983"/>
                <a:gd name="T25" fmla="*/ 453 h 1105"/>
                <a:gd name="T26" fmla="*/ 707 w 983"/>
                <a:gd name="T27" fmla="*/ 550 h 1105"/>
                <a:gd name="T28" fmla="*/ 740 w 983"/>
                <a:gd name="T29" fmla="*/ 860 h 1105"/>
                <a:gd name="T30" fmla="*/ 857 w 983"/>
                <a:gd name="T31" fmla="*/ 900 h 1105"/>
                <a:gd name="T32" fmla="*/ 839 w 983"/>
                <a:gd name="T33" fmla="*/ 823 h 1105"/>
                <a:gd name="T34" fmla="*/ 781 w 983"/>
                <a:gd name="T35" fmla="*/ 764 h 1105"/>
                <a:gd name="T36" fmla="*/ 785 w 983"/>
                <a:gd name="T37" fmla="*/ 591 h 1105"/>
                <a:gd name="T38" fmla="*/ 804 w 983"/>
                <a:gd name="T39" fmla="*/ 511 h 1105"/>
                <a:gd name="T40" fmla="*/ 887 w 983"/>
                <a:gd name="T41" fmla="*/ 512 h 1105"/>
                <a:gd name="T42" fmla="*/ 902 w 983"/>
                <a:gd name="T43" fmla="*/ 586 h 1105"/>
                <a:gd name="T44" fmla="*/ 982 w 983"/>
                <a:gd name="T45" fmla="*/ 556 h 1105"/>
                <a:gd name="T46" fmla="*/ 543 w 983"/>
                <a:gd name="T47" fmla="*/ 902 h 1105"/>
                <a:gd name="T48" fmla="*/ 55 w 983"/>
                <a:gd name="T49" fmla="*/ 620 h 1105"/>
                <a:gd name="T50" fmla="*/ 27 w 983"/>
                <a:gd name="T51" fmla="*/ 170 h 1105"/>
                <a:gd name="T52" fmla="*/ 0 w 983"/>
                <a:gd name="T53" fmla="*/ 620 h 1105"/>
                <a:gd name="T54" fmla="*/ 541 w 983"/>
                <a:gd name="T55" fmla="*/ 957 h 1105"/>
                <a:gd name="T56" fmla="*/ 569 w 983"/>
                <a:gd name="T57" fmla="*/ 930 h 1105"/>
                <a:gd name="T58" fmla="*/ 193 w 983"/>
                <a:gd name="T59" fmla="*/ 498 h 1105"/>
                <a:gd name="T60" fmla="*/ 540 w 983"/>
                <a:gd name="T61" fmla="*/ 602 h 1105"/>
                <a:gd name="T62" fmla="*/ 661 w 983"/>
                <a:gd name="T63" fmla="*/ 641 h 1105"/>
                <a:gd name="T64" fmla="*/ 221 w 983"/>
                <a:gd name="T65" fmla="*/ 585 h 1105"/>
                <a:gd name="T66" fmla="*/ 193 w 983"/>
                <a:gd name="T67" fmla="*/ 620 h 1105"/>
                <a:gd name="T68" fmla="*/ 660 w 983"/>
                <a:gd name="T69" fmla="*/ 757 h 1105"/>
                <a:gd name="T70" fmla="*/ 659 w 983"/>
                <a:gd name="T71" fmla="*/ 837 h 1105"/>
                <a:gd name="T72" fmla="*/ 165 w 983"/>
                <a:gd name="T73" fmla="*/ 733 h 1105"/>
                <a:gd name="T74" fmla="*/ 114 w 983"/>
                <a:gd name="T75" fmla="*/ 199 h 1105"/>
                <a:gd name="T76" fmla="*/ 270 w 983"/>
                <a:gd name="T77" fmla="*/ 39 h 1105"/>
                <a:gd name="T78" fmla="*/ 916 w 983"/>
                <a:gd name="T79" fmla="*/ 91 h 1105"/>
                <a:gd name="T80" fmla="*/ 972 w 983"/>
                <a:gd name="T81" fmla="*/ 395 h 1105"/>
                <a:gd name="T82" fmla="*/ 894 w 983"/>
                <a:gd name="T83" fmla="*/ 368 h 1105"/>
                <a:gd name="T84" fmla="*/ 892 w 983"/>
                <a:gd name="T85" fmla="*/ 284 h 1105"/>
                <a:gd name="T86" fmla="*/ 544 w 983"/>
                <a:gd name="T87" fmla="*/ 366 h 1105"/>
                <a:gd name="T88" fmla="*/ 193 w 983"/>
                <a:gd name="T89" fmla="*/ 281 h 1105"/>
                <a:gd name="T90" fmla="*/ 542 w 983"/>
                <a:gd name="T91" fmla="*/ 456 h 1105"/>
                <a:gd name="T92" fmla="*/ 676 w 983"/>
                <a:gd name="T93" fmla="*/ 493 h 1105"/>
                <a:gd name="T94" fmla="*/ 222 w 983"/>
                <a:gd name="T95" fmla="*/ 440 h 1105"/>
                <a:gd name="T96" fmla="*/ 193 w 983"/>
                <a:gd name="T97" fmla="*/ 498 h 1105"/>
                <a:gd name="T98" fmla="*/ 544 w 983"/>
                <a:gd name="T99" fmla="*/ 319 h 1105"/>
                <a:gd name="T100" fmla="*/ 544 w 983"/>
                <a:gd name="T101" fmla="*/ 79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3" h="1105">
                  <a:moveTo>
                    <a:pt x="940" y="661"/>
                  </a:moveTo>
                  <a:cubicBezTo>
                    <a:pt x="964" y="686"/>
                    <a:pt x="978" y="721"/>
                    <a:pt x="977" y="759"/>
                  </a:cubicBezTo>
                  <a:cubicBezTo>
                    <a:pt x="977" y="759"/>
                    <a:pt x="977" y="759"/>
                    <a:pt x="973" y="971"/>
                  </a:cubicBezTo>
                  <a:cubicBezTo>
                    <a:pt x="972" y="1009"/>
                    <a:pt x="956" y="1042"/>
                    <a:pt x="931" y="1067"/>
                  </a:cubicBezTo>
                  <a:cubicBezTo>
                    <a:pt x="905" y="1091"/>
                    <a:pt x="870" y="1105"/>
                    <a:pt x="832" y="1105"/>
                  </a:cubicBezTo>
                  <a:cubicBezTo>
                    <a:pt x="795" y="1104"/>
                    <a:pt x="760" y="1088"/>
                    <a:pt x="736" y="1062"/>
                  </a:cubicBezTo>
                  <a:cubicBezTo>
                    <a:pt x="711" y="1037"/>
                    <a:pt x="697" y="1002"/>
                    <a:pt x="698" y="965"/>
                  </a:cubicBezTo>
                  <a:cubicBezTo>
                    <a:pt x="698" y="965"/>
                    <a:pt x="698" y="965"/>
                    <a:pt x="700" y="867"/>
                  </a:cubicBezTo>
                  <a:cubicBezTo>
                    <a:pt x="710" y="889"/>
                    <a:pt x="731" y="918"/>
                    <a:pt x="778" y="934"/>
                  </a:cubicBezTo>
                  <a:cubicBezTo>
                    <a:pt x="778" y="934"/>
                    <a:pt x="778" y="934"/>
                    <a:pt x="777" y="966"/>
                  </a:cubicBezTo>
                  <a:cubicBezTo>
                    <a:pt x="776" y="982"/>
                    <a:pt x="783" y="997"/>
                    <a:pt x="793" y="1008"/>
                  </a:cubicBezTo>
                  <a:cubicBezTo>
                    <a:pt x="804" y="1019"/>
                    <a:pt x="818" y="1025"/>
                    <a:pt x="834" y="1026"/>
                  </a:cubicBezTo>
                  <a:cubicBezTo>
                    <a:pt x="850" y="1026"/>
                    <a:pt x="865" y="1020"/>
                    <a:pt x="876" y="1009"/>
                  </a:cubicBezTo>
                  <a:cubicBezTo>
                    <a:pt x="887" y="999"/>
                    <a:pt x="893" y="985"/>
                    <a:pt x="894" y="969"/>
                  </a:cubicBezTo>
                  <a:cubicBezTo>
                    <a:pt x="894" y="969"/>
                    <a:pt x="894" y="969"/>
                    <a:pt x="895" y="928"/>
                  </a:cubicBezTo>
                  <a:cubicBezTo>
                    <a:pt x="895" y="928"/>
                    <a:pt x="895" y="928"/>
                    <a:pt x="898" y="788"/>
                  </a:cubicBezTo>
                  <a:cubicBezTo>
                    <a:pt x="898" y="788"/>
                    <a:pt x="898" y="788"/>
                    <a:pt x="899" y="757"/>
                  </a:cubicBezTo>
                  <a:cubicBezTo>
                    <a:pt x="899" y="741"/>
                    <a:pt x="892" y="726"/>
                    <a:pt x="882" y="715"/>
                  </a:cubicBezTo>
                  <a:cubicBezTo>
                    <a:pt x="872" y="705"/>
                    <a:pt x="858" y="697"/>
                    <a:pt x="841" y="697"/>
                  </a:cubicBezTo>
                  <a:cubicBezTo>
                    <a:pt x="834" y="697"/>
                    <a:pt x="828" y="699"/>
                    <a:pt x="821" y="701"/>
                  </a:cubicBezTo>
                  <a:cubicBezTo>
                    <a:pt x="821" y="701"/>
                    <a:pt x="821" y="701"/>
                    <a:pt x="823" y="620"/>
                  </a:cubicBezTo>
                  <a:cubicBezTo>
                    <a:pt x="829" y="619"/>
                    <a:pt x="836" y="618"/>
                    <a:pt x="844" y="618"/>
                  </a:cubicBezTo>
                  <a:cubicBezTo>
                    <a:pt x="881" y="619"/>
                    <a:pt x="916" y="636"/>
                    <a:pt x="940" y="661"/>
                  </a:cubicBezTo>
                  <a:close/>
                  <a:moveTo>
                    <a:pt x="944" y="458"/>
                  </a:moveTo>
                  <a:cubicBezTo>
                    <a:pt x="920" y="432"/>
                    <a:pt x="885" y="416"/>
                    <a:pt x="848" y="416"/>
                  </a:cubicBezTo>
                  <a:cubicBezTo>
                    <a:pt x="810" y="415"/>
                    <a:pt x="775" y="429"/>
                    <a:pt x="750" y="453"/>
                  </a:cubicBezTo>
                  <a:cubicBezTo>
                    <a:pt x="750" y="454"/>
                    <a:pt x="750" y="454"/>
                    <a:pt x="750" y="454"/>
                  </a:cubicBezTo>
                  <a:cubicBezTo>
                    <a:pt x="724" y="478"/>
                    <a:pt x="708" y="512"/>
                    <a:pt x="707" y="550"/>
                  </a:cubicBezTo>
                  <a:cubicBezTo>
                    <a:pt x="703" y="761"/>
                    <a:pt x="703" y="761"/>
                    <a:pt x="703" y="761"/>
                  </a:cubicBezTo>
                  <a:cubicBezTo>
                    <a:pt x="702" y="800"/>
                    <a:pt x="716" y="834"/>
                    <a:pt x="740" y="860"/>
                  </a:cubicBezTo>
                  <a:cubicBezTo>
                    <a:pt x="765" y="885"/>
                    <a:pt x="799" y="901"/>
                    <a:pt x="837" y="902"/>
                  </a:cubicBezTo>
                  <a:cubicBezTo>
                    <a:pt x="844" y="902"/>
                    <a:pt x="851" y="901"/>
                    <a:pt x="857" y="900"/>
                  </a:cubicBezTo>
                  <a:cubicBezTo>
                    <a:pt x="860" y="819"/>
                    <a:pt x="860" y="819"/>
                    <a:pt x="860" y="819"/>
                  </a:cubicBezTo>
                  <a:cubicBezTo>
                    <a:pt x="853" y="821"/>
                    <a:pt x="846" y="823"/>
                    <a:pt x="839" y="823"/>
                  </a:cubicBezTo>
                  <a:cubicBezTo>
                    <a:pt x="823" y="823"/>
                    <a:pt x="808" y="816"/>
                    <a:pt x="798" y="805"/>
                  </a:cubicBezTo>
                  <a:cubicBezTo>
                    <a:pt x="787" y="794"/>
                    <a:pt x="781" y="780"/>
                    <a:pt x="781" y="764"/>
                  </a:cubicBezTo>
                  <a:cubicBezTo>
                    <a:pt x="785" y="596"/>
                    <a:pt x="785" y="596"/>
                    <a:pt x="785" y="596"/>
                  </a:cubicBezTo>
                  <a:cubicBezTo>
                    <a:pt x="785" y="591"/>
                    <a:pt x="785" y="591"/>
                    <a:pt x="785" y="591"/>
                  </a:cubicBezTo>
                  <a:cubicBezTo>
                    <a:pt x="786" y="552"/>
                    <a:pt x="786" y="552"/>
                    <a:pt x="786" y="552"/>
                  </a:cubicBezTo>
                  <a:cubicBezTo>
                    <a:pt x="787" y="536"/>
                    <a:pt x="793" y="521"/>
                    <a:pt x="804" y="511"/>
                  </a:cubicBezTo>
                  <a:cubicBezTo>
                    <a:pt x="816" y="500"/>
                    <a:pt x="830" y="494"/>
                    <a:pt x="846" y="494"/>
                  </a:cubicBezTo>
                  <a:cubicBezTo>
                    <a:pt x="862" y="495"/>
                    <a:pt x="876" y="501"/>
                    <a:pt x="887" y="512"/>
                  </a:cubicBezTo>
                  <a:cubicBezTo>
                    <a:pt x="897" y="524"/>
                    <a:pt x="904" y="538"/>
                    <a:pt x="903" y="554"/>
                  </a:cubicBezTo>
                  <a:cubicBezTo>
                    <a:pt x="902" y="586"/>
                    <a:pt x="902" y="586"/>
                    <a:pt x="902" y="586"/>
                  </a:cubicBezTo>
                  <a:cubicBezTo>
                    <a:pt x="949" y="602"/>
                    <a:pt x="970" y="632"/>
                    <a:pt x="980" y="654"/>
                  </a:cubicBezTo>
                  <a:cubicBezTo>
                    <a:pt x="982" y="556"/>
                    <a:pt x="982" y="556"/>
                    <a:pt x="982" y="556"/>
                  </a:cubicBezTo>
                  <a:cubicBezTo>
                    <a:pt x="983" y="518"/>
                    <a:pt x="969" y="483"/>
                    <a:pt x="944" y="458"/>
                  </a:cubicBezTo>
                  <a:close/>
                  <a:moveTo>
                    <a:pt x="543" y="902"/>
                  </a:moveTo>
                  <a:cubicBezTo>
                    <a:pt x="376" y="899"/>
                    <a:pt x="228" y="869"/>
                    <a:pt x="123" y="774"/>
                  </a:cubicBezTo>
                  <a:cubicBezTo>
                    <a:pt x="88" y="740"/>
                    <a:pt x="55" y="688"/>
                    <a:pt x="55" y="620"/>
                  </a:cubicBezTo>
                  <a:cubicBezTo>
                    <a:pt x="55" y="197"/>
                    <a:pt x="55" y="197"/>
                    <a:pt x="55" y="197"/>
                  </a:cubicBezTo>
                  <a:cubicBezTo>
                    <a:pt x="55" y="182"/>
                    <a:pt x="42" y="170"/>
                    <a:pt x="27" y="170"/>
                  </a:cubicBezTo>
                  <a:cubicBezTo>
                    <a:pt x="13" y="170"/>
                    <a:pt x="0" y="182"/>
                    <a:pt x="0" y="197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1" y="706"/>
                    <a:pt x="42" y="773"/>
                    <a:pt x="86" y="814"/>
                  </a:cubicBezTo>
                  <a:cubicBezTo>
                    <a:pt x="207" y="924"/>
                    <a:pt x="370" y="954"/>
                    <a:pt x="541" y="957"/>
                  </a:cubicBezTo>
                  <a:cubicBezTo>
                    <a:pt x="542" y="957"/>
                    <a:pt x="542" y="957"/>
                    <a:pt x="542" y="957"/>
                  </a:cubicBezTo>
                  <a:cubicBezTo>
                    <a:pt x="556" y="957"/>
                    <a:pt x="569" y="945"/>
                    <a:pt x="569" y="930"/>
                  </a:cubicBezTo>
                  <a:cubicBezTo>
                    <a:pt x="569" y="915"/>
                    <a:pt x="558" y="902"/>
                    <a:pt x="543" y="902"/>
                  </a:cubicBezTo>
                  <a:close/>
                  <a:moveTo>
                    <a:pt x="193" y="498"/>
                  </a:moveTo>
                  <a:cubicBezTo>
                    <a:pt x="193" y="498"/>
                    <a:pt x="193" y="498"/>
                    <a:pt x="193" y="498"/>
                  </a:cubicBezTo>
                  <a:cubicBezTo>
                    <a:pt x="217" y="556"/>
                    <a:pt x="363" y="602"/>
                    <a:pt x="540" y="602"/>
                  </a:cubicBezTo>
                  <a:cubicBezTo>
                    <a:pt x="583" y="602"/>
                    <a:pt x="624" y="599"/>
                    <a:pt x="662" y="594"/>
                  </a:cubicBezTo>
                  <a:cubicBezTo>
                    <a:pt x="661" y="641"/>
                    <a:pt x="661" y="641"/>
                    <a:pt x="661" y="641"/>
                  </a:cubicBezTo>
                  <a:cubicBezTo>
                    <a:pt x="623" y="646"/>
                    <a:pt x="583" y="648"/>
                    <a:pt x="540" y="648"/>
                  </a:cubicBezTo>
                  <a:cubicBezTo>
                    <a:pt x="408" y="648"/>
                    <a:pt x="293" y="626"/>
                    <a:pt x="221" y="585"/>
                  </a:cubicBezTo>
                  <a:cubicBezTo>
                    <a:pt x="211" y="580"/>
                    <a:pt x="202" y="574"/>
                    <a:pt x="193" y="567"/>
                  </a:cubicBezTo>
                  <a:cubicBezTo>
                    <a:pt x="193" y="582"/>
                    <a:pt x="193" y="599"/>
                    <a:pt x="193" y="620"/>
                  </a:cubicBezTo>
                  <a:cubicBezTo>
                    <a:pt x="193" y="700"/>
                    <a:pt x="350" y="765"/>
                    <a:pt x="544" y="765"/>
                  </a:cubicBezTo>
                  <a:cubicBezTo>
                    <a:pt x="584" y="765"/>
                    <a:pt x="624" y="763"/>
                    <a:pt x="660" y="757"/>
                  </a:cubicBezTo>
                  <a:cubicBezTo>
                    <a:pt x="660" y="757"/>
                    <a:pt x="660" y="757"/>
                    <a:pt x="660" y="760"/>
                  </a:cubicBezTo>
                  <a:cubicBezTo>
                    <a:pt x="659" y="837"/>
                    <a:pt x="659" y="837"/>
                    <a:pt x="659" y="837"/>
                  </a:cubicBezTo>
                  <a:cubicBezTo>
                    <a:pt x="623" y="842"/>
                    <a:pt x="583" y="844"/>
                    <a:pt x="544" y="844"/>
                  </a:cubicBezTo>
                  <a:cubicBezTo>
                    <a:pt x="384" y="842"/>
                    <a:pt x="249" y="811"/>
                    <a:pt x="165" y="733"/>
                  </a:cubicBezTo>
                  <a:cubicBezTo>
                    <a:pt x="137" y="707"/>
                    <a:pt x="114" y="668"/>
                    <a:pt x="114" y="620"/>
                  </a:cubicBezTo>
                  <a:cubicBezTo>
                    <a:pt x="114" y="620"/>
                    <a:pt x="114" y="620"/>
                    <a:pt x="114" y="199"/>
                  </a:cubicBezTo>
                  <a:cubicBezTo>
                    <a:pt x="114" y="149"/>
                    <a:pt x="143" y="112"/>
                    <a:pt x="171" y="91"/>
                  </a:cubicBezTo>
                  <a:cubicBezTo>
                    <a:pt x="199" y="68"/>
                    <a:pt x="232" y="52"/>
                    <a:pt x="270" y="39"/>
                  </a:cubicBezTo>
                  <a:cubicBezTo>
                    <a:pt x="344" y="14"/>
                    <a:pt x="439" y="0"/>
                    <a:pt x="544" y="0"/>
                  </a:cubicBezTo>
                  <a:cubicBezTo>
                    <a:pt x="700" y="2"/>
                    <a:pt x="831" y="26"/>
                    <a:pt x="916" y="91"/>
                  </a:cubicBezTo>
                  <a:cubicBezTo>
                    <a:pt x="944" y="112"/>
                    <a:pt x="972" y="149"/>
                    <a:pt x="972" y="199"/>
                  </a:cubicBezTo>
                  <a:cubicBezTo>
                    <a:pt x="972" y="199"/>
                    <a:pt x="972" y="199"/>
                    <a:pt x="972" y="395"/>
                  </a:cubicBezTo>
                  <a:cubicBezTo>
                    <a:pt x="971" y="394"/>
                    <a:pt x="969" y="394"/>
                    <a:pt x="968" y="394"/>
                  </a:cubicBezTo>
                  <a:cubicBezTo>
                    <a:pt x="945" y="380"/>
                    <a:pt x="920" y="372"/>
                    <a:pt x="894" y="368"/>
                  </a:cubicBezTo>
                  <a:cubicBezTo>
                    <a:pt x="894" y="368"/>
                    <a:pt x="894" y="368"/>
                    <a:pt x="894" y="281"/>
                  </a:cubicBezTo>
                  <a:cubicBezTo>
                    <a:pt x="893" y="282"/>
                    <a:pt x="892" y="283"/>
                    <a:pt x="892" y="284"/>
                  </a:cubicBezTo>
                  <a:cubicBezTo>
                    <a:pt x="868" y="302"/>
                    <a:pt x="839" y="316"/>
                    <a:pt x="804" y="328"/>
                  </a:cubicBezTo>
                  <a:cubicBezTo>
                    <a:pt x="735" y="352"/>
                    <a:pt x="644" y="366"/>
                    <a:pt x="544" y="366"/>
                  </a:cubicBezTo>
                  <a:cubicBezTo>
                    <a:pt x="411" y="365"/>
                    <a:pt x="296" y="343"/>
                    <a:pt x="223" y="303"/>
                  </a:cubicBezTo>
                  <a:cubicBezTo>
                    <a:pt x="212" y="296"/>
                    <a:pt x="202" y="289"/>
                    <a:pt x="193" y="281"/>
                  </a:cubicBezTo>
                  <a:cubicBezTo>
                    <a:pt x="193" y="281"/>
                    <a:pt x="193" y="281"/>
                    <a:pt x="193" y="348"/>
                  </a:cubicBezTo>
                  <a:cubicBezTo>
                    <a:pt x="211" y="408"/>
                    <a:pt x="361" y="456"/>
                    <a:pt x="542" y="456"/>
                  </a:cubicBezTo>
                  <a:cubicBezTo>
                    <a:pt x="601" y="456"/>
                    <a:pt x="657" y="450"/>
                    <a:pt x="706" y="441"/>
                  </a:cubicBezTo>
                  <a:cubicBezTo>
                    <a:pt x="694" y="457"/>
                    <a:pt x="684" y="475"/>
                    <a:pt x="676" y="493"/>
                  </a:cubicBezTo>
                  <a:cubicBezTo>
                    <a:pt x="635" y="499"/>
                    <a:pt x="589" y="502"/>
                    <a:pt x="542" y="502"/>
                  </a:cubicBezTo>
                  <a:cubicBezTo>
                    <a:pt x="410" y="502"/>
                    <a:pt x="295" y="480"/>
                    <a:pt x="222" y="440"/>
                  </a:cubicBezTo>
                  <a:cubicBezTo>
                    <a:pt x="212" y="433"/>
                    <a:pt x="202" y="427"/>
                    <a:pt x="193" y="420"/>
                  </a:cubicBezTo>
                  <a:cubicBezTo>
                    <a:pt x="193" y="426"/>
                    <a:pt x="193" y="446"/>
                    <a:pt x="193" y="498"/>
                  </a:cubicBezTo>
                  <a:close/>
                  <a:moveTo>
                    <a:pt x="193" y="199"/>
                  </a:moveTo>
                  <a:cubicBezTo>
                    <a:pt x="193" y="265"/>
                    <a:pt x="350" y="319"/>
                    <a:pt x="544" y="319"/>
                  </a:cubicBezTo>
                  <a:cubicBezTo>
                    <a:pt x="736" y="319"/>
                    <a:pt x="894" y="265"/>
                    <a:pt x="894" y="199"/>
                  </a:cubicBezTo>
                  <a:cubicBezTo>
                    <a:pt x="894" y="132"/>
                    <a:pt x="736" y="79"/>
                    <a:pt x="544" y="79"/>
                  </a:cubicBezTo>
                  <a:cubicBezTo>
                    <a:pt x="350" y="79"/>
                    <a:pt x="193" y="132"/>
                    <a:pt x="193" y="199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16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78923" y="129210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DPM Storage for System protection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9033053" y="571915"/>
            <a:ext cx="1164702" cy="884545"/>
            <a:chOff x="4178923" y="571915"/>
            <a:chExt cx="1164702" cy="884545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B2A3537-A9EF-4099-9B3F-2EF5BAF6A488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4440338" y="571915"/>
              <a:ext cx="641873" cy="720186"/>
            </a:xfrm>
            <a:custGeom>
              <a:avLst/>
              <a:gdLst>
                <a:gd name="T0" fmla="*/ 977 w 983"/>
                <a:gd name="T1" fmla="*/ 759 h 1105"/>
                <a:gd name="T2" fmla="*/ 931 w 983"/>
                <a:gd name="T3" fmla="*/ 1067 h 1105"/>
                <a:gd name="T4" fmla="*/ 736 w 983"/>
                <a:gd name="T5" fmla="*/ 1062 h 1105"/>
                <a:gd name="T6" fmla="*/ 700 w 983"/>
                <a:gd name="T7" fmla="*/ 867 h 1105"/>
                <a:gd name="T8" fmla="*/ 777 w 983"/>
                <a:gd name="T9" fmla="*/ 966 h 1105"/>
                <a:gd name="T10" fmla="*/ 834 w 983"/>
                <a:gd name="T11" fmla="*/ 1026 h 1105"/>
                <a:gd name="T12" fmla="*/ 894 w 983"/>
                <a:gd name="T13" fmla="*/ 969 h 1105"/>
                <a:gd name="T14" fmla="*/ 898 w 983"/>
                <a:gd name="T15" fmla="*/ 788 h 1105"/>
                <a:gd name="T16" fmla="*/ 882 w 983"/>
                <a:gd name="T17" fmla="*/ 715 h 1105"/>
                <a:gd name="T18" fmla="*/ 821 w 983"/>
                <a:gd name="T19" fmla="*/ 701 h 1105"/>
                <a:gd name="T20" fmla="*/ 844 w 983"/>
                <a:gd name="T21" fmla="*/ 618 h 1105"/>
                <a:gd name="T22" fmla="*/ 944 w 983"/>
                <a:gd name="T23" fmla="*/ 458 h 1105"/>
                <a:gd name="T24" fmla="*/ 750 w 983"/>
                <a:gd name="T25" fmla="*/ 453 h 1105"/>
                <a:gd name="T26" fmla="*/ 707 w 983"/>
                <a:gd name="T27" fmla="*/ 550 h 1105"/>
                <a:gd name="T28" fmla="*/ 740 w 983"/>
                <a:gd name="T29" fmla="*/ 860 h 1105"/>
                <a:gd name="T30" fmla="*/ 857 w 983"/>
                <a:gd name="T31" fmla="*/ 900 h 1105"/>
                <a:gd name="T32" fmla="*/ 839 w 983"/>
                <a:gd name="T33" fmla="*/ 823 h 1105"/>
                <a:gd name="T34" fmla="*/ 781 w 983"/>
                <a:gd name="T35" fmla="*/ 764 h 1105"/>
                <a:gd name="T36" fmla="*/ 785 w 983"/>
                <a:gd name="T37" fmla="*/ 591 h 1105"/>
                <a:gd name="T38" fmla="*/ 804 w 983"/>
                <a:gd name="T39" fmla="*/ 511 h 1105"/>
                <a:gd name="T40" fmla="*/ 887 w 983"/>
                <a:gd name="T41" fmla="*/ 512 h 1105"/>
                <a:gd name="T42" fmla="*/ 902 w 983"/>
                <a:gd name="T43" fmla="*/ 586 h 1105"/>
                <a:gd name="T44" fmla="*/ 982 w 983"/>
                <a:gd name="T45" fmla="*/ 556 h 1105"/>
                <a:gd name="T46" fmla="*/ 543 w 983"/>
                <a:gd name="T47" fmla="*/ 902 h 1105"/>
                <a:gd name="T48" fmla="*/ 55 w 983"/>
                <a:gd name="T49" fmla="*/ 620 h 1105"/>
                <a:gd name="T50" fmla="*/ 27 w 983"/>
                <a:gd name="T51" fmla="*/ 170 h 1105"/>
                <a:gd name="T52" fmla="*/ 0 w 983"/>
                <a:gd name="T53" fmla="*/ 620 h 1105"/>
                <a:gd name="T54" fmla="*/ 541 w 983"/>
                <a:gd name="T55" fmla="*/ 957 h 1105"/>
                <a:gd name="T56" fmla="*/ 569 w 983"/>
                <a:gd name="T57" fmla="*/ 930 h 1105"/>
                <a:gd name="T58" fmla="*/ 193 w 983"/>
                <a:gd name="T59" fmla="*/ 498 h 1105"/>
                <a:gd name="T60" fmla="*/ 540 w 983"/>
                <a:gd name="T61" fmla="*/ 602 h 1105"/>
                <a:gd name="T62" fmla="*/ 661 w 983"/>
                <a:gd name="T63" fmla="*/ 641 h 1105"/>
                <a:gd name="T64" fmla="*/ 221 w 983"/>
                <a:gd name="T65" fmla="*/ 585 h 1105"/>
                <a:gd name="T66" fmla="*/ 193 w 983"/>
                <a:gd name="T67" fmla="*/ 620 h 1105"/>
                <a:gd name="T68" fmla="*/ 660 w 983"/>
                <a:gd name="T69" fmla="*/ 757 h 1105"/>
                <a:gd name="T70" fmla="*/ 659 w 983"/>
                <a:gd name="T71" fmla="*/ 837 h 1105"/>
                <a:gd name="T72" fmla="*/ 165 w 983"/>
                <a:gd name="T73" fmla="*/ 733 h 1105"/>
                <a:gd name="T74" fmla="*/ 114 w 983"/>
                <a:gd name="T75" fmla="*/ 199 h 1105"/>
                <a:gd name="T76" fmla="*/ 270 w 983"/>
                <a:gd name="T77" fmla="*/ 39 h 1105"/>
                <a:gd name="T78" fmla="*/ 916 w 983"/>
                <a:gd name="T79" fmla="*/ 91 h 1105"/>
                <a:gd name="T80" fmla="*/ 972 w 983"/>
                <a:gd name="T81" fmla="*/ 395 h 1105"/>
                <a:gd name="T82" fmla="*/ 894 w 983"/>
                <a:gd name="T83" fmla="*/ 368 h 1105"/>
                <a:gd name="T84" fmla="*/ 892 w 983"/>
                <a:gd name="T85" fmla="*/ 284 h 1105"/>
                <a:gd name="T86" fmla="*/ 544 w 983"/>
                <a:gd name="T87" fmla="*/ 366 h 1105"/>
                <a:gd name="T88" fmla="*/ 193 w 983"/>
                <a:gd name="T89" fmla="*/ 281 h 1105"/>
                <a:gd name="T90" fmla="*/ 542 w 983"/>
                <a:gd name="T91" fmla="*/ 456 h 1105"/>
                <a:gd name="T92" fmla="*/ 676 w 983"/>
                <a:gd name="T93" fmla="*/ 493 h 1105"/>
                <a:gd name="T94" fmla="*/ 222 w 983"/>
                <a:gd name="T95" fmla="*/ 440 h 1105"/>
                <a:gd name="T96" fmla="*/ 193 w 983"/>
                <a:gd name="T97" fmla="*/ 498 h 1105"/>
                <a:gd name="T98" fmla="*/ 544 w 983"/>
                <a:gd name="T99" fmla="*/ 319 h 1105"/>
                <a:gd name="T100" fmla="*/ 544 w 983"/>
                <a:gd name="T101" fmla="*/ 79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3" h="1105">
                  <a:moveTo>
                    <a:pt x="940" y="661"/>
                  </a:moveTo>
                  <a:cubicBezTo>
                    <a:pt x="964" y="686"/>
                    <a:pt x="978" y="721"/>
                    <a:pt x="977" y="759"/>
                  </a:cubicBezTo>
                  <a:cubicBezTo>
                    <a:pt x="977" y="759"/>
                    <a:pt x="977" y="759"/>
                    <a:pt x="973" y="971"/>
                  </a:cubicBezTo>
                  <a:cubicBezTo>
                    <a:pt x="972" y="1009"/>
                    <a:pt x="956" y="1042"/>
                    <a:pt x="931" y="1067"/>
                  </a:cubicBezTo>
                  <a:cubicBezTo>
                    <a:pt x="905" y="1091"/>
                    <a:pt x="870" y="1105"/>
                    <a:pt x="832" y="1105"/>
                  </a:cubicBezTo>
                  <a:cubicBezTo>
                    <a:pt x="795" y="1104"/>
                    <a:pt x="760" y="1088"/>
                    <a:pt x="736" y="1062"/>
                  </a:cubicBezTo>
                  <a:cubicBezTo>
                    <a:pt x="711" y="1037"/>
                    <a:pt x="697" y="1002"/>
                    <a:pt x="698" y="965"/>
                  </a:cubicBezTo>
                  <a:cubicBezTo>
                    <a:pt x="698" y="965"/>
                    <a:pt x="698" y="965"/>
                    <a:pt x="700" y="867"/>
                  </a:cubicBezTo>
                  <a:cubicBezTo>
                    <a:pt x="710" y="889"/>
                    <a:pt x="731" y="918"/>
                    <a:pt x="778" y="934"/>
                  </a:cubicBezTo>
                  <a:cubicBezTo>
                    <a:pt x="778" y="934"/>
                    <a:pt x="778" y="934"/>
                    <a:pt x="777" y="966"/>
                  </a:cubicBezTo>
                  <a:cubicBezTo>
                    <a:pt x="776" y="982"/>
                    <a:pt x="783" y="997"/>
                    <a:pt x="793" y="1008"/>
                  </a:cubicBezTo>
                  <a:cubicBezTo>
                    <a:pt x="804" y="1019"/>
                    <a:pt x="818" y="1025"/>
                    <a:pt x="834" y="1026"/>
                  </a:cubicBezTo>
                  <a:cubicBezTo>
                    <a:pt x="850" y="1026"/>
                    <a:pt x="865" y="1020"/>
                    <a:pt x="876" y="1009"/>
                  </a:cubicBezTo>
                  <a:cubicBezTo>
                    <a:pt x="887" y="999"/>
                    <a:pt x="893" y="985"/>
                    <a:pt x="894" y="969"/>
                  </a:cubicBezTo>
                  <a:cubicBezTo>
                    <a:pt x="894" y="969"/>
                    <a:pt x="894" y="969"/>
                    <a:pt x="895" y="928"/>
                  </a:cubicBezTo>
                  <a:cubicBezTo>
                    <a:pt x="895" y="928"/>
                    <a:pt x="895" y="928"/>
                    <a:pt x="898" y="788"/>
                  </a:cubicBezTo>
                  <a:cubicBezTo>
                    <a:pt x="898" y="788"/>
                    <a:pt x="898" y="788"/>
                    <a:pt x="899" y="757"/>
                  </a:cubicBezTo>
                  <a:cubicBezTo>
                    <a:pt x="899" y="741"/>
                    <a:pt x="892" y="726"/>
                    <a:pt x="882" y="715"/>
                  </a:cubicBezTo>
                  <a:cubicBezTo>
                    <a:pt x="872" y="705"/>
                    <a:pt x="858" y="697"/>
                    <a:pt x="841" y="697"/>
                  </a:cubicBezTo>
                  <a:cubicBezTo>
                    <a:pt x="834" y="697"/>
                    <a:pt x="828" y="699"/>
                    <a:pt x="821" y="701"/>
                  </a:cubicBezTo>
                  <a:cubicBezTo>
                    <a:pt x="821" y="701"/>
                    <a:pt x="821" y="701"/>
                    <a:pt x="823" y="620"/>
                  </a:cubicBezTo>
                  <a:cubicBezTo>
                    <a:pt x="829" y="619"/>
                    <a:pt x="836" y="618"/>
                    <a:pt x="844" y="618"/>
                  </a:cubicBezTo>
                  <a:cubicBezTo>
                    <a:pt x="881" y="619"/>
                    <a:pt x="916" y="636"/>
                    <a:pt x="940" y="661"/>
                  </a:cubicBezTo>
                  <a:close/>
                  <a:moveTo>
                    <a:pt x="944" y="458"/>
                  </a:moveTo>
                  <a:cubicBezTo>
                    <a:pt x="920" y="432"/>
                    <a:pt x="885" y="416"/>
                    <a:pt x="848" y="416"/>
                  </a:cubicBezTo>
                  <a:cubicBezTo>
                    <a:pt x="810" y="415"/>
                    <a:pt x="775" y="429"/>
                    <a:pt x="750" y="453"/>
                  </a:cubicBezTo>
                  <a:cubicBezTo>
                    <a:pt x="750" y="454"/>
                    <a:pt x="750" y="454"/>
                    <a:pt x="750" y="454"/>
                  </a:cubicBezTo>
                  <a:cubicBezTo>
                    <a:pt x="724" y="478"/>
                    <a:pt x="708" y="512"/>
                    <a:pt x="707" y="550"/>
                  </a:cubicBezTo>
                  <a:cubicBezTo>
                    <a:pt x="703" y="761"/>
                    <a:pt x="703" y="761"/>
                    <a:pt x="703" y="761"/>
                  </a:cubicBezTo>
                  <a:cubicBezTo>
                    <a:pt x="702" y="800"/>
                    <a:pt x="716" y="834"/>
                    <a:pt x="740" y="860"/>
                  </a:cubicBezTo>
                  <a:cubicBezTo>
                    <a:pt x="765" y="885"/>
                    <a:pt x="799" y="901"/>
                    <a:pt x="837" y="902"/>
                  </a:cubicBezTo>
                  <a:cubicBezTo>
                    <a:pt x="844" y="902"/>
                    <a:pt x="851" y="901"/>
                    <a:pt x="857" y="900"/>
                  </a:cubicBezTo>
                  <a:cubicBezTo>
                    <a:pt x="860" y="819"/>
                    <a:pt x="860" y="819"/>
                    <a:pt x="860" y="819"/>
                  </a:cubicBezTo>
                  <a:cubicBezTo>
                    <a:pt x="853" y="821"/>
                    <a:pt x="846" y="823"/>
                    <a:pt x="839" y="823"/>
                  </a:cubicBezTo>
                  <a:cubicBezTo>
                    <a:pt x="823" y="823"/>
                    <a:pt x="808" y="816"/>
                    <a:pt x="798" y="805"/>
                  </a:cubicBezTo>
                  <a:cubicBezTo>
                    <a:pt x="787" y="794"/>
                    <a:pt x="781" y="780"/>
                    <a:pt x="781" y="764"/>
                  </a:cubicBezTo>
                  <a:cubicBezTo>
                    <a:pt x="785" y="596"/>
                    <a:pt x="785" y="596"/>
                    <a:pt x="785" y="596"/>
                  </a:cubicBezTo>
                  <a:cubicBezTo>
                    <a:pt x="785" y="591"/>
                    <a:pt x="785" y="591"/>
                    <a:pt x="785" y="591"/>
                  </a:cubicBezTo>
                  <a:cubicBezTo>
                    <a:pt x="786" y="552"/>
                    <a:pt x="786" y="552"/>
                    <a:pt x="786" y="552"/>
                  </a:cubicBezTo>
                  <a:cubicBezTo>
                    <a:pt x="787" y="536"/>
                    <a:pt x="793" y="521"/>
                    <a:pt x="804" y="511"/>
                  </a:cubicBezTo>
                  <a:cubicBezTo>
                    <a:pt x="816" y="500"/>
                    <a:pt x="830" y="494"/>
                    <a:pt x="846" y="494"/>
                  </a:cubicBezTo>
                  <a:cubicBezTo>
                    <a:pt x="862" y="495"/>
                    <a:pt x="876" y="501"/>
                    <a:pt x="887" y="512"/>
                  </a:cubicBezTo>
                  <a:cubicBezTo>
                    <a:pt x="897" y="524"/>
                    <a:pt x="904" y="538"/>
                    <a:pt x="903" y="554"/>
                  </a:cubicBezTo>
                  <a:cubicBezTo>
                    <a:pt x="902" y="586"/>
                    <a:pt x="902" y="586"/>
                    <a:pt x="902" y="586"/>
                  </a:cubicBezTo>
                  <a:cubicBezTo>
                    <a:pt x="949" y="602"/>
                    <a:pt x="970" y="632"/>
                    <a:pt x="980" y="654"/>
                  </a:cubicBezTo>
                  <a:cubicBezTo>
                    <a:pt x="982" y="556"/>
                    <a:pt x="982" y="556"/>
                    <a:pt x="982" y="556"/>
                  </a:cubicBezTo>
                  <a:cubicBezTo>
                    <a:pt x="983" y="518"/>
                    <a:pt x="969" y="483"/>
                    <a:pt x="944" y="458"/>
                  </a:cubicBezTo>
                  <a:close/>
                  <a:moveTo>
                    <a:pt x="543" y="902"/>
                  </a:moveTo>
                  <a:cubicBezTo>
                    <a:pt x="376" y="899"/>
                    <a:pt x="228" y="869"/>
                    <a:pt x="123" y="774"/>
                  </a:cubicBezTo>
                  <a:cubicBezTo>
                    <a:pt x="88" y="740"/>
                    <a:pt x="55" y="688"/>
                    <a:pt x="55" y="620"/>
                  </a:cubicBezTo>
                  <a:cubicBezTo>
                    <a:pt x="55" y="197"/>
                    <a:pt x="55" y="197"/>
                    <a:pt x="55" y="197"/>
                  </a:cubicBezTo>
                  <a:cubicBezTo>
                    <a:pt x="55" y="182"/>
                    <a:pt x="42" y="170"/>
                    <a:pt x="27" y="170"/>
                  </a:cubicBezTo>
                  <a:cubicBezTo>
                    <a:pt x="13" y="170"/>
                    <a:pt x="0" y="182"/>
                    <a:pt x="0" y="197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1" y="706"/>
                    <a:pt x="42" y="773"/>
                    <a:pt x="86" y="814"/>
                  </a:cubicBezTo>
                  <a:cubicBezTo>
                    <a:pt x="207" y="924"/>
                    <a:pt x="370" y="954"/>
                    <a:pt x="541" y="957"/>
                  </a:cubicBezTo>
                  <a:cubicBezTo>
                    <a:pt x="542" y="957"/>
                    <a:pt x="542" y="957"/>
                    <a:pt x="542" y="957"/>
                  </a:cubicBezTo>
                  <a:cubicBezTo>
                    <a:pt x="556" y="957"/>
                    <a:pt x="569" y="945"/>
                    <a:pt x="569" y="930"/>
                  </a:cubicBezTo>
                  <a:cubicBezTo>
                    <a:pt x="569" y="915"/>
                    <a:pt x="558" y="902"/>
                    <a:pt x="543" y="902"/>
                  </a:cubicBezTo>
                  <a:close/>
                  <a:moveTo>
                    <a:pt x="193" y="498"/>
                  </a:moveTo>
                  <a:cubicBezTo>
                    <a:pt x="193" y="498"/>
                    <a:pt x="193" y="498"/>
                    <a:pt x="193" y="498"/>
                  </a:cubicBezTo>
                  <a:cubicBezTo>
                    <a:pt x="217" y="556"/>
                    <a:pt x="363" y="602"/>
                    <a:pt x="540" y="602"/>
                  </a:cubicBezTo>
                  <a:cubicBezTo>
                    <a:pt x="583" y="602"/>
                    <a:pt x="624" y="599"/>
                    <a:pt x="662" y="594"/>
                  </a:cubicBezTo>
                  <a:cubicBezTo>
                    <a:pt x="661" y="641"/>
                    <a:pt x="661" y="641"/>
                    <a:pt x="661" y="641"/>
                  </a:cubicBezTo>
                  <a:cubicBezTo>
                    <a:pt x="623" y="646"/>
                    <a:pt x="583" y="648"/>
                    <a:pt x="540" y="648"/>
                  </a:cubicBezTo>
                  <a:cubicBezTo>
                    <a:pt x="408" y="648"/>
                    <a:pt x="293" y="626"/>
                    <a:pt x="221" y="585"/>
                  </a:cubicBezTo>
                  <a:cubicBezTo>
                    <a:pt x="211" y="580"/>
                    <a:pt x="202" y="574"/>
                    <a:pt x="193" y="567"/>
                  </a:cubicBezTo>
                  <a:cubicBezTo>
                    <a:pt x="193" y="582"/>
                    <a:pt x="193" y="599"/>
                    <a:pt x="193" y="620"/>
                  </a:cubicBezTo>
                  <a:cubicBezTo>
                    <a:pt x="193" y="700"/>
                    <a:pt x="350" y="765"/>
                    <a:pt x="544" y="765"/>
                  </a:cubicBezTo>
                  <a:cubicBezTo>
                    <a:pt x="584" y="765"/>
                    <a:pt x="624" y="763"/>
                    <a:pt x="660" y="757"/>
                  </a:cubicBezTo>
                  <a:cubicBezTo>
                    <a:pt x="660" y="757"/>
                    <a:pt x="660" y="757"/>
                    <a:pt x="660" y="760"/>
                  </a:cubicBezTo>
                  <a:cubicBezTo>
                    <a:pt x="659" y="837"/>
                    <a:pt x="659" y="837"/>
                    <a:pt x="659" y="837"/>
                  </a:cubicBezTo>
                  <a:cubicBezTo>
                    <a:pt x="623" y="842"/>
                    <a:pt x="583" y="844"/>
                    <a:pt x="544" y="844"/>
                  </a:cubicBezTo>
                  <a:cubicBezTo>
                    <a:pt x="384" y="842"/>
                    <a:pt x="249" y="811"/>
                    <a:pt x="165" y="733"/>
                  </a:cubicBezTo>
                  <a:cubicBezTo>
                    <a:pt x="137" y="707"/>
                    <a:pt x="114" y="668"/>
                    <a:pt x="114" y="620"/>
                  </a:cubicBezTo>
                  <a:cubicBezTo>
                    <a:pt x="114" y="620"/>
                    <a:pt x="114" y="620"/>
                    <a:pt x="114" y="199"/>
                  </a:cubicBezTo>
                  <a:cubicBezTo>
                    <a:pt x="114" y="149"/>
                    <a:pt x="143" y="112"/>
                    <a:pt x="171" y="91"/>
                  </a:cubicBezTo>
                  <a:cubicBezTo>
                    <a:pt x="199" y="68"/>
                    <a:pt x="232" y="52"/>
                    <a:pt x="270" y="39"/>
                  </a:cubicBezTo>
                  <a:cubicBezTo>
                    <a:pt x="344" y="14"/>
                    <a:pt x="439" y="0"/>
                    <a:pt x="544" y="0"/>
                  </a:cubicBezTo>
                  <a:cubicBezTo>
                    <a:pt x="700" y="2"/>
                    <a:pt x="831" y="26"/>
                    <a:pt x="916" y="91"/>
                  </a:cubicBezTo>
                  <a:cubicBezTo>
                    <a:pt x="944" y="112"/>
                    <a:pt x="972" y="149"/>
                    <a:pt x="972" y="199"/>
                  </a:cubicBezTo>
                  <a:cubicBezTo>
                    <a:pt x="972" y="199"/>
                    <a:pt x="972" y="199"/>
                    <a:pt x="972" y="395"/>
                  </a:cubicBezTo>
                  <a:cubicBezTo>
                    <a:pt x="971" y="394"/>
                    <a:pt x="969" y="394"/>
                    <a:pt x="968" y="394"/>
                  </a:cubicBezTo>
                  <a:cubicBezTo>
                    <a:pt x="945" y="380"/>
                    <a:pt x="920" y="372"/>
                    <a:pt x="894" y="368"/>
                  </a:cubicBezTo>
                  <a:cubicBezTo>
                    <a:pt x="894" y="368"/>
                    <a:pt x="894" y="368"/>
                    <a:pt x="894" y="281"/>
                  </a:cubicBezTo>
                  <a:cubicBezTo>
                    <a:pt x="893" y="282"/>
                    <a:pt x="892" y="283"/>
                    <a:pt x="892" y="284"/>
                  </a:cubicBezTo>
                  <a:cubicBezTo>
                    <a:pt x="868" y="302"/>
                    <a:pt x="839" y="316"/>
                    <a:pt x="804" y="328"/>
                  </a:cubicBezTo>
                  <a:cubicBezTo>
                    <a:pt x="735" y="352"/>
                    <a:pt x="644" y="366"/>
                    <a:pt x="544" y="366"/>
                  </a:cubicBezTo>
                  <a:cubicBezTo>
                    <a:pt x="411" y="365"/>
                    <a:pt x="296" y="343"/>
                    <a:pt x="223" y="303"/>
                  </a:cubicBezTo>
                  <a:cubicBezTo>
                    <a:pt x="212" y="296"/>
                    <a:pt x="202" y="289"/>
                    <a:pt x="193" y="281"/>
                  </a:cubicBezTo>
                  <a:cubicBezTo>
                    <a:pt x="193" y="281"/>
                    <a:pt x="193" y="281"/>
                    <a:pt x="193" y="348"/>
                  </a:cubicBezTo>
                  <a:cubicBezTo>
                    <a:pt x="211" y="408"/>
                    <a:pt x="361" y="456"/>
                    <a:pt x="542" y="456"/>
                  </a:cubicBezTo>
                  <a:cubicBezTo>
                    <a:pt x="601" y="456"/>
                    <a:pt x="657" y="450"/>
                    <a:pt x="706" y="441"/>
                  </a:cubicBezTo>
                  <a:cubicBezTo>
                    <a:pt x="694" y="457"/>
                    <a:pt x="684" y="475"/>
                    <a:pt x="676" y="493"/>
                  </a:cubicBezTo>
                  <a:cubicBezTo>
                    <a:pt x="635" y="499"/>
                    <a:pt x="589" y="502"/>
                    <a:pt x="542" y="502"/>
                  </a:cubicBezTo>
                  <a:cubicBezTo>
                    <a:pt x="410" y="502"/>
                    <a:pt x="295" y="480"/>
                    <a:pt x="222" y="440"/>
                  </a:cubicBezTo>
                  <a:cubicBezTo>
                    <a:pt x="212" y="433"/>
                    <a:pt x="202" y="427"/>
                    <a:pt x="193" y="420"/>
                  </a:cubicBezTo>
                  <a:cubicBezTo>
                    <a:pt x="193" y="426"/>
                    <a:pt x="193" y="446"/>
                    <a:pt x="193" y="498"/>
                  </a:cubicBezTo>
                  <a:close/>
                  <a:moveTo>
                    <a:pt x="193" y="199"/>
                  </a:moveTo>
                  <a:cubicBezTo>
                    <a:pt x="193" y="265"/>
                    <a:pt x="350" y="319"/>
                    <a:pt x="544" y="319"/>
                  </a:cubicBezTo>
                  <a:cubicBezTo>
                    <a:pt x="736" y="319"/>
                    <a:pt x="894" y="265"/>
                    <a:pt x="894" y="199"/>
                  </a:cubicBezTo>
                  <a:cubicBezTo>
                    <a:pt x="894" y="132"/>
                    <a:pt x="736" y="79"/>
                    <a:pt x="544" y="79"/>
                  </a:cubicBezTo>
                  <a:cubicBezTo>
                    <a:pt x="350" y="79"/>
                    <a:pt x="193" y="132"/>
                    <a:pt x="193" y="199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19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78923" y="129210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DPM Storage for Client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4172390" y="1836423"/>
            <a:ext cx="1164702" cy="1075320"/>
            <a:chOff x="4199243" y="1762900"/>
            <a:chExt cx="1164702" cy="1075320"/>
          </a:xfrm>
        </p:grpSpPr>
        <p:pic>
          <p:nvPicPr>
            <p:cNvPr id="20" name="Graphic 71">
              <a:extLst>
                <a:ext uri="{FF2B5EF4-FFF2-40B4-BE49-F238E27FC236}">
                  <a16:creationId xmlns:a16="http://schemas.microsoft.com/office/drawing/2014/main" id="{82B78D3A-0CC7-46D1-9F15-C32D95113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:p14="http://schemas.microsoft.com/office/powerpoint/2010/main" xmlns:a16="http://schemas.microsoft.com/office/drawing/2014/main" xmlns="" r:embed="rId6"/>
                </a:ext>
              </a:extLst>
            </a:blip>
            <a:stretch>
              <a:fillRect/>
            </a:stretch>
          </p:blipFill>
          <p:spPr>
            <a:xfrm>
              <a:off x="4282978" y="1762900"/>
              <a:ext cx="997233" cy="827491"/>
            </a:xfrm>
            <a:prstGeom prst="rect">
              <a:avLst/>
            </a:prstGeom>
          </p:spPr>
        </p:pic>
        <p:sp>
          <p:nvSpPr>
            <p:cNvPr id="21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99243" y="267386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Storage Pool for File system 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5346239" y="1836423"/>
            <a:ext cx="1164702" cy="1075320"/>
            <a:chOff x="4199243" y="1762900"/>
            <a:chExt cx="1164702" cy="1075320"/>
          </a:xfrm>
        </p:grpSpPr>
        <p:pic>
          <p:nvPicPr>
            <p:cNvPr id="24" name="Graphic 71">
              <a:extLst>
                <a:ext uri="{FF2B5EF4-FFF2-40B4-BE49-F238E27FC236}">
                  <a16:creationId xmlns:a16="http://schemas.microsoft.com/office/drawing/2014/main" id="{82B78D3A-0CC7-46D1-9F15-C32D95113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:p14="http://schemas.microsoft.com/office/powerpoint/2010/main" xmlns:a16="http://schemas.microsoft.com/office/drawing/2014/main" xmlns="" r:embed="rId6"/>
                </a:ext>
              </a:extLst>
            </a:blip>
            <a:stretch>
              <a:fillRect/>
            </a:stretch>
          </p:blipFill>
          <p:spPr>
            <a:xfrm>
              <a:off x="4282978" y="1762900"/>
              <a:ext cx="997233" cy="827491"/>
            </a:xfrm>
            <a:prstGeom prst="rect">
              <a:avLst/>
            </a:prstGeom>
          </p:spPr>
        </p:pic>
        <p:sp>
          <p:nvSpPr>
            <p:cNvPr id="25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99243" y="267386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Storage Pool for SQL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6486524" y="1836423"/>
            <a:ext cx="1164702" cy="1075320"/>
            <a:chOff x="4199243" y="1762900"/>
            <a:chExt cx="1164702" cy="1075320"/>
          </a:xfrm>
        </p:grpSpPr>
        <p:pic>
          <p:nvPicPr>
            <p:cNvPr id="27" name="Graphic 71">
              <a:extLst>
                <a:ext uri="{FF2B5EF4-FFF2-40B4-BE49-F238E27FC236}">
                  <a16:creationId xmlns:a16="http://schemas.microsoft.com/office/drawing/2014/main" id="{82B78D3A-0CC7-46D1-9F15-C32D95113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:p14="http://schemas.microsoft.com/office/powerpoint/2010/main" xmlns:a16="http://schemas.microsoft.com/office/drawing/2014/main" xmlns="" r:embed="rId6"/>
                </a:ext>
              </a:extLst>
            </a:blip>
            <a:stretch>
              <a:fillRect/>
            </a:stretch>
          </p:blipFill>
          <p:spPr>
            <a:xfrm>
              <a:off x="4282978" y="1762900"/>
              <a:ext cx="997233" cy="827491"/>
            </a:xfrm>
            <a:prstGeom prst="rect">
              <a:avLst/>
            </a:prstGeom>
          </p:spPr>
        </p:pic>
        <p:sp>
          <p:nvSpPr>
            <p:cNvPr id="28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99243" y="267386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Storage Pool for Hyper-V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7715992" y="1836423"/>
            <a:ext cx="1164702" cy="1075320"/>
            <a:chOff x="4199243" y="1762900"/>
            <a:chExt cx="1164702" cy="1075320"/>
          </a:xfrm>
        </p:grpSpPr>
        <p:pic>
          <p:nvPicPr>
            <p:cNvPr id="30" name="Graphic 71">
              <a:extLst>
                <a:ext uri="{FF2B5EF4-FFF2-40B4-BE49-F238E27FC236}">
                  <a16:creationId xmlns:a16="http://schemas.microsoft.com/office/drawing/2014/main" id="{82B78D3A-0CC7-46D1-9F15-C32D95113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:p14="http://schemas.microsoft.com/office/powerpoint/2010/main" xmlns:a16="http://schemas.microsoft.com/office/drawing/2014/main" xmlns="" r:embed="rId6"/>
                </a:ext>
              </a:extLst>
            </a:blip>
            <a:stretch>
              <a:fillRect/>
            </a:stretch>
          </p:blipFill>
          <p:spPr>
            <a:xfrm>
              <a:off x="4282978" y="1762900"/>
              <a:ext cx="997233" cy="827491"/>
            </a:xfrm>
            <a:prstGeom prst="rect">
              <a:avLst/>
            </a:prstGeom>
          </p:spPr>
        </p:pic>
        <p:sp>
          <p:nvSpPr>
            <p:cNvPr id="31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99243" y="267386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Storage Pool for System protection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9033053" y="1836423"/>
            <a:ext cx="1164702" cy="1075320"/>
            <a:chOff x="4199243" y="1762900"/>
            <a:chExt cx="1164702" cy="1075320"/>
          </a:xfrm>
        </p:grpSpPr>
        <p:pic>
          <p:nvPicPr>
            <p:cNvPr id="33" name="Graphic 71">
              <a:extLst>
                <a:ext uri="{FF2B5EF4-FFF2-40B4-BE49-F238E27FC236}">
                  <a16:creationId xmlns:a16="http://schemas.microsoft.com/office/drawing/2014/main" id="{82B78D3A-0CC7-46D1-9F15-C32D95113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:p14="http://schemas.microsoft.com/office/powerpoint/2010/main" xmlns:a16="http://schemas.microsoft.com/office/drawing/2014/main" xmlns="" r:embed="rId6"/>
                </a:ext>
              </a:extLst>
            </a:blip>
            <a:stretch>
              <a:fillRect/>
            </a:stretch>
          </p:blipFill>
          <p:spPr>
            <a:xfrm>
              <a:off x="4282978" y="1762900"/>
              <a:ext cx="997233" cy="827491"/>
            </a:xfrm>
            <a:prstGeom prst="rect">
              <a:avLst/>
            </a:prstGeom>
          </p:spPr>
        </p:pic>
        <p:sp>
          <p:nvSpPr>
            <p:cNvPr id="34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99243" y="2673861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Storage Pool for Client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9" name="Gruppo 48"/>
          <p:cNvGrpSpPr/>
          <p:nvPr/>
        </p:nvGrpSpPr>
        <p:grpSpPr>
          <a:xfrm>
            <a:off x="4172390" y="4242453"/>
            <a:ext cx="1164702" cy="1051577"/>
            <a:chOff x="4189501" y="4239007"/>
            <a:chExt cx="1164702" cy="1051577"/>
          </a:xfrm>
        </p:grpSpPr>
        <p:pic>
          <p:nvPicPr>
            <p:cNvPr id="35" name="Graphic 93">
              <a:extLst>
                <a:ext uri="{FF2B5EF4-FFF2-40B4-BE49-F238E27FC236}">
                  <a16:creationId xmlns:a16="http://schemas.microsoft.com/office/drawing/2014/main" id="{CA5B668A-65F9-4FA4-8A2A-ABD0BF6B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:p14="http://schemas.microsoft.com/office/powerpoint/2010/main" xmlns:a16="http://schemas.microsoft.com/office/drawing/2014/main" xmlns="" r:embed="rId8"/>
                </a:ext>
              </a:extLst>
            </a:blip>
            <a:stretch>
              <a:fillRect/>
            </a:stretch>
          </p:blipFill>
          <p:spPr>
            <a:xfrm>
              <a:off x="4469431" y="4239007"/>
              <a:ext cx="604842" cy="792962"/>
            </a:xfrm>
            <a:prstGeom prst="rect">
              <a:avLst/>
            </a:prstGeom>
          </p:spPr>
        </p:pic>
        <p:sp>
          <p:nvSpPr>
            <p:cNvPr id="36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89501" y="5126225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LUN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4172390" y="3178366"/>
            <a:ext cx="1164702" cy="860290"/>
            <a:chOff x="4155280" y="3178366"/>
            <a:chExt cx="1164702" cy="860290"/>
          </a:xfrm>
        </p:grpSpPr>
        <p:pic>
          <p:nvPicPr>
            <p:cNvPr id="48" name="Graphic 35">
              <a:extLst>
                <a:ext uri="{FF2B5EF4-FFF2-40B4-BE49-F238E27FC236}">
                  <a16:creationId xmlns:a16="http://schemas.microsoft.com/office/drawing/2014/main" id="{C72C3DCA-062F-4A1B-BB93-7B25E34B3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0"/>
                </a:ext>
              </a:extLst>
            </a:blip>
            <a:stretch>
              <a:fillRect/>
            </a:stretch>
          </p:blipFill>
          <p:spPr>
            <a:xfrm>
              <a:off x="4464559" y="3178366"/>
              <a:ext cx="546144" cy="640080"/>
            </a:xfrm>
            <a:prstGeom prst="rect">
              <a:avLst/>
            </a:prstGeom>
          </p:spPr>
        </p:pic>
        <p:sp>
          <p:nvSpPr>
            <p:cNvPr id="50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55280" y="3874297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Virtual 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Disk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for</a:t>
              </a:r>
              <a:b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File system 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5346239" y="3178366"/>
            <a:ext cx="1164702" cy="860290"/>
            <a:chOff x="4155280" y="3178366"/>
            <a:chExt cx="1164702" cy="860290"/>
          </a:xfrm>
        </p:grpSpPr>
        <p:pic>
          <p:nvPicPr>
            <p:cNvPr id="53" name="Graphic 35">
              <a:extLst>
                <a:ext uri="{FF2B5EF4-FFF2-40B4-BE49-F238E27FC236}">
                  <a16:creationId xmlns:a16="http://schemas.microsoft.com/office/drawing/2014/main" id="{C72C3DCA-062F-4A1B-BB93-7B25E34B3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0"/>
                </a:ext>
              </a:extLst>
            </a:blip>
            <a:stretch>
              <a:fillRect/>
            </a:stretch>
          </p:blipFill>
          <p:spPr>
            <a:xfrm>
              <a:off x="4464559" y="3178366"/>
              <a:ext cx="546144" cy="640080"/>
            </a:xfrm>
            <a:prstGeom prst="rect">
              <a:avLst/>
            </a:prstGeom>
          </p:spPr>
        </p:pic>
        <p:sp>
          <p:nvSpPr>
            <p:cNvPr id="54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55280" y="3874297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Virtual 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Disk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for</a:t>
              </a:r>
              <a:b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SQL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6486524" y="3178366"/>
            <a:ext cx="1164702" cy="860290"/>
            <a:chOff x="4155280" y="3178366"/>
            <a:chExt cx="1164702" cy="860290"/>
          </a:xfrm>
        </p:grpSpPr>
        <p:pic>
          <p:nvPicPr>
            <p:cNvPr id="56" name="Graphic 35">
              <a:extLst>
                <a:ext uri="{FF2B5EF4-FFF2-40B4-BE49-F238E27FC236}">
                  <a16:creationId xmlns:a16="http://schemas.microsoft.com/office/drawing/2014/main" id="{C72C3DCA-062F-4A1B-BB93-7B25E34B3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0"/>
                </a:ext>
              </a:extLst>
            </a:blip>
            <a:stretch>
              <a:fillRect/>
            </a:stretch>
          </p:blipFill>
          <p:spPr>
            <a:xfrm>
              <a:off x="4464559" y="3178366"/>
              <a:ext cx="546144" cy="640080"/>
            </a:xfrm>
            <a:prstGeom prst="rect">
              <a:avLst/>
            </a:prstGeom>
          </p:spPr>
        </p:pic>
        <p:sp>
          <p:nvSpPr>
            <p:cNvPr id="57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55280" y="3874297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Virtual 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Disk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for</a:t>
              </a:r>
              <a:b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Hyper-V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8" name="Gruppo 57"/>
          <p:cNvGrpSpPr/>
          <p:nvPr/>
        </p:nvGrpSpPr>
        <p:grpSpPr>
          <a:xfrm>
            <a:off x="7715992" y="3178366"/>
            <a:ext cx="1164702" cy="860290"/>
            <a:chOff x="4155280" y="3178366"/>
            <a:chExt cx="1164702" cy="860290"/>
          </a:xfrm>
        </p:grpSpPr>
        <p:pic>
          <p:nvPicPr>
            <p:cNvPr id="59" name="Graphic 35">
              <a:extLst>
                <a:ext uri="{FF2B5EF4-FFF2-40B4-BE49-F238E27FC236}">
                  <a16:creationId xmlns:a16="http://schemas.microsoft.com/office/drawing/2014/main" id="{C72C3DCA-062F-4A1B-BB93-7B25E34B3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0"/>
                </a:ext>
              </a:extLst>
            </a:blip>
            <a:stretch>
              <a:fillRect/>
            </a:stretch>
          </p:blipFill>
          <p:spPr>
            <a:xfrm>
              <a:off x="4464559" y="3178366"/>
              <a:ext cx="546144" cy="640080"/>
            </a:xfrm>
            <a:prstGeom prst="rect">
              <a:avLst/>
            </a:prstGeom>
          </p:spPr>
        </p:pic>
        <p:sp>
          <p:nvSpPr>
            <p:cNvPr id="60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55280" y="3874297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Virtual 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Disk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for</a:t>
              </a:r>
              <a:b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System protection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1" name="Gruppo 60"/>
          <p:cNvGrpSpPr/>
          <p:nvPr/>
        </p:nvGrpSpPr>
        <p:grpSpPr>
          <a:xfrm>
            <a:off x="9033053" y="3178366"/>
            <a:ext cx="1164702" cy="860290"/>
            <a:chOff x="4155280" y="3178366"/>
            <a:chExt cx="1164702" cy="860290"/>
          </a:xfrm>
        </p:grpSpPr>
        <p:pic>
          <p:nvPicPr>
            <p:cNvPr id="62" name="Graphic 35">
              <a:extLst>
                <a:ext uri="{FF2B5EF4-FFF2-40B4-BE49-F238E27FC236}">
                  <a16:creationId xmlns:a16="http://schemas.microsoft.com/office/drawing/2014/main" id="{C72C3DCA-062F-4A1B-BB93-7B25E34B3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0"/>
                </a:ext>
              </a:extLst>
            </a:blip>
            <a:stretch>
              <a:fillRect/>
            </a:stretch>
          </p:blipFill>
          <p:spPr>
            <a:xfrm>
              <a:off x="4464559" y="3178366"/>
              <a:ext cx="546144" cy="640080"/>
            </a:xfrm>
            <a:prstGeom prst="rect">
              <a:avLst/>
            </a:prstGeom>
          </p:spPr>
        </p:pic>
        <p:sp>
          <p:nvSpPr>
            <p:cNvPr id="63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55280" y="3874297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Virtual 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Disk</a:t>
              </a: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for</a:t>
              </a:r>
              <a:b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Client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4" name="Gruppo 63"/>
          <p:cNvGrpSpPr/>
          <p:nvPr/>
        </p:nvGrpSpPr>
        <p:grpSpPr>
          <a:xfrm>
            <a:off x="5346239" y="4242453"/>
            <a:ext cx="1164702" cy="1051577"/>
            <a:chOff x="4189501" y="4239007"/>
            <a:chExt cx="1164702" cy="1051577"/>
          </a:xfrm>
        </p:grpSpPr>
        <p:pic>
          <p:nvPicPr>
            <p:cNvPr id="65" name="Graphic 93">
              <a:extLst>
                <a:ext uri="{FF2B5EF4-FFF2-40B4-BE49-F238E27FC236}">
                  <a16:creationId xmlns:a16="http://schemas.microsoft.com/office/drawing/2014/main" id="{CA5B668A-65F9-4FA4-8A2A-ABD0BF6B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:p14="http://schemas.microsoft.com/office/powerpoint/2010/main" xmlns:a16="http://schemas.microsoft.com/office/drawing/2014/main" xmlns="" r:embed="rId8"/>
                </a:ext>
              </a:extLst>
            </a:blip>
            <a:stretch>
              <a:fillRect/>
            </a:stretch>
          </p:blipFill>
          <p:spPr>
            <a:xfrm>
              <a:off x="4469431" y="4239007"/>
              <a:ext cx="604842" cy="792962"/>
            </a:xfrm>
            <a:prstGeom prst="rect">
              <a:avLst/>
            </a:prstGeom>
          </p:spPr>
        </p:pic>
        <p:sp>
          <p:nvSpPr>
            <p:cNvPr id="66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89501" y="5126225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LUN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6486524" y="4242453"/>
            <a:ext cx="1164702" cy="1051577"/>
            <a:chOff x="4189501" y="4239007"/>
            <a:chExt cx="1164702" cy="1051577"/>
          </a:xfrm>
        </p:grpSpPr>
        <p:pic>
          <p:nvPicPr>
            <p:cNvPr id="68" name="Graphic 93">
              <a:extLst>
                <a:ext uri="{FF2B5EF4-FFF2-40B4-BE49-F238E27FC236}">
                  <a16:creationId xmlns:a16="http://schemas.microsoft.com/office/drawing/2014/main" id="{CA5B668A-65F9-4FA4-8A2A-ABD0BF6B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:p14="http://schemas.microsoft.com/office/powerpoint/2010/main" xmlns:a16="http://schemas.microsoft.com/office/drawing/2014/main" xmlns="" r:embed="rId8"/>
                </a:ext>
              </a:extLst>
            </a:blip>
            <a:stretch>
              <a:fillRect/>
            </a:stretch>
          </p:blipFill>
          <p:spPr>
            <a:xfrm>
              <a:off x="4469431" y="4239007"/>
              <a:ext cx="604842" cy="792962"/>
            </a:xfrm>
            <a:prstGeom prst="rect">
              <a:avLst/>
            </a:prstGeom>
          </p:spPr>
        </p:pic>
        <p:sp>
          <p:nvSpPr>
            <p:cNvPr id="69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89501" y="5126225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LUN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8298343" y="4242453"/>
            <a:ext cx="1164702" cy="1051577"/>
            <a:chOff x="4189501" y="4239007"/>
            <a:chExt cx="1164702" cy="1051577"/>
          </a:xfrm>
        </p:grpSpPr>
        <p:pic>
          <p:nvPicPr>
            <p:cNvPr id="71" name="Graphic 93">
              <a:extLst>
                <a:ext uri="{FF2B5EF4-FFF2-40B4-BE49-F238E27FC236}">
                  <a16:creationId xmlns:a16="http://schemas.microsoft.com/office/drawing/2014/main" id="{CA5B668A-65F9-4FA4-8A2A-ABD0BF6B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:p14="http://schemas.microsoft.com/office/powerpoint/2010/main" xmlns:a16="http://schemas.microsoft.com/office/drawing/2014/main" xmlns="" r:embed="rId8"/>
                </a:ext>
              </a:extLst>
            </a:blip>
            <a:stretch>
              <a:fillRect/>
            </a:stretch>
          </p:blipFill>
          <p:spPr>
            <a:xfrm>
              <a:off x="4469431" y="4239007"/>
              <a:ext cx="604842" cy="792962"/>
            </a:xfrm>
            <a:prstGeom prst="rect">
              <a:avLst/>
            </a:prstGeom>
          </p:spPr>
        </p:pic>
        <p:sp>
          <p:nvSpPr>
            <p:cNvPr id="72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4189501" y="5126225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LUN</a:t>
              </a:r>
              <a:endParaRPr lang="en-US" sz="1067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4" name="Gruppo 83"/>
          <p:cNvGrpSpPr/>
          <p:nvPr/>
        </p:nvGrpSpPr>
        <p:grpSpPr>
          <a:xfrm>
            <a:off x="5610269" y="5421834"/>
            <a:ext cx="2763418" cy="1324795"/>
            <a:chOff x="5610269" y="5421834"/>
            <a:chExt cx="2763418" cy="1324795"/>
          </a:xfrm>
        </p:grpSpPr>
        <p:sp>
          <p:nvSpPr>
            <p:cNvPr id="45" name="Google Shape;819;p130">
              <a:extLst>
                <a:ext uri="{FF2B5EF4-FFF2-40B4-BE49-F238E27FC236}">
                  <a16:creationId xmlns:a16="http://schemas.microsoft.com/office/drawing/2014/main" id="{D6831CC2-6B07-4C58-A73B-E8C35A2C01C0}"/>
                </a:ext>
              </a:extLst>
            </p:cNvPr>
            <p:cNvSpPr txBox="1"/>
            <p:nvPr/>
          </p:nvSpPr>
          <p:spPr>
            <a:xfrm>
              <a:off x="6409627" y="6582270"/>
              <a:ext cx="1164702" cy="164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Physical Disk</a:t>
              </a:r>
            </a:p>
          </p:txBody>
        </p:sp>
        <p:grpSp>
          <p:nvGrpSpPr>
            <p:cNvPr id="83" name="Gruppo 82"/>
            <p:cNvGrpSpPr/>
            <p:nvPr/>
          </p:nvGrpSpPr>
          <p:grpSpPr>
            <a:xfrm>
              <a:off x="5610269" y="5421834"/>
              <a:ext cx="2763418" cy="1055857"/>
              <a:chOff x="4477161" y="5612903"/>
              <a:chExt cx="2763418" cy="1055857"/>
            </a:xfrm>
          </p:grpSpPr>
          <p:grpSp>
            <p:nvGrpSpPr>
              <p:cNvPr id="44" name="Gruppo 43"/>
              <p:cNvGrpSpPr/>
              <p:nvPr/>
            </p:nvGrpSpPr>
            <p:grpSpPr>
              <a:xfrm>
                <a:off x="5411779" y="5612903"/>
                <a:ext cx="894182" cy="1055857"/>
                <a:chOff x="7991256" y="4170883"/>
                <a:chExt cx="894182" cy="1055857"/>
              </a:xfrm>
            </p:grpSpPr>
            <p:sp>
              <p:nvSpPr>
                <p:cNvPr id="39" name="HDD">
                  <a:extLst>
                    <a:ext uri="{FF2B5EF4-FFF2-40B4-BE49-F238E27FC236}">
                      <a16:creationId xmlns:a16="http://schemas.microsoft.com/office/drawing/2014/main" id="{A471BB43-A624-4C97-B4A6-7F84430AB6F5}"/>
                    </a:ext>
                  </a:extLst>
                </p:cNvPr>
                <p:cNvSpPr/>
                <p:nvPr/>
              </p:nvSpPr>
              <p:spPr>
                <a:xfrm>
                  <a:off x="8458565" y="4170883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HDD">
                  <a:extLst>
                    <a:ext uri="{FF2B5EF4-FFF2-40B4-BE49-F238E27FC236}">
                      <a16:creationId xmlns:a16="http://schemas.microsoft.com/office/drawing/2014/main" id="{EA770ED1-ED51-4FF5-97B0-F13ED71A0CEF}"/>
                    </a:ext>
                  </a:extLst>
                </p:cNvPr>
                <p:cNvSpPr/>
                <p:nvPr/>
              </p:nvSpPr>
              <p:spPr>
                <a:xfrm>
                  <a:off x="7991256" y="4170883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HDD">
                  <a:extLst>
                    <a:ext uri="{FF2B5EF4-FFF2-40B4-BE49-F238E27FC236}">
                      <a16:creationId xmlns:a16="http://schemas.microsoft.com/office/drawing/2014/main" id="{826697E0-DA8D-4CA6-AD0E-68336DEC9BD1}"/>
                    </a:ext>
                  </a:extLst>
                </p:cNvPr>
                <p:cNvSpPr/>
                <p:nvPr/>
              </p:nvSpPr>
              <p:spPr>
                <a:xfrm>
                  <a:off x="8458565" y="4726737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HDD">
                  <a:extLst>
                    <a:ext uri="{FF2B5EF4-FFF2-40B4-BE49-F238E27FC236}">
                      <a16:creationId xmlns:a16="http://schemas.microsoft.com/office/drawing/2014/main" id="{DED7BE10-9B93-47DF-8ABA-05F2AED58B5E}"/>
                    </a:ext>
                  </a:extLst>
                </p:cNvPr>
                <p:cNvSpPr/>
                <p:nvPr/>
              </p:nvSpPr>
              <p:spPr>
                <a:xfrm>
                  <a:off x="7991256" y="4726737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uppo 72"/>
              <p:cNvGrpSpPr/>
              <p:nvPr/>
            </p:nvGrpSpPr>
            <p:grpSpPr>
              <a:xfrm>
                <a:off x="6346397" y="5612903"/>
                <a:ext cx="894182" cy="1055857"/>
                <a:chOff x="7991256" y="4170883"/>
                <a:chExt cx="894182" cy="1055857"/>
              </a:xfrm>
            </p:grpSpPr>
            <p:sp>
              <p:nvSpPr>
                <p:cNvPr id="74" name="HDD">
                  <a:extLst>
                    <a:ext uri="{FF2B5EF4-FFF2-40B4-BE49-F238E27FC236}">
                      <a16:creationId xmlns:a16="http://schemas.microsoft.com/office/drawing/2014/main" id="{A471BB43-A624-4C97-B4A6-7F84430AB6F5}"/>
                    </a:ext>
                  </a:extLst>
                </p:cNvPr>
                <p:cNvSpPr/>
                <p:nvPr/>
              </p:nvSpPr>
              <p:spPr>
                <a:xfrm>
                  <a:off x="8458565" y="4170883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HDD">
                  <a:extLst>
                    <a:ext uri="{FF2B5EF4-FFF2-40B4-BE49-F238E27FC236}">
                      <a16:creationId xmlns:a16="http://schemas.microsoft.com/office/drawing/2014/main" id="{EA770ED1-ED51-4FF5-97B0-F13ED71A0CEF}"/>
                    </a:ext>
                  </a:extLst>
                </p:cNvPr>
                <p:cNvSpPr/>
                <p:nvPr/>
              </p:nvSpPr>
              <p:spPr>
                <a:xfrm>
                  <a:off x="7991256" y="4170883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HDD">
                  <a:extLst>
                    <a:ext uri="{FF2B5EF4-FFF2-40B4-BE49-F238E27FC236}">
                      <a16:creationId xmlns:a16="http://schemas.microsoft.com/office/drawing/2014/main" id="{826697E0-DA8D-4CA6-AD0E-68336DEC9BD1}"/>
                    </a:ext>
                  </a:extLst>
                </p:cNvPr>
                <p:cNvSpPr/>
                <p:nvPr/>
              </p:nvSpPr>
              <p:spPr>
                <a:xfrm>
                  <a:off x="8458565" y="4726737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HDD">
                  <a:extLst>
                    <a:ext uri="{FF2B5EF4-FFF2-40B4-BE49-F238E27FC236}">
                      <a16:creationId xmlns:a16="http://schemas.microsoft.com/office/drawing/2014/main" id="{DED7BE10-9B93-47DF-8ABA-05F2AED58B5E}"/>
                    </a:ext>
                  </a:extLst>
                </p:cNvPr>
                <p:cNvSpPr/>
                <p:nvPr/>
              </p:nvSpPr>
              <p:spPr>
                <a:xfrm>
                  <a:off x="7991256" y="4726737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" name="Gruppo 77"/>
              <p:cNvGrpSpPr/>
              <p:nvPr/>
            </p:nvGrpSpPr>
            <p:grpSpPr>
              <a:xfrm>
                <a:off x="4477161" y="5612903"/>
                <a:ext cx="894182" cy="1055857"/>
                <a:chOff x="7991256" y="4170883"/>
                <a:chExt cx="894182" cy="1055857"/>
              </a:xfrm>
            </p:grpSpPr>
            <p:sp>
              <p:nvSpPr>
                <p:cNvPr id="79" name="HDD">
                  <a:extLst>
                    <a:ext uri="{FF2B5EF4-FFF2-40B4-BE49-F238E27FC236}">
                      <a16:creationId xmlns:a16="http://schemas.microsoft.com/office/drawing/2014/main" id="{A471BB43-A624-4C97-B4A6-7F84430AB6F5}"/>
                    </a:ext>
                  </a:extLst>
                </p:cNvPr>
                <p:cNvSpPr/>
                <p:nvPr/>
              </p:nvSpPr>
              <p:spPr>
                <a:xfrm>
                  <a:off x="8458565" y="4170883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HDD">
                  <a:extLst>
                    <a:ext uri="{FF2B5EF4-FFF2-40B4-BE49-F238E27FC236}">
                      <a16:creationId xmlns:a16="http://schemas.microsoft.com/office/drawing/2014/main" id="{EA770ED1-ED51-4FF5-97B0-F13ED71A0CEF}"/>
                    </a:ext>
                  </a:extLst>
                </p:cNvPr>
                <p:cNvSpPr/>
                <p:nvPr/>
              </p:nvSpPr>
              <p:spPr>
                <a:xfrm>
                  <a:off x="7991256" y="4170883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HDD">
                  <a:extLst>
                    <a:ext uri="{FF2B5EF4-FFF2-40B4-BE49-F238E27FC236}">
                      <a16:creationId xmlns:a16="http://schemas.microsoft.com/office/drawing/2014/main" id="{826697E0-DA8D-4CA6-AD0E-68336DEC9BD1}"/>
                    </a:ext>
                  </a:extLst>
                </p:cNvPr>
                <p:cNvSpPr/>
                <p:nvPr/>
              </p:nvSpPr>
              <p:spPr>
                <a:xfrm>
                  <a:off x="8458565" y="4726737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HDD">
                  <a:extLst>
                    <a:ext uri="{FF2B5EF4-FFF2-40B4-BE49-F238E27FC236}">
                      <a16:creationId xmlns:a16="http://schemas.microsoft.com/office/drawing/2014/main" id="{DED7BE10-9B93-47DF-8ABA-05F2AED58B5E}"/>
                    </a:ext>
                  </a:extLst>
                </p:cNvPr>
                <p:cNvSpPr/>
                <p:nvPr/>
              </p:nvSpPr>
              <p:spPr>
                <a:xfrm>
                  <a:off x="7991256" y="4726737"/>
                  <a:ext cx="426873" cy="500003"/>
                </a:xfrm>
                <a:custGeom>
                  <a:avLst/>
                  <a:gdLst>
                    <a:gd name="connsiteX0" fmla="*/ 2388394 w 2390775"/>
                    <a:gd name="connsiteY0" fmla="*/ 245269 h 2800350"/>
                    <a:gd name="connsiteX1" fmla="*/ 2150269 w 2390775"/>
                    <a:gd name="connsiteY1" fmla="*/ 7144 h 2800350"/>
                    <a:gd name="connsiteX2" fmla="*/ 245269 w 2390775"/>
                    <a:gd name="connsiteY2" fmla="*/ 7144 h 2800350"/>
                    <a:gd name="connsiteX3" fmla="*/ 7144 w 2390775"/>
                    <a:gd name="connsiteY3" fmla="*/ 245269 h 2800350"/>
                    <a:gd name="connsiteX4" fmla="*/ 7144 w 2390775"/>
                    <a:gd name="connsiteY4" fmla="*/ 2559844 h 2800350"/>
                    <a:gd name="connsiteX5" fmla="*/ 245269 w 2390775"/>
                    <a:gd name="connsiteY5" fmla="*/ 2797969 h 2800350"/>
                    <a:gd name="connsiteX6" fmla="*/ 2150269 w 2390775"/>
                    <a:gd name="connsiteY6" fmla="*/ 2797969 h 2800350"/>
                    <a:gd name="connsiteX7" fmla="*/ 2388394 w 2390775"/>
                    <a:gd name="connsiteY7" fmla="*/ 2559844 h 2800350"/>
                    <a:gd name="connsiteX8" fmla="*/ 2388394 w 2390775"/>
                    <a:gd name="connsiteY8" fmla="*/ 245269 h 2800350"/>
                    <a:gd name="connsiteX9" fmla="*/ 307181 w 2390775"/>
                    <a:gd name="connsiteY9" fmla="*/ 205264 h 2800350"/>
                    <a:gd name="connsiteX10" fmla="*/ 461486 w 2390775"/>
                    <a:gd name="connsiteY10" fmla="*/ 359569 h 2800350"/>
                    <a:gd name="connsiteX11" fmla="*/ 307181 w 2390775"/>
                    <a:gd name="connsiteY11" fmla="*/ 513874 h 2800350"/>
                    <a:gd name="connsiteX12" fmla="*/ 152876 w 2390775"/>
                    <a:gd name="connsiteY12" fmla="*/ 359569 h 2800350"/>
                    <a:gd name="connsiteX13" fmla="*/ 307181 w 2390775"/>
                    <a:gd name="connsiteY13" fmla="*/ 205264 h 2800350"/>
                    <a:gd name="connsiteX14" fmla="*/ 307181 w 2390775"/>
                    <a:gd name="connsiteY14" fmla="*/ 2659856 h 2800350"/>
                    <a:gd name="connsiteX15" fmla="*/ 152876 w 2390775"/>
                    <a:gd name="connsiteY15" fmla="*/ 2505551 h 2800350"/>
                    <a:gd name="connsiteX16" fmla="*/ 307181 w 2390775"/>
                    <a:gd name="connsiteY16" fmla="*/ 2351246 h 2800350"/>
                    <a:gd name="connsiteX17" fmla="*/ 461486 w 2390775"/>
                    <a:gd name="connsiteY17" fmla="*/ 2505551 h 2800350"/>
                    <a:gd name="connsiteX18" fmla="*/ 307181 w 2390775"/>
                    <a:gd name="connsiteY18" fmla="*/ 2659856 h 2800350"/>
                    <a:gd name="connsiteX19" fmla="*/ 1360646 w 2390775"/>
                    <a:gd name="connsiteY19" fmla="*/ 1853089 h 2800350"/>
                    <a:gd name="connsiteX20" fmla="*/ 1394936 w 2390775"/>
                    <a:gd name="connsiteY20" fmla="*/ 1557814 h 2800350"/>
                    <a:gd name="connsiteX21" fmla="*/ 1378744 w 2390775"/>
                    <a:gd name="connsiteY21" fmla="*/ 1501616 h 2800350"/>
                    <a:gd name="connsiteX22" fmla="*/ 1294924 w 2390775"/>
                    <a:gd name="connsiteY22" fmla="*/ 1492091 h 2800350"/>
                    <a:gd name="connsiteX23" fmla="*/ 828199 w 2390775"/>
                    <a:gd name="connsiteY23" fmla="*/ 1755934 h 2800350"/>
                    <a:gd name="connsiteX24" fmla="*/ 469106 w 2390775"/>
                    <a:gd name="connsiteY24" fmla="*/ 1114901 h 2800350"/>
                    <a:gd name="connsiteX25" fmla="*/ 1220629 w 2390775"/>
                    <a:gd name="connsiteY25" fmla="*/ 363379 h 2800350"/>
                    <a:gd name="connsiteX26" fmla="*/ 1972151 w 2390775"/>
                    <a:gd name="connsiteY26" fmla="*/ 1114901 h 2800350"/>
                    <a:gd name="connsiteX27" fmla="*/ 1360646 w 2390775"/>
                    <a:gd name="connsiteY27" fmla="*/ 1853089 h 2800350"/>
                    <a:gd name="connsiteX28" fmla="*/ 2095024 w 2390775"/>
                    <a:gd name="connsiteY28" fmla="*/ 2659856 h 2800350"/>
                    <a:gd name="connsiteX29" fmla="*/ 1940719 w 2390775"/>
                    <a:gd name="connsiteY29" fmla="*/ 2505551 h 2800350"/>
                    <a:gd name="connsiteX30" fmla="*/ 2095024 w 2390775"/>
                    <a:gd name="connsiteY30" fmla="*/ 2351246 h 2800350"/>
                    <a:gd name="connsiteX31" fmla="*/ 2249329 w 2390775"/>
                    <a:gd name="connsiteY31" fmla="*/ 2505551 h 2800350"/>
                    <a:gd name="connsiteX32" fmla="*/ 2095024 w 2390775"/>
                    <a:gd name="connsiteY32" fmla="*/ 2659856 h 2800350"/>
                    <a:gd name="connsiteX33" fmla="*/ 2095024 w 2390775"/>
                    <a:gd name="connsiteY33" fmla="*/ 513874 h 2800350"/>
                    <a:gd name="connsiteX34" fmla="*/ 1940719 w 2390775"/>
                    <a:gd name="connsiteY34" fmla="*/ 359569 h 2800350"/>
                    <a:gd name="connsiteX35" fmla="*/ 2095024 w 2390775"/>
                    <a:gd name="connsiteY35" fmla="*/ 205264 h 2800350"/>
                    <a:gd name="connsiteX36" fmla="*/ 2249329 w 2390775"/>
                    <a:gd name="connsiteY36" fmla="*/ 359569 h 2800350"/>
                    <a:gd name="connsiteX37" fmla="*/ 2095024 w 2390775"/>
                    <a:gd name="connsiteY37" fmla="*/ 513874 h 2800350"/>
                    <a:gd name="connsiteX38" fmla="*/ 1221581 w 2390775"/>
                    <a:gd name="connsiteY38" fmla="*/ 843439 h 2800350"/>
                    <a:gd name="connsiteX39" fmla="*/ 1493044 w 2390775"/>
                    <a:gd name="connsiteY39" fmla="*/ 1114901 h 2800350"/>
                    <a:gd name="connsiteX40" fmla="*/ 1221581 w 2390775"/>
                    <a:gd name="connsiteY40" fmla="*/ 1386364 h 2800350"/>
                    <a:gd name="connsiteX41" fmla="*/ 951071 w 2390775"/>
                    <a:gd name="connsiteY41" fmla="*/ 1114901 h 2800350"/>
                    <a:gd name="connsiteX42" fmla="*/ 1221581 w 2390775"/>
                    <a:gd name="connsiteY42" fmla="*/ 843439 h 2800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390775" h="2800350">
                      <a:moveTo>
                        <a:pt x="2388394" y="245269"/>
                      </a:moveTo>
                      <a:cubicBezTo>
                        <a:pt x="2388394" y="113824"/>
                        <a:pt x="2281714" y="7144"/>
                        <a:pt x="2150269" y="7144"/>
                      </a:cubicBezTo>
                      <a:lnTo>
                        <a:pt x="245269" y="7144"/>
                      </a:lnTo>
                      <a:cubicBezTo>
                        <a:pt x="113824" y="7144"/>
                        <a:pt x="7144" y="113824"/>
                        <a:pt x="7144" y="245269"/>
                      </a:cubicBezTo>
                      <a:lnTo>
                        <a:pt x="7144" y="2559844"/>
                      </a:lnTo>
                      <a:cubicBezTo>
                        <a:pt x="7144" y="2691289"/>
                        <a:pt x="113824" y="2797969"/>
                        <a:pt x="245269" y="2797969"/>
                      </a:cubicBezTo>
                      <a:lnTo>
                        <a:pt x="2150269" y="2797969"/>
                      </a:lnTo>
                      <a:cubicBezTo>
                        <a:pt x="2281714" y="2797969"/>
                        <a:pt x="2388394" y="2691289"/>
                        <a:pt x="2388394" y="2559844"/>
                      </a:cubicBezTo>
                      <a:lnTo>
                        <a:pt x="2388394" y="245269"/>
                      </a:lnTo>
                      <a:close/>
                      <a:moveTo>
                        <a:pt x="307181" y="205264"/>
                      </a:moveTo>
                      <a:cubicBezTo>
                        <a:pt x="392906" y="205264"/>
                        <a:pt x="461486" y="274796"/>
                        <a:pt x="461486" y="359569"/>
                      </a:cubicBezTo>
                      <a:cubicBezTo>
                        <a:pt x="461486" y="444341"/>
                        <a:pt x="391954" y="513874"/>
                        <a:pt x="307181" y="513874"/>
                      </a:cubicBezTo>
                      <a:cubicBezTo>
                        <a:pt x="221456" y="513874"/>
                        <a:pt x="152876" y="444341"/>
                        <a:pt x="152876" y="359569"/>
                      </a:cubicBezTo>
                      <a:cubicBezTo>
                        <a:pt x="152876" y="274796"/>
                        <a:pt x="222409" y="205264"/>
                        <a:pt x="307181" y="205264"/>
                      </a:cubicBezTo>
                      <a:close/>
                      <a:moveTo>
                        <a:pt x="307181" y="2659856"/>
                      </a:moveTo>
                      <a:cubicBezTo>
                        <a:pt x="221456" y="2659856"/>
                        <a:pt x="152876" y="2590324"/>
                        <a:pt x="152876" y="2505551"/>
                      </a:cubicBezTo>
                      <a:cubicBezTo>
                        <a:pt x="152876" y="2419826"/>
                        <a:pt x="222409" y="2351246"/>
                        <a:pt x="307181" y="2351246"/>
                      </a:cubicBezTo>
                      <a:cubicBezTo>
                        <a:pt x="391954" y="2351246"/>
                        <a:pt x="461486" y="2420779"/>
                        <a:pt x="461486" y="2505551"/>
                      </a:cubicBezTo>
                      <a:cubicBezTo>
                        <a:pt x="461486" y="2590324"/>
                        <a:pt x="392906" y="2659856"/>
                        <a:pt x="307181" y="2659856"/>
                      </a:cubicBezTo>
                      <a:close/>
                      <a:moveTo>
                        <a:pt x="1360646" y="1853089"/>
                      </a:moveTo>
                      <a:lnTo>
                        <a:pt x="1394936" y="1557814"/>
                      </a:lnTo>
                      <a:cubicBezTo>
                        <a:pt x="1397794" y="1535906"/>
                        <a:pt x="1392079" y="1515904"/>
                        <a:pt x="1378744" y="1501616"/>
                      </a:cubicBezTo>
                      <a:cubicBezTo>
                        <a:pt x="1358741" y="1479709"/>
                        <a:pt x="1325404" y="1474946"/>
                        <a:pt x="1294924" y="1492091"/>
                      </a:cubicBezTo>
                      <a:lnTo>
                        <a:pt x="828199" y="1755934"/>
                      </a:lnTo>
                      <a:cubicBezTo>
                        <a:pt x="612934" y="1623536"/>
                        <a:pt x="469106" y="1386364"/>
                        <a:pt x="469106" y="1114901"/>
                      </a:cubicBezTo>
                      <a:cubicBezTo>
                        <a:pt x="469106" y="699611"/>
                        <a:pt x="805339" y="363379"/>
                        <a:pt x="1220629" y="363379"/>
                      </a:cubicBezTo>
                      <a:cubicBezTo>
                        <a:pt x="1635919" y="363379"/>
                        <a:pt x="1972151" y="699611"/>
                        <a:pt x="1972151" y="1114901"/>
                      </a:cubicBezTo>
                      <a:cubicBezTo>
                        <a:pt x="1973104" y="1482566"/>
                        <a:pt x="1709261" y="1788319"/>
                        <a:pt x="1360646" y="1853089"/>
                      </a:cubicBezTo>
                      <a:close/>
                      <a:moveTo>
                        <a:pt x="2095024" y="2659856"/>
                      </a:moveTo>
                      <a:cubicBezTo>
                        <a:pt x="2009299" y="2659856"/>
                        <a:pt x="1940719" y="2590324"/>
                        <a:pt x="1940719" y="2505551"/>
                      </a:cubicBezTo>
                      <a:cubicBezTo>
                        <a:pt x="1940719" y="2419826"/>
                        <a:pt x="2010251" y="2351246"/>
                        <a:pt x="2095024" y="2351246"/>
                      </a:cubicBezTo>
                      <a:cubicBezTo>
                        <a:pt x="2179796" y="2351246"/>
                        <a:pt x="2249329" y="2420779"/>
                        <a:pt x="2249329" y="2505551"/>
                      </a:cubicBezTo>
                      <a:cubicBezTo>
                        <a:pt x="2249329" y="2590324"/>
                        <a:pt x="2179796" y="2659856"/>
                        <a:pt x="2095024" y="2659856"/>
                      </a:cubicBezTo>
                      <a:close/>
                      <a:moveTo>
                        <a:pt x="2095024" y="513874"/>
                      </a:moveTo>
                      <a:cubicBezTo>
                        <a:pt x="2009299" y="513874"/>
                        <a:pt x="1940719" y="444341"/>
                        <a:pt x="1940719" y="359569"/>
                      </a:cubicBezTo>
                      <a:cubicBezTo>
                        <a:pt x="1940719" y="274796"/>
                        <a:pt x="2010251" y="205264"/>
                        <a:pt x="2095024" y="205264"/>
                      </a:cubicBezTo>
                      <a:cubicBezTo>
                        <a:pt x="2179796" y="205264"/>
                        <a:pt x="2249329" y="274796"/>
                        <a:pt x="2249329" y="359569"/>
                      </a:cubicBezTo>
                      <a:cubicBezTo>
                        <a:pt x="2249329" y="444341"/>
                        <a:pt x="2179796" y="513874"/>
                        <a:pt x="2095024" y="513874"/>
                      </a:cubicBezTo>
                      <a:close/>
                      <a:moveTo>
                        <a:pt x="1221581" y="843439"/>
                      </a:moveTo>
                      <a:cubicBezTo>
                        <a:pt x="1371124" y="843439"/>
                        <a:pt x="1493044" y="964406"/>
                        <a:pt x="1493044" y="1114901"/>
                      </a:cubicBezTo>
                      <a:cubicBezTo>
                        <a:pt x="1493044" y="1265396"/>
                        <a:pt x="1372076" y="1386364"/>
                        <a:pt x="1221581" y="1386364"/>
                      </a:cubicBezTo>
                      <a:cubicBezTo>
                        <a:pt x="1071086" y="1386364"/>
                        <a:pt x="951071" y="1264444"/>
                        <a:pt x="951071" y="1114901"/>
                      </a:cubicBezTo>
                      <a:cubicBezTo>
                        <a:pt x="951071" y="965359"/>
                        <a:pt x="1072039" y="843439"/>
                        <a:pt x="1221581" y="843439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1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66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Quattrocento Sans</vt:lpstr>
      <vt:lpstr>Segoe UI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Goletto ing. Ermanno</dc:creator>
  <cp:lastModifiedBy>Goletto ing. Ermanno</cp:lastModifiedBy>
  <cp:revision>9</cp:revision>
  <dcterms:created xsi:type="dcterms:W3CDTF">2019-08-22T15:14:55Z</dcterms:created>
  <dcterms:modified xsi:type="dcterms:W3CDTF">2019-08-23T12:53:07Z</dcterms:modified>
</cp:coreProperties>
</file>