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E53CD4-5A08-4FFA-9455-6A8D74E4C962}" type="doc">
      <dgm:prSet loTypeId="urn:microsoft.com/office/officeart/2005/8/layout/lProcess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it-IT"/>
        </a:p>
      </dgm:t>
    </dgm:pt>
    <dgm:pt modelId="{E82420B3-70CC-4F6D-B728-10BB62CB0ED1}">
      <dgm:prSet/>
      <dgm:spPr/>
      <dgm:t>
        <a:bodyPr/>
        <a:lstStyle/>
        <a:p>
          <a:pPr rtl="0"/>
          <a:r>
            <a:rPr lang="it-IT" smtClean="0"/>
            <a:t>PAdES</a:t>
          </a:r>
          <a:endParaRPr lang="it-IT"/>
        </a:p>
      </dgm:t>
    </dgm:pt>
    <dgm:pt modelId="{8F3D9EF4-A879-4551-86CC-888E410CB4AD}" type="parTrans" cxnId="{ECE9D068-9F98-4B66-94A5-3D6BA1EF43E3}">
      <dgm:prSet/>
      <dgm:spPr/>
      <dgm:t>
        <a:bodyPr/>
        <a:lstStyle/>
        <a:p>
          <a:endParaRPr lang="it-IT"/>
        </a:p>
      </dgm:t>
    </dgm:pt>
    <dgm:pt modelId="{B52C3D7D-7A8A-44B5-BE2A-C5EA6A77F0CD}" type="sibTrans" cxnId="{ECE9D068-9F98-4B66-94A5-3D6BA1EF43E3}">
      <dgm:prSet/>
      <dgm:spPr/>
      <dgm:t>
        <a:bodyPr/>
        <a:lstStyle/>
        <a:p>
          <a:endParaRPr lang="it-IT"/>
        </a:p>
      </dgm:t>
    </dgm:pt>
    <dgm:pt modelId="{C3749389-C605-4F06-A9F6-0E15914D7AF5}">
      <dgm:prSet/>
      <dgm:spPr/>
      <dgm:t>
        <a:bodyPr/>
        <a:lstStyle/>
        <a:p>
          <a:pPr rtl="0"/>
          <a:r>
            <a:rPr lang="it-IT" dirty="0" smtClean="0"/>
            <a:t>PDF Advanced Electronic </a:t>
          </a:r>
          <a:r>
            <a:rPr lang="it-IT" dirty="0" err="1" smtClean="0"/>
            <a:t>Signatures</a:t>
          </a:r>
          <a:endParaRPr lang="it-IT" dirty="0"/>
        </a:p>
      </dgm:t>
    </dgm:pt>
    <dgm:pt modelId="{A0327715-3353-45D8-A475-557D8B9C5F4A}" type="parTrans" cxnId="{DAC9E23C-2208-49E8-B9DF-6BDB5721299D}">
      <dgm:prSet/>
      <dgm:spPr/>
      <dgm:t>
        <a:bodyPr/>
        <a:lstStyle/>
        <a:p>
          <a:endParaRPr lang="it-IT"/>
        </a:p>
      </dgm:t>
    </dgm:pt>
    <dgm:pt modelId="{404F0148-D170-413C-B4A1-C1B4C3EB5030}" type="sibTrans" cxnId="{DAC9E23C-2208-49E8-B9DF-6BDB5721299D}">
      <dgm:prSet/>
      <dgm:spPr/>
      <dgm:t>
        <a:bodyPr/>
        <a:lstStyle/>
        <a:p>
          <a:endParaRPr lang="it-IT"/>
        </a:p>
      </dgm:t>
    </dgm:pt>
    <dgm:pt modelId="{B9A5C7BC-8EDF-472E-85EA-E11B84F08723}">
      <dgm:prSet/>
      <dgm:spPr/>
      <dgm:t>
        <a:bodyPr/>
        <a:lstStyle/>
        <a:p>
          <a:pPr rtl="0"/>
          <a:r>
            <a:rPr lang="it-IT" smtClean="0"/>
            <a:t>XAdES</a:t>
          </a:r>
          <a:endParaRPr lang="it-IT"/>
        </a:p>
      </dgm:t>
    </dgm:pt>
    <dgm:pt modelId="{B95377D7-CEC2-425F-9ABC-929991AFFA74}" type="parTrans" cxnId="{03F87F64-C16A-43F1-BB50-F59FC0B5D211}">
      <dgm:prSet/>
      <dgm:spPr/>
      <dgm:t>
        <a:bodyPr/>
        <a:lstStyle/>
        <a:p>
          <a:endParaRPr lang="it-IT"/>
        </a:p>
      </dgm:t>
    </dgm:pt>
    <dgm:pt modelId="{38D1E97D-56BD-4F8A-80AC-03268CAC1F46}" type="sibTrans" cxnId="{03F87F64-C16A-43F1-BB50-F59FC0B5D211}">
      <dgm:prSet/>
      <dgm:spPr/>
      <dgm:t>
        <a:bodyPr/>
        <a:lstStyle/>
        <a:p>
          <a:endParaRPr lang="it-IT"/>
        </a:p>
      </dgm:t>
    </dgm:pt>
    <dgm:pt modelId="{6AB25DB9-DF05-4885-B745-35A6C4D67950}">
      <dgm:prSet/>
      <dgm:spPr/>
      <dgm:t>
        <a:bodyPr/>
        <a:lstStyle/>
        <a:p>
          <a:pPr rtl="0"/>
          <a:r>
            <a:rPr lang="it-IT" dirty="0" smtClean="0"/>
            <a:t>XML Advanced Electronic </a:t>
          </a:r>
          <a:r>
            <a:rPr lang="it-IT" dirty="0" err="1" smtClean="0"/>
            <a:t>Signatures</a:t>
          </a:r>
          <a:endParaRPr lang="it-IT" dirty="0"/>
        </a:p>
      </dgm:t>
    </dgm:pt>
    <dgm:pt modelId="{4239EC7D-0D6C-45D9-9981-584F11E77BD4}" type="parTrans" cxnId="{FB2A9BCA-9AE7-4229-A11A-BC22A7A82E8A}">
      <dgm:prSet/>
      <dgm:spPr/>
      <dgm:t>
        <a:bodyPr/>
        <a:lstStyle/>
        <a:p>
          <a:endParaRPr lang="it-IT"/>
        </a:p>
      </dgm:t>
    </dgm:pt>
    <dgm:pt modelId="{FD0C885C-38AD-48FC-B4D3-B93DDF733FF7}" type="sibTrans" cxnId="{FB2A9BCA-9AE7-4229-A11A-BC22A7A82E8A}">
      <dgm:prSet/>
      <dgm:spPr/>
      <dgm:t>
        <a:bodyPr/>
        <a:lstStyle/>
        <a:p>
          <a:endParaRPr lang="it-IT"/>
        </a:p>
      </dgm:t>
    </dgm:pt>
    <dgm:pt modelId="{7692B2E1-75DF-4881-A9CF-0B0A3F240C3C}">
      <dgm:prSet/>
      <dgm:spPr/>
      <dgm:t>
        <a:bodyPr/>
        <a:lstStyle/>
        <a:p>
          <a:pPr rtl="0"/>
          <a:r>
            <a:rPr lang="it-IT" smtClean="0"/>
            <a:t>CAdES</a:t>
          </a:r>
          <a:endParaRPr lang="it-IT"/>
        </a:p>
      </dgm:t>
    </dgm:pt>
    <dgm:pt modelId="{3C11B242-4210-493D-8FDD-980CF10D2843}" type="parTrans" cxnId="{3809E3C2-220C-4855-9C10-3EA1B5C06909}">
      <dgm:prSet/>
      <dgm:spPr/>
      <dgm:t>
        <a:bodyPr/>
        <a:lstStyle/>
        <a:p>
          <a:endParaRPr lang="it-IT"/>
        </a:p>
      </dgm:t>
    </dgm:pt>
    <dgm:pt modelId="{F72CB19E-B2F2-4591-952D-74B4AAC4D9E4}" type="sibTrans" cxnId="{3809E3C2-220C-4855-9C10-3EA1B5C06909}">
      <dgm:prSet/>
      <dgm:spPr/>
      <dgm:t>
        <a:bodyPr/>
        <a:lstStyle/>
        <a:p>
          <a:endParaRPr lang="it-IT"/>
        </a:p>
      </dgm:t>
    </dgm:pt>
    <dgm:pt modelId="{8E39FEFF-4E3F-428A-8AFF-E5076B7B772B}">
      <dgm:prSet/>
      <dgm:spPr/>
      <dgm:t>
        <a:bodyPr/>
        <a:lstStyle/>
        <a:p>
          <a:pPr rtl="0"/>
          <a:r>
            <a:rPr lang="it-IT" dirty="0" smtClean="0"/>
            <a:t>CMS Advanced Electronic </a:t>
          </a:r>
          <a:r>
            <a:rPr lang="it-IT" dirty="0" err="1" smtClean="0"/>
            <a:t>Signatures</a:t>
          </a:r>
          <a:endParaRPr lang="it-IT" dirty="0"/>
        </a:p>
      </dgm:t>
    </dgm:pt>
    <dgm:pt modelId="{82F7318F-A41D-489C-BC2D-A7F7B2F20E55}" type="parTrans" cxnId="{162D4292-38A6-45A4-9F40-480F56340C0A}">
      <dgm:prSet/>
      <dgm:spPr/>
      <dgm:t>
        <a:bodyPr/>
        <a:lstStyle/>
        <a:p>
          <a:endParaRPr lang="it-IT"/>
        </a:p>
      </dgm:t>
    </dgm:pt>
    <dgm:pt modelId="{2800446C-46F8-45A3-A860-931F8A7DE7D4}" type="sibTrans" cxnId="{162D4292-38A6-45A4-9F40-480F56340C0A}">
      <dgm:prSet/>
      <dgm:spPr/>
      <dgm:t>
        <a:bodyPr/>
        <a:lstStyle/>
        <a:p>
          <a:endParaRPr lang="it-IT"/>
        </a:p>
      </dgm:t>
    </dgm:pt>
    <dgm:pt modelId="{FBFEA15B-C0DB-4DFB-A6B7-99B2105C2510}">
      <dgm:prSet/>
      <dgm:spPr/>
      <dgm:t>
        <a:bodyPr/>
        <a:lstStyle/>
        <a:p>
          <a:pPr rtl="0"/>
          <a:r>
            <a:rPr lang="it-IT" dirty="0" smtClean="0"/>
            <a:t>Applicabile solo a file </a:t>
          </a:r>
          <a:r>
            <a:rPr lang="it-IT" b="1" dirty="0" smtClean="0"/>
            <a:t>PDF</a:t>
          </a:r>
          <a:endParaRPr lang="it-IT" b="1" dirty="0"/>
        </a:p>
      </dgm:t>
    </dgm:pt>
    <dgm:pt modelId="{8D3D3355-A3EF-4AA9-96D2-60537944B6F4}" type="parTrans" cxnId="{734F9CB4-6492-4CAE-956C-7642BBBDB3FC}">
      <dgm:prSet/>
      <dgm:spPr/>
      <dgm:t>
        <a:bodyPr/>
        <a:lstStyle/>
        <a:p>
          <a:endParaRPr lang="it-IT"/>
        </a:p>
      </dgm:t>
    </dgm:pt>
    <dgm:pt modelId="{129133BE-0600-4DE8-AB72-9D9F8B524749}" type="sibTrans" cxnId="{734F9CB4-6492-4CAE-956C-7642BBBDB3FC}">
      <dgm:prSet/>
      <dgm:spPr/>
      <dgm:t>
        <a:bodyPr/>
        <a:lstStyle/>
        <a:p>
          <a:endParaRPr lang="it-IT"/>
        </a:p>
      </dgm:t>
    </dgm:pt>
    <dgm:pt modelId="{D0924360-ECCB-4DFC-8641-5A30009B2F1D}">
      <dgm:prSet/>
      <dgm:spPr/>
      <dgm:t>
        <a:bodyPr/>
        <a:lstStyle/>
        <a:p>
          <a:pPr rtl="0"/>
          <a:r>
            <a:rPr lang="it-IT" dirty="0" smtClean="0"/>
            <a:t>Applicabile solo a file </a:t>
          </a:r>
          <a:r>
            <a:rPr lang="it-IT" b="1" dirty="0" smtClean="0"/>
            <a:t>XML</a:t>
          </a:r>
          <a:endParaRPr lang="it-IT" b="1" dirty="0"/>
        </a:p>
      </dgm:t>
    </dgm:pt>
    <dgm:pt modelId="{72B31AC2-9A16-4F8B-A652-6BEB1B4A2598}" type="parTrans" cxnId="{C5634B47-8346-4A58-BDD6-E8F42DE9392E}">
      <dgm:prSet/>
      <dgm:spPr/>
      <dgm:t>
        <a:bodyPr/>
        <a:lstStyle/>
        <a:p>
          <a:endParaRPr lang="it-IT"/>
        </a:p>
      </dgm:t>
    </dgm:pt>
    <dgm:pt modelId="{1E366A19-1F35-4FA0-880E-E4886E3AB985}" type="sibTrans" cxnId="{C5634B47-8346-4A58-BDD6-E8F42DE9392E}">
      <dgm:prSet/>
      <dgm:spPr/>
      <dgm:t>
        <a:bodyPr/>
        <a:lstStyle/>
        <a:p>
          <a:endParaRPr lang="it-IT"/>
        </a:p>
      </dgm:t>
    </dgm:pt>
    <dgm:pt modelId="{4604A97E-835C-46C2-AEC0-4673AF8156DD}">
      <dgm:prSet/>
      <dgm:spPr/>
      <dgm:t>
        <a:bodyPr/>
        <a:lstStyle/>
        <a:p>
          <a:pPr rtl="0"/>
          <a:r>
            <a:rPr lang="it-IT" b="0" dirty="0" smtClean="0"/>
            <a:t>Applicabile a </a:t>
          </a:r>
          <a:r>
            <a:rPr lang="it-IT" b="1" dirty="0" smtClean="0"/>
            <a:t>tutti i tipi di file</a:t>
          </a:r>
          <a:endParaRPr lang="it-IT" b="1" dirty="0"/>
        </a:p>
      </dgm:t>
    </dgm:pt>
    <dgm:pt modelId="{A9BA2723-254B-4FAC-B6C6-670F6755D1FB}" type="parTrans" cxnId="{47C4CD9A-67DC-4889-8056-A2336FB96DD0}">
      <dgm:prSet/>
      <dgm:spPr/>
      <dgm:t>
        <a:bodyPr/>
        <a:lstStyle/>
        <a:p>
          <a:endParaRPr lang="it-IT"/>
        </a:p>
      </dgm:t>
    </dgm:pt>
    <dgm:pt modelId="{08740F66-9B27-402F-8D12-889FD6C89AC4}" type="sibTrans" cxnId="{47C4CD9A-67DC-4889-8056-A2336FB96DD0}">
      <dgm:prSet/>
      <dgm:spPr/>
      <dgm:t>
        <a:bodyPr/>
        <a:lstStyle/>
        <a:p>
          <a:endParaRPr lang="it-IT"/>
        </a:p>
      </dgm:t>
    </dgm:pt>
    <dgm:pt modelId="{CED86F44-F15A-46D6-852D-7F2ABDA2019C}">
      <dgm:prSet/>
      <dgm:spPr/>
      <dgm:t>
        <a:bodyPr/>
        <a:lstStyle/>
        <a:p>
          <a:pPr rtl="0"/>
          <a:r>
            <a:rPr lang="it-IT" dirty="0" smtClean="0"/>
            <a:t>L’estensione del file firmato è </a:t>
          </a:r>
          <a:r>
            <a:rPr lang="it-IT" b="1" dirty="0" smtClean="0"/>
            <a:t>.pdf</a:t>
          </a:r>
          <a:endParaRPr lang="it-IT" b="1" dirty="0"/>
        </a:p>
      </dgm:t>
    </dgm:pt>
    <dgm:pt modelId="{D6E237C8-C634-48F7-8BE0-27AB66A32EDB}" type="parTrans" cxnId="{1E3760F6-8779-4AD4-997D-BA6E81EBF9F5}">
      <dgm:prSet/>
      <dgm:spPr/>
      <dgm:t>
        <a:bodyPr/>
        <a:lstStyle/>
        <a:p>
          <a:endParaRPr lang="it-IT"/>
        </a:p>
      </dgm:t>
    </dgm:pt>
    <dgm:pt modelId="{B31327A8-96D5-4B7C-9440-487308A7BAB5}" type="sibTrans" cxnId="{1E3760F6-8779-4AD4-997D-BA6E81EBF9F5}">
      <dgm:prSet/>
      <dgm:spPr/>
      <dgm:t>
        <a:bodyPr/>
        <a:lstStyle/>
        <a:p>
          <a:endParaRPr lang="it-IT"/>
        </a:p>
      </dgm:t>
    </dgm:pt>
    <dgm:pt modelId="{795329ED-C687-4CAB-928A-6B42917C994C}">
      <dgm:prSet/>
      <dgm:spPr/>
      <dgm:t>
        <a:bodyPr/>
        <a:lstStyle/>
        <a:p>
          <a:pPr rtl="0"/>
          <a:r>
            <a:rPr lang="it-IT" dirty="0" smtClean="0"/>
            <a:t>L’estensione del file firmato è </a:t>
          </a:r>
          <a:r>
            <a:rPr lang="it-IT" b="1" dirty="0" smtClean="0"/>
            <a:t>.xml</a:t>
          </a:r>
          <a:endParaRPr lang="it-IT" b="1" dirty="0"/>
        </a:p>
      </dgm:t>
    </dgm:pt>
    <dgm:pt modelId="{B50FFE5B-A7CC-401A-8815-268087B99F3E}" type="parTrans" cxnId="{05C737CB-5D1C-468F-985C-D214BC1ADF20}">
      <dgm:prSet/>
      <dgm:spPr/>
      <dgm:t>
        <a:bodyPr/>
        <a:lstStyle/>
        <a:p>
          <a:endParaRPr lang="it-IT"/>
        </a:p>
      </dgm:t>
    </dgm:pt>
    <dgm:pt modelId="{385E6832-0963-4922-8F4E-2E02AFDA2DDA}" type="sibTrans" cxnId="{05C737CB-5D1C-468F-985C-D214BC1ADF20}">
      <dgm:prSet/>
      <dgm:spPr/>
      <dgm:t>
        <a:bodyPr/>
        <a:lstStyle/>
        <a:p>
          <a:endParaRPr lang="it-IT"/>
        </a:p>
      </dgm:t>
    </dgm:pt>
    <dgm:pt modelId="{564AECA2-3A1E-4AD5-B1AB-0CDC397BCF9F}">
      <dgm:prSet/>
      <dgm:spPr/>
      <dgm:t>
        <a:bodyPr/>
        <a:lstStyle/>
        <a:p>
          <a:pPr rtl="0"/>
          <a:r>
            <a:rPr lang="it-IT" dirty="0" smtClean="0"/>
            <a:t>L’estensione del file firmato è </a:t>
          </a:r>
          <a:r>
            <a:rPr lang="it-IT" b="1" dirty="0" smtClean="0"/>
            <a:t>.p7m</a:t>
          </a:r>
          <a:endParaRPr lang="it-IT" b="1" dirty="0"/>
        </a:p>
      </dgm:t>
    </dgm:pt>
    <dgm:pt modelId="{9802B234-13D9-4319-BDF9-1C172CB56633}" type="parTrans" cxnId="{DFE04D43-3A3B-46AD-AA38-C292FF0FA0F4}">
      <dgm:prSet/>
      <dgm:spPr/>
      <dgm:t>
        <a:bodyPr/>
        <a:lstStyle/>
        <a:p>
          <a:endParaRPr lang="it-IT"/>
        </a:p>
      </dgm:t>
    </dgm:pt>
    <dgm:pt modelId="{C46BF2E8-F168-451C-B54A-CF5BA0AC7BF3}" type="sibTrans" cxnId="{DFE04D43-3A3B-46AD-AA38-C292FF0FA0F4}">
      <dgm:prSet/>
      <dgm:spPr/>
      <dgm:t>
        <a:bodyPr/>
        <a:lstStyle/>
        <a:p>
          <a:endParaRPr lang="it-IT"/>
        </a:p>
      </dgm:t>
    </dgm:pt>
    <dgm:pt modelId="{11600CB5-5834-4B51-9DE1-E972EE188544}">
      <dgm:prSet/>
      <dgm:spPr/>
      <dgm:t>
        <a:bodyPr/>
        <a:lstStyle/>
        <a:p>
          <a:pPr rtl="0"/>
          <a:r>
            <a:rPr lang="it-IT" b="0" dirty="0" smtClean="0"/>
            <a:t>Visualizzabile e verificabile con </a:t>
          </a:r>
          <a:r>
            <a:rPr lang="it-IT" b="1" dirty="0" smtClean="0"/>
            <a:t>lettore di file PDF</a:t>
          </a:r>
          <a:endParaRPr lang="it-IT" b="1" dirty="0"/>
        </a:p>
      </dgm:t>
    </dgm:pt>
    <dgm:pt modelId="{25839F98-1986-451F-8C79-3FDEDD0A738E}" type="parTrans" cxnId="{935BB38F-1BA8-4558-8DA9-5EE0204E137A}">
      <dgm:prSet/>
      <dgm:spPr/>
      <dgm:t>
        <a:bodyPr/>
        <a:lstStyle/>
        <a:p>
          <a:endParaRPr lang="it-IT"/>
        </a:p>
      </dgm:t>
    </dgm:pt>
    <dgm:pt modelId="{3E039B35-E65A-4CDB-8D2F-DA4BD32DDC28}" type="sibTrans" cxnId="{935BB38F-1BA8-4558-8DA9-5EE0204E137A}">
      <dgm:prSet/>
      <dgm:spPr/>
      <dgm:t>
        <a:bodyPr/>
        <a:lstStyle/>
        <a:p>
          <a:endParaRPr lang="it-IT"/>
        </a:p>
      </dgm:t>
    </dgm:pt>
    <dgm:pt modelId="{313831C8-19AB-448F-9A92-EEDECCB78238}">
      <dgm:prSet/>
      <dgm:spPr/>
      <dgm:t>
        <a:bodyPr/>
        <a:lstStyle/>
        <a:p>
          <a:pPr rtl="0"/>
          <a:r>
            <a:rPr lang="it-IT" b="0" dirty="0" smtClean="0"/>
            <a:t>Necessita di un </a:t>
          </a:r>
          <a:r>
            <a:rPr lang="it-IT" b="1" dirty="0" smtClean="0"/>
            <a:t>software per visualizzazione e verifica</a:t>
          </a:r>
          <a:endParaRPr lang="it-IT" b="1" dirty="0"/>
        </a:p>
      </dgm:t>
    </dgm:pt>
    <dgm:pt modelId="{9C8D90E8-9C6E-446C-A4DD-1711B76DBC4C}" type="parTrans" cxnId="{ECC09A55-A6F4-41DF-9D4B-F40BB5D7A0D7}">
      <dgm:prSet/>
      <dgm:spPr/>
      <dgm:t>
        <a:bodyPr/>
        <a:lstStyle/>
        <a:p>
          <a:endParaRPr lang="it-IT"/>
        </a:p>
      </dgm:t>
    </dgm:pt>
    <dgm:pt modelId="{5BC699E3-5880-4016-8DBA-E47B3BCA8798}" type="sibTrans" cxnId="{ECC09A55-A6F4-41DF-9D4B-F40BB5D7A0D7}">
      <dgm:prSet/>
      <dgm:spPr/>
      <dgm:t>
        <a:bodyPr/>
        <a:lstStyle/>
        <a:p>
          <a:endParaRPr lang="it-IT"/>
        </a:p>
      </dgm:t>
    </dgm:pt>
    <dgm:pt modelId="{1993CFAC-0A05-4216-89D8-879B4250435E}">
      <dgm:prSet/>
      <dgm:spPr/>
      <dgm:t>
        <a:bodyPr/>
        <a:lstStyle/>
        <a:p>
          <a:pPr rtl="0"/>
          <a:r>
            <a:rPr lang="it-IT" b="0" dirty="0" smtClean="0"/>
            <a:t>Visualizzabile e verificabile con </a:t>
          </a:r>
          <a:r>
            <a:rPr lang="it-IT" b="1" dirty="0" smtClean="0"/>
            <a:t>visualizzatore di file XML</a:t>
          </a:r>
          <a:endParaRPr lang="it-IT" b="1" dirty="0"/>
        </a:p>
      </dgm:t>
    </dgm:pt>
    <dgm:pt modelId="{80BD4BB3-14A9-4555-AD33-9E0ED09CFBD7}" type="parTrans" cxnId="{184441B2-8777-441D-97A1-C9D80EAA0BDB}">
      <dgm:prSet/>
      <dgm:spPr/>
      <dgm:t>
        <a:bodyPr/>
        <a:lstStyle/>
        <a:p>
          <a:endParaRPr lang="it-IT"/>
        </a:p>
      </dgm:t>
    </dgm:pt>
    <dgm:pt modelId="{6CC78A22-232E-4578-8469-0CBD471278B5}" type="sibTrans" cxnId="{184441B2-8777-441D-97A1-C9D80EAA0BDB}">
      <dgm:prSet/>
      <dgm:spPr/>
      <dgm:t>
        <a:bodyPr/>
        <a:lstStyle/>
        <a:p>
          <a:endParaRPr lang="it-IT"/>
        </a:p>
      </dgm:t>
    </dgm:pt>
    <dgm:pt modelId="{0B5CDC14-2717-466D-A246-A5FC8BE3F44C}" type="pres">
      <dgm:prSet presAssocID="{23E53CD4-5A08-4FFA-9455-6A8D74E4C962}" presName="theList" presStyleCnt="0">
        <dgm:presLayoutVars>
          <dgm:dir/>
          <dgm:animLvl val="lvl"/>
          <dgm:resizeHandles val="exact"/>
        </dgm:presLayoutVars>
      </dgm:prSet>
      <dgm:spPr/>
    </dgm:pt>
    <dgm:pt modelId="{CD3172C0-FA3E-4259-BB03-9B7CE77C37D9}" type="pres">
      <dgm:prSet presAssocID="{E82420B3-70CC-4F6D-B728-10BB62CB0ED1}" presName="compNode" presStyleCnt="0"/>
      <dgm:spPr/>
    </dgm:pt>
    <dgm:pt modelId="{D46B925F-C71D-4075-9F7E-8A29A385E2A6}" type="pres">
      <dgm:prSet presAssocID="{E82420B3-70CC-4F6D-B728-10BB62CB0ED1}" presName="aNode" presStyleLbl="bgShp" presStyleIdx="0" presStyleCnt="3"/>
      <dgm:spPr/>
    </dgm:pt>
    <dgm:pt modelId="{46D935A8-FC0A-4B7A-ACF0-062252E3168E}" type="pres">
      <dgm:prSet presAssocID="{E82420B3-70CC-4F6D-B728-10BB62CB0ED1}" presName="textNode" presStyleLbl="bgShp" presStyleIdx="0" presStyleCnt="3"/>
      <dgm:spPr/>
    </dgm:pt>
    <dgm:pt modelId="{1B0FEBF9-7D6D-43E5-B27B-40F20475EAEF}" type="pres">
      <dgm:prSet presAssocID="{E82420B3-70CC-4F6D-B728-10BB62CB0ED1}" presName="compChildNode" presStyleCnt="0"/>
      <dgm:spPr/>
    </dgm:pt>
    <dgm:pt modelId="{99A9402D-A7F8-40B8-BC31-F35F6C4BB9E4}" type="pres">
      <dgm:prSet presAssocID="{E82420B3-70CC-4F6D-B728-10BB62CB0ED1}" presName="theInnerList" presStyleCnt="0"/>
      <dgm:spPr/>
    </dgm:pt>
    <dgm:pt modelId="{52B4EF21-2ED4-4ADB-A89F-8DCCBA8723D0}" type="pres">
      <dgm:prSet presAssocID="{C3749389-C605-4F06-A9F6-0E15914D7AF5}" presName="childNode" presStyleLbl="node1" presStyleIdx="0" presStyleCnt="12">
        <dgm:presLayoutVars>
          <dgm:bulletEnabled val="1"/>
        </dgm:presLayoutVars>
      </dgm:prSet>
      <dgm:spPr/>
    </dgm:pt>
    <dgm:pt modelId="{7453F8CB-C6A7-45D9-BD71-D9E19CDCD4E6}" type="pres">
      <dgm:prSet presAssocID="{C3749389-C605-4F06-A9F6-0E15914D7AF5}" presName="aSpace2" presStyleCnt="0"/>
      <dgm:spPr/>
    </dgm:pt>
    <dgm:pt modelId="{A2F18F4D-F4FF-4B1F-8B56-52CBAE186C76}" type="pres">
      <dgm:prSet presAssocID="{FBFEA15B-C0DB-4DFB-A6B7-99B2105C2510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D32496B-A448-456E-96D1-5366BE571EFA}" type="pres">
      <dgm:prSet presAssocID="{FBFEA15B-C0DB-4DFB-A6B7-99B2105C2510}" presName="aSpace2" presStyleCnt="0"/>
      <dgm:spPr/>
    </dgm:pt>
    <dgm:pt modelId="{BD5E592F-E16F-48C3-876D-C25D753C1F96}" type="pres">
      <dgm:prSet presAssocID="{CED86F44-F15A-46D6-852D-7F2ABDA2019C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6339266-5F86-4409-A612-C65EB4EE1592}" type="pres">
      <dgm:prSet presAssocID="{CED86F44-F15A-46D6-852D-7F2ABDA2019C}" presName="aSpace2" presStyleCnt="0"/>
      <dgm:spPr/>
    </dgm:pt>
    <dgm:pt modelId="{88ECA346-F57A-4056-A388-5A175B739EC8}" type="pres">
      <dgm:prSet presAssocID="{11600CB5-5834-4B51-9DE1-E972EE188544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04503B1A-F465-4C36-9AB7-E04300111204}" type="pres">
      <dgm:prSet presAssocID="{E82420B3-70CC-4F6D-B728-10BB62CB0ED1}" presName="aSpace" presStyleCnt="0"/>
      <dgm:spPr/>
    </dgm:pt>
    <dgm:pt modelId="{B4A74238-B023-4B5A-9D5E-4F6917A9577F}" type="pres">
      <dgm:prSet presAssocID="{B9A5C7BC-8EDF-472E-85EA-E11B84F08723}" presName="compNode" presStyleCnt="0"/>
      <dgm:spPr/>
    </dgm:pt>
    <dgm:pt modelId="{8FD23F38-BFFD-4801-96CD-B12AB2784DFA}" type="pres">
      <dgm:prSet presAssocID="{B9A5C7BC-8EDF-472E-85EA-E11B84F08723}" presName="aNode" presStyleLbl="bgShp" presStyleIdx="1" presStyleCnt="3"/>
      <dgm:spPr/>
    </dgm:pt>
    <dgm:pt modelId="{072A7BB3-187F-4FF3-9CB9-E297E3CBC34B}" type="pres">
      <dgm:prSet presAssocID="{B9A5C7BC-8EDF-472E-85EA-E11B84F08723}" presName="textNode" presStyleLbl="bgShp" presStyleIdx="1" presStyleCnt="3"/>
      <dgm:spPr/>
    </dgm:pt>
    <dgm:pt modelId="{6A1D71DB-9A64-4377-B249-A504C27B0EC6}" type="pres">
      <dgm:prSet presAssocID="{B9A5C7BC-8EDF-472E-85EA-E11B84F08723}" presName="compChildNode" presStyleCnt="0"/>
      <dgm:spPr/>
    </dgm:pt>
    <dgm:pt modelId="{20E71F7D-93C5-4DFA-9EAB-F598B6CAB716}" type="pres">
      <dgm:prSet presAssocID="{B9A5C7BC-8EDF-472E-85EA-E11B84F08723}" presName="theInnerList" presStyleCnt="0"/>
      <dgm:spPr/>
    </dgm:pt>
    <dgm:pt modelId="{B0891CF2-DE65-45A3-9C30-8705B0D6F32F}" type="pres">
      <dgm:prSet presAssocID="{6AB25DB9-DF05-4885-B745-35A6C4D67950}" presName="childNode" presStyleLbl="node1" presStyleIdx="4" presStyleCnt="12">
        <dgm:presLayoutVars>
          <dgm:bulletEnabled val="1"/>
        </dgm:presLayoutVars>
      </dgm:prSet>
      <dgm:spPr/>
    </dgm:pt>
    <dgm:pt modelId="{51EB63B7-37D9-4B9D-AFA1-CAE3BB8ECD6C}" type="pres">
      <dgm:prSet presAssocID="{6AB25DB9-DF05-4885-B745-35A6C4D67950}" presName="aSpace2" presStyleCnt="0"/>
      <dgm:spPr/>
    </dgm:pt>
    <dgm:pt modelId="{D073F20B-0F7A-402E-BD1A-FA501ED4A773}" type="pres">
      <dgm:prSet presAssocID="{D0924360-ECCB-4DFC-8641-5A30009B2F1D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8B4C6587-B254-4434-99DC-7F8CBA354C5F}" type="pres">
      <dgm:prSet presAssocID="{D0924360-ECCB-4DFC-8641-5A30009B2F1D}" presName="aSpace2" presStyleCnt="0"/>
      <dgm:spPr/>
    </dgm:pt>
    <dgm:pt modelId="{A4E1CF91-63BA-4B88-B8D4-83E60BDBEBA8}" type="pres">
      <dgm:prSet presAssocID="{795329ED-C687-4CAB-928A-6B42917C994C}" presName="childNode" presStyleLbl="node1" presStyleIdx="6" presStyleCnt="12">
        <dgm:presLayoutVars>
          <dgm:bulletEnabled val="1"/>
        </dgm:presLayoutVars>
      </dgm:prSet>
      <dgm:spPr/>
    </dgm:pt>
    <dgm:pt modelId="{78F1999B-95CF-424B-8AB9-8FABCB786B44}" type="pres">
      <dgm:prSet presAssocID="{795329ED-C687-4CAB-928A-6B42917C994C}" presName="aSpace2" presStyleCnt="0"/>
      <dgm:spPr/>
    </dgm:pt>
    <dgm:pt modelId="{88594618-7010-409A-B93B-86774D79DE64}" type="pres">
      <dgm:prSet presAssocID="{1993CFAC-0A05-4216-89D8-879B4250435E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B4F6EA5-B5FD-47DA-A0BE-31D3F1F48F5A}" type="pres">
      <dgm:prSet presAssocID="{B9A5C7BC-8EDF-472E-85EA-E11B84F08723}" presName="aSpace" presStyleCnt="0"/>
      <dgm:spPr/>
    </dgm:pt>
    <dgm:pt modelId="{98B3CF2C-6CA2-4782-A9CC-D23B5F31370A}" type="pres">
      <dgm:prSet presAssocID="{7692B2E1-75DF-4881-A9CF-0B0A3F240C3C}" presName="compNode" presStyleCnt="0"/>
      <dgm:spPr/>
    </dgm:pt>
    <dgm:pt modelId="{968867D3-5E63-4470-A129-12F1EC8EE31D}" type="pres">
      <dgm:prSet presAssocID="{7692B2E1-75DF-4881-A9CF-0B0A3F240C3C}" presName="aNode" presStyleLbl="bgShp" presStyleIdx="2" presStyleCnt="3"/>
      <dgm:spPr/>
    </dgm:pt>
    <dgm:pt modelId="{CE1DCE02-7C4D-4B9F-A17D-0D7F4EB223C7}" type="pres">
      <dgm:prSet presAssocID="{7692B2E1-75DF-4881-A9CF-0B0A3F240C3C}" presName="textNode" presStyleLbl="bgShp" presStyleIdx="2" presStyleCnt="3"/>
      <dgm:spPr/>
    </dgm:pt>
    <dgm:pt modelId="{F21CE23E-3904-4447-9830-08510E95EB7F}" type="pres">
      <dgm:prSet presAssocID="{7692B2E1-75DF-4881-A9CF-0B0A3F240C3C}" presName="compChildNode" presStyleCnt="0"/>
      <dgm:spPr/>
    </dgm:pt>
    <dgm:pt modelId="{2719F345-39F8-4757-A0A1-08ECB6E294BD}" type="pres">
      <dgm:prSet presAssocID="{7692B2E1-75DF-4881-A9CF-0B0A3F240C3C}" presName="theInnerList" presStyleCnt="0"/>
      <dgm:spPr/>
    </dgm:pt>
    <dgm:pt modelId="{AE31B711-64B3-492F-88CE-B3799BF36154}" type="pres">
      <dgm:prSet presAssocID="{8E39FEFF-4E3F-428A-8AFF-E5076B7B772B}" presName="childNode" presStyleLbl="node1" presStyleIdx="8" presStyleCnt="12">
        <dgm:presLayoutVars>
          <dgm:bulletEnabled val="1"/>
        </dgm:presLayoutVars>
      </dgm:prSet>
      <dgm:spPr/>
    </dgm:pt>
    <dgm:pt modelId="{62502282-AFC2-4A6B-8833-B55513AC11B7}" type="pres">
      <dgm:prSet presAssocID="{8E39FEFF-4E3F-428A-8AFF-E5076B7B772B}" presName="aSpace2" presStyleCnt="0"/>
      <dgm:spPr/>
    </dgm:pt>
    <dgm:pt modelId="{7CCC99B3-931B-4060-BE73-B42143002A3F}" type="pres">
      <dgm:prSet presAssocID="{4604A97E-835C-46C2-AEC0-4673AF8156DD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911E097-EB9C-4492-A25C-8CADB1051BEC}" type="pres">
      <dgm:prSet presAssocID="{4604A97E-835C-46C2-AEC0-4673AF8156DD}" presName="aSpace2" presStyleCnt="0"/>
      <dgm:spPr/>
    </dgm:pt>
    <dgm:pt modelId="{1FF2CBC7-1370-4B33-9D77-247EFA69A951}" type="pres">
      <dgm:prSet presAssocID="{564AECA2-3A1E-4AD5-B1AB-0CDC397BCF9F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9875B46-8386-4212-B317-E04B4914E9C1}" type="pres">
      <dgm:prSet presAssocID="{564AECA2-3A1E-4AD5-B1AB-0CDC397BCF9F}" presName="aSpace2" presStyleCnt="0"/>
      <dgm:spPr/>
    </dgm:pt>
    <dgm:pt modelId="{BFCE86CA-C9A2-4DF7-AFA4-7B543F4B8316}" type="pres">
      <dgm:prSet presAssocID="{313831C8-19AB-448F-9A92-EEDECCB78238}" presName="childNode" presStyleLbl="node1" presStyleIdx="11" presStyleCnt="12">
        <dgm:presLayoutVars>
          <dgm:bulletEnabled val="1"/>
        </dgm:presLayoutVars>
      </dgm:prSet>
      <dgm:spPr/>
    </dgm:pt>
  </dgm:ptLst>
  <dgm:cxnLst>
    <dgm:cxn modelId="{ECC09A55-A6F4-41DF-9D4B-F40BB5D7A0D7}" srcId="{7692B2E1-75DF-4881-A9CF-0B0A3F240C3C}" destId="{313831C8-19AB-448F-9A92-EEDECCB78238}" srcOrd="3" destOrd="0" parTransId="{9C8D90E8-9C6E-446C-A4DD-1711B76DBC4C}" sibTransId="{5BC699E3-5880-4016-8DBA-E47B3BCA8798}"/>
    <dgm:cxn modelId="{1955B377-3513-44F0-B812-ED64A5F6E51D}" type="presOf" srcId="{E82420B3-70CC-4F6D-B728-10BB62CB0ED1}" destId="{D46B925F-C71D-4075-9F7E-8A29A385E2A6}" srcOrd="0" destOrd="0" presId="urn:microsoft.com/office/officeart/2005/8/layout/lProcess2"/>
    <dgm:cxn modelId="{A9A3488E-1175-4E5A-B6DF-A6D5F84576DD}" type="presOf" srcId="{23E53CD4-5A08-4FFA-9455-6A8D74E4C962}" destId="{0B5CDC14-2717-466D-A246-A5FC8BE3F44C}" srcOrd="0" destOrd="0" presId="urn:microsoft.com/office/officeart/2005/8/layout/lProcess2"/>
    <dgm:cxn modelId="{05C737CB-5D1C-468F-985C-D214BC1ADF20}" srcId="{B9A5C7BC-8EDF-472E-85EA-E11B84F08723}" destId="{795329ED-C687-4CAB-928A-6B42917C994C}" srcOrd="2" destOrd="0" parTransId="{B50FFE5B-A7CC-401A-8815-268087B99F3E}" sibTransId="{385E6832-0963-4922-8F4E-2E02AFDA2DDA}"/>
    <dgm:cxn modelId="{163859BF-0B4E-47F5-B57C-8D6C9633C4C9}" type="presOf" srcId="{795329ED-C687-4CAB-928A-6B42917C994C}" destId="{A4E1CF91-63BA-4B88-B8D4-83E60BDBEBA8}" srcOrd="0" destOrd="0" presId="urn:microsoft.com/office/officeart/2005/8/layout/lProcess2"/>
    <dgm:cxn modelId="{1E3760F6-8779-4AD4-997D-BA6E81EBF9F5}" srcId="{E82420B3-70CC-4F6D-B728-10BB62CB0ED1}" destId="{CED86F44-F15A-46D6-852D-7F2ABDA2019C}" srcOrd="2" destOrd="0" parTransId="{D6E237C8-C634-48F7-8BE0-27AB66A32EDB}" sibTransId="{B31327A8-96D5-4B7C-9440-487308A7BAB5}"/>
    <dgm:cxn modelId="{935BB38F-1BA8-4558-8DA9-5EE0204E137A}" srcId="{E82420B3-70CC-4F6D-B728-10BB62CB0ED1}" destId="{11600CB5-5834-4B51-9DE1-E972EE188544}" srcOrd="3" destOrd="0" parTransId="{25839F98-1986-451F-8C79-3FDEDD0A738E}" sibTransId="{3E039B35-E65A-4CDB-8D2F-DA4BD32DDC28}"/>
    <dgm:cxn modelId="{184441B2-8777-441D-97A1-C9D80EAA0BDB}" srcId="{B9A5C7BC-8EDF-472E-85EA-E11B84F08723}" destId="{1993CFAC-0A05-4216-89D8-879B4250435E}" srcOrd="3" destOrd="0" parTransId="{80BD4BB3-14A9-4555-AD33-9E0ED09CFBD7}" sibTransId="{6CC78A22-232E-4578-8469-0CBD471278B5}"/>
    <dgm:cxn modelId="{47C4CD9A-67DC-4889-8056-A2336FB96DD0}" srcId="{7692B2E1-75DF-4881-A9CF-0B0A3F240C3C}" destId="{4604A97E-835C-46C2-AEC0-4673AF8156DD}" srcOrd="1" destOrd="0" parTransId="{A9BA2723-254B-4FAC-B6C6-670F6755D1FB}" sibTransId="{08740F66-9B27-402F-8D12-889FD6C89AC4}"/>
    <dgm:cxn modelId="{DAC9E23C-2208-49E8-B9DF-6BDB5721299D}" srcId="{E82420B3-70CC-4F6D-B728-10BB62CB0ED1}" destId="{C3749389-C605-4F06-A9F6-0E15914D7AF5}" srcOrd="0" destOrd="0" parTransId="{A0327715-3353-45D8-A475-557D8B9C5F4A}" sibTransId="{404F0148-D170-413C-B4A1-C1B4C3EB5030}"/>
    <dgm:cxn modelId="{E2F8E4BE-DB57-452D-9452-882B16B1B89B}" type="presOf" srcId="{FBFEA15B-C0DB-4DFB-A6B7-99B2105C2510}" destId="{A2F18F4D-F4FF-4B1F-8B56-52CBAE186C76}" srcOrd="0" destOrd="0" presId="urn:microsoft.com/office/officeart/2005/8/layout/lProcess2"/>
    <dgm:cxn modelId="{FB2A9BCA-9AE7-4229-A11A-BC22A7A82E8A}" srcId="{B9A5C7BC-8EDF-472E-85EA-E11B84F08723}" destId="{6AB25DB9-DF05-4885-B745-35A6C4D67950}" srcOrd="0" destOrd="0" parTransId="{4239EC7D-0D6C-45D9-9981-584F11E77BD4}" sibTransId="{FD0C885C-38AD-48FC-B4D3-B93DDF733FF7}"/>
    <dgm:cxn modelId="{E0151015-5F8E-45C3-A917-D678DA1C475A}" type="presOf" srcId="{11600CB5-5834-4B51-9DE1-E972EE188544}" destId="{88ECA346-F57A-4056-A388-5A175B739EC8}" srcOrd="0" destOrd="0" presId="urn:microsoft.com/office/officeart/2005/8/layout/lProcess2"/>
    <dgm:cxn modelId="{0C6FD64F-D5B8-4139-8437-EFADDA609D67}" type="presOf" srcId="{4604A97E-835C-46C2-AEC0-4673AF8156DD}" destId="{7CCC99B3-931B-4060-BE73-B42143002A3F}" srcOrd="0" destOrd="0" presId="urn:microsoft.com/office/officeart/2005/8/layout/lProcess2"/>
    <dgm:cxn modelId="{C5634B47-8346-4A58-BDD6-E8F42DE9392E}" srcId="{B9A5C7BC-8EDF-472E-85EA-E11B84F08723}" destId="{D0924360-ECCB-4DFC-8641-5A30009B2F1D}" srcOrd="1" destOrd="0" parTransId="{72B31AC2-9A16-4F8B-A652-6BEB1B4A2598}" sibTransId="{1E366A19-1F35-4FA0-880E-E4886E3AB985}"/>
    <dgm:cxn modelId="{ECE9D068-9F98-4B66-94A5-3D6BA1EF43E3}" srcId="{23E53CD4-5A08-4FFA-9455-6A8D74E4C962}" destId="{E82420B3-70CC-4F6D-B728-10BB62CB0ED1}" srcOrd="0" destOrd="0" parTransId="{8F3D9EF4-A879-4551-86CC-888E410CB4AD}" sibTransId="{B52C3D7D-7A8A-44B5-BE2A-C5EA6A77F0CD}"/>
    <dgm:cxn modelId="{4BF6FC7C-63FE-4322-8B9D-CCF76B4D1D36}" type="presOf" srcId="{8E39FEFF-4E3F-428A-8AFF-E5076B7B772B}" destId="{AE31B711-64B3-492F-88CE-B3799BF36154}" srcOrd="0" destOrd="0" presId="urn:microsoft.com/office/officeart/2005/8/layout/lProcess2"/>
    <dgm:cxn modelId="{C62935F5-C31E-4455-9FC0-2E4E923016D2}" type="presOf" srcId="{1993CFAC-0A05-4216-89D8-879B4250435E}" destId="{88594618-7010-409A-B93B-86774D79DE64}" srcOrd="0" destOrd="0" presId="urn:microsoft.com/office/officeart/2005/8/layout/lProcess2"/>
    <dgm:cxn modelId="{69BAC209-9281-471F-A962-DBBAB38E2CE5}" type="presOf" srcId="{D0924360-ECCB-4DFC-8641-5A30009B2F1D}" destId="{D073F20B-0F7A-402E-BD1A-FA501ED4A773}" srcOrd="0" destOrd="0" presId="urn:microsoft.com/office/officeart/2005/8/layout/lProcess2"/>
    <dgm:cxn modelId="{734F9CB4-6492-4CAE-956C-7642BBBDB3FC}" srcId="{E82420B3-70CC-4F6D-B728-10BB62CB0ED1}" destId="{FBFEA15B-C0DB-4DFB-A6B7-99B2105C2510}" srcOrd="1" destOrd="0" parTransId="{8D3D3355-A3EF-4AA9-96D2-60537944B6F4}" sibTransId="{129133BE-0600-4DE8-AB72-9D9F8B524749}"/>
    <dgm:cxn modelId="{05B00AD1-F244-476D-9095-BEBBF865D7C6}" type="presOf" srcId="{B9A5C7BC-8EDF-472E-85EA-E11B84F08723}" destId="{072A7BB3-187F-4FF3-9CB9-E297E3CBC34B}" srcOrd="1" destOrd="0" presId="urn:microsoft.com/office/officeart/2005/8/layout/lProcess2"/>
    <dgm:cxn modelId="{B191B496-5EB1-4D86-93D0-820973EE28A4}" type="presOf" srcId="{313831C8-19AB-448F-9A92-EEDECCB78238}" destId="{BFCE86CA-C9A2-4DF7-AFA4-7B543F4B8316}" srcOrd="0" destOrd="0" presId="urn:microsoft.com/office/officeart/2005/8/layout/lProcess2"/>
    <dgm:cxn modelId="{552F00F2-AA90-4CA7-9530-87879D8444AA}" type="presOf" srcId="{564AECA2-3A1E-4AD5-B1AB-0CDC397BCF9F}" destId="{1FF2CBC7-1370-4B33-9D77-247EFA69A951}" srcOrd="0" destOrd="0" presId="urn:microsoft.com/office/officeart/2005/8/layout/lProcess2"/>
    <dgm:cxn modelId="{1A64DE3B-DC34-4630-9E8E-6D2CE9BA175C}" type="presOf" srcId="{CED86F44-F15A-46D6-852D-7F2ABDA2019C}" destId="{BD5E592F-E16F-48C3-876D-C25D753C1F96}" srcOrd="0" destOrd="0" presId="urn:microsoft.com/office/officeart/2005/8/layout/lProcess2"/>
    <dgm:cxn modelId="{DF3B1DB1-065E-4FF5-BC80-E295D079C04D}" type="presOf" srcId="{C3749389-C605-4F06-A9F6-0E15914D7AF5}" destId="{52B4EF21-2ED4-4ADB-A89F-8DCCBA8723D0}" srcOrd="0" destOrd="0" presId="urn:microsoft.com/office/officeart/2005/8/layout/lProcess2"/>
    <dgm:cxn modelId="{03F87F64-C16A-43F1-BB50-F59FC0B5D211}" srcId="{23E53CD4-5A08-4FFA-9455-6A8D74E4C962}" destId="{B9A5C7BC-8EDF-472E-85EA-E11B84F08723}" srcOrd="1" destOrd="0" parTransId="{B95377D7-CEC2-425F-9ABC-929991AFFA74}" sibTransId="{38D1E97D-56BD-4F8A-80AC-03268CAC1F46}"/>
    <dgm:cxn modelId="{844D2A33-0E6D-4D0F-91BE-6C90ADF2C216}" type="presOf" srcId="{B9A5C7BC-8EDF-472E-85EA-E11B84F08723}" destId="{8FD23F38-BFFD-4801-96CD-B12AB2784DFA}" srcOrd="0" destOrd="0" presId="urn:microsoft.com/office/officeart/2005/8/layout/lProcess2"/>
    <dgm:cxn modelId="{DFE04D43-3A3B-46AD-AA38-C292FF0FA0F4}" srcId="{7692B2E1-75DF-4881-A9CF-0B0A3F240C3C}" destId="{564AECA2-3A1E-4AD5-B1AB-0CDC397BCF9F}" srcOrd="2" destOrd="0" parTransId="{9802B234-13D9-4319-BDF9-1C172CB56633}" sibTransId="{C46BF2E8-F168-451C-B54A-CF5BA0AC7BF3}"/>
    <dgm:cxn modelId="{33B81C33-EBA9-4FDF-83E0-62BFEC0E397A}" type="presOf" srcId="{7692B2E1-75DF-4881-A9CF-0B0A3F240C3C}" destId="{968867D3-5E63-4470-A129-12F1EC8EE31D}" srcOrd="0" destOrd="0" presId="urn:microsoft.com/office/officeart/2005/8/layout/lProcess2"/>
    <dgm:cxn modelId="{D43CB561-DCE4-49D2-90F5-FA190F44F170}" type="presOf" srcId="{7692B2E1-75DF-4881-A9CF-0B0A3F240C3C}" destId="{CE1DCE02-7C4D-4B9F-A17D-0D7F4EB223C7}" srcOrd="1" destOrd="0" presId="urn:microsoft.com/office/officeart/2005/8/layout/lProcess2"/>
    <dgm:cxn modelId="{C1E82FD5-82BA-4820-AAA7-984902497375}" type="presOf" srcId="{E82420B3-70CC-4F6D-B728-10BB62CB0ED1}" destId="{46D935A8-FC0A-4B7A-ACF0-062252E3168E}" srcOrd="1" destOrd="0" presId="urn:microsoft.com/office/officeart/2005/8/layout/lProcess2"/>
    <dgm:cxn modelId="{824D33BD-FAFE-4662-8B94-F7D4209BB06E}" type="presOf" srcId="{6AB25DB9-DF05-4885-B745-35A6C4D67950}" destId="{B0891CF2-DE65-45A3-9C30-8705B0D6F32F}" srcOrd="0" destOrd="0" presId="urn:microsoft.com/office/officeart/2005/8/layout/lProcess2"/>
    <dgm:cxn modelId="{3809E3C2-220C-4855-9C10-3EA1B5C06909}" srcId="{23E53CD4-5A08-4FFA-9455-6A8D74E4C962}" destId="{7692B2E1-75DF-4881-A9CF-0B0A3F240C3C}" srcOrd="2" destOrd="0" parTransId="{3C11B242-4210-493D-8FDD-980CF10D2843}" sibTransId="{F72CB19E-B2F2-4591-952D-74B4AAC4D9E4}"/>
    <dgm:cxn modelId="{162D4292-38A6-45A4-9F40-480F56340C0A}" srcId="{7692B2E1-75DF-4881-A9CF-0B0A3F240C3C}" destId="{8E39FEFF-4E3F-428A-8AFF-E5076B7B772B}" srcOrd="0" destOrd="0" parTransId="{82F7318F-A41D-489C-BC2D-A7F7B2F20E55}" sibTransId="{2800446C-46F8-45A3-A860-931F8A7DE7D4}"/>
    <dgm:cxn modelId="{96C0E9A4-2217-4335-9804-A4E688ADB5FF}" type="presParOf" srcId="{0B5CDC14-2717-466D-A246-A5FC8BE3F44C}" destId="{CD3172C0-FA3E-4259-BB03-9B7CE77C37D9}" srcOrd="0" destOrd="0" presId="urn:microsoft.com/office/officeart/2005/8/layout/lProcess2"/>
    <dgm:cxn modelId="{2CF23BE0-DE93-4E1E-AC43-024E7A53B48A}" type="presParOf" srcId="{CD3172C0-FA3E-4259-BB03-9B7CE77C37D9}" destId="{D46B925F-C71D-4075-9F7E-8A29A385E2A6}" srcOrd="0" destOrd="0" presId="urn:microsoft.com/office/officeart/2005/8/layout/lProcess2"/>
    <dgm:cxn modelId="{15AF8D7F-4AA6-4DFF-BA6D-99B387B3B028}" type="presParOf" srcId="{CD3172C0-FA3E-4259-BB03-9B7CE77C37D9}" destId="{46D935A8-FC0A-4B7A-ACF0-062252E3168E}" srcOrd="1" destOrd="0" presId="urn:microsoft.com/office/officeart/2005/8/layout/lProcess2"/>
    <dgm:cxn modelId="{A7F7AC7D-1B16-42F7-806B-AF2364F9F6FF}" type="presParOf" srcId="{CD3172C0-FA3E-4259-BB03-9B7CE77C37D9}" destId="{1B0FEBF9-7D6D-43E5-B27B-40F20475EAEF}" srcOrd="2" destOrd="0" presId="urn:microsoft.com/office/officeart/2005/8/layout/lProcess2"/>
    <dgm:cxn modelId="{1892C5A1-72E2-497E-9DA8-AB3CB593EE2F}" type="presParOf" srcId="{1B0FEBF9-7D6D-43E5-B27B-40F20475EAEF}" destId="{99A9402D-A7F8-40B8-BC31-F35F6C4BB9E4}" srcOrd="0" destOrd="0" presId="urn:microsoft.com/office/officeart/2005/8/layout/lProcess2"/>
    <dgm:cxn modelId="{6907F05D-C7A5-48AB-BFB8-ABD1C6E8F551}" type="presParOf" srcId="{99A9402D-A7F8-40B8-BC31-F35F6C4BB9E4}" destId="{52B4EF21-2ED4-4ADB-A89F-8DCCBA8723D0}" srcOrd="0" destOrd="0" presId="urn:microsoft.com/office/officeart/2005/8/layout/lProcess2"/>
    <dgm:cxn modelId="{D2CD9033-F7EC-444C-A1F6-17F5885219A8}" type="presParOf" srcId="{99A9402D-A7F8-40B8-BC31-F35F6C4BB9E4}" destId="{7453F8CB-C6A7-45D9-BD71-D9E19CDCD4E6}" srcOrd="1" destOrd="0" presId="urn:microsoft.com/office/officeart/2005/8/layout/lProcess2"/>
    <dgm:cxn modelId="{F3DD9775-44E5-451D-B00B-9A779693FB51}" type="presParOf" srcId="{99A9402D-A7F8-40B8-BC31-F35F6C4BB9E4}" destId="{A2F18F4D-F4FF-4B1F-8B56-52CBAE186C76}" srcOrd="2" destOrd="0" presId="urn:microsoft.com/office/officeart/2005/8/layout/lProcess2"/>
    <dgm:cxn modelId="{D8DD27AD-FF16-4E3B-9D35-99E17F43A836}" type="presParOf" srcId="{99A9402D-A7F8-40B8-BC31-F35F6C4BB9E4}" destId="{FD32496B-A448-456E-96D1-5366BE571EFA}" srcOrd="3" destOrd="0" presId="urn:microsoft.com/office/officeart/2005/8/layout/lProcess2"/>
    <dgm:cxn modelId="{5011D1A9-EB30-44CA-B580-65047E24B665}" type="presParOf" srcId="{99A9402D-A7F8-40B8-BC31-F35F6C4BB9E4}" destId="{BD5E592F-E16F-48C3-876D-C25D753C1F96}" srcOrd="4" destOrd="0" presId="urn:microsoft.com/office/officeart/2005/8/layout/lProcess2"/>
    <dgm:cxn modelId="{3E565F0E-980E-4E6A-952E-850698FC58C0}" type="presParOf" srcId="{99A9402D-A7F8-40B8-BC31-F35F6C4BB9E4}" destId="{66339266-5F86-4409-A612-C65EB4EE1592}" srcOrd="5" destOrd="0" presId="urn:microsoft.com/office/officeart/2005/8/layout/lProcess2"/>
    <dgm:cxn modelId="{9A9E4CCE-F3EA-427D-8DE4-7D59E4A9E055}" type="presParOf" srcId="{99A9402D-A7F8-40B8-BC31-F35F6C4BB9E4}" destId="{88ECA346-F57A-4056-A388-5A175B739EC8}" srcOrd="6" destOrd="0" presId="urn:microsoft.com/office/officeart/2005/8/layout/lProcess2"/>
    <dgm:cxn modelId="{4B334ED7-AE89-4CAB-B44F-79E58BF87B0B}" type="presParOf" srcId="{0B5CDC14-2717-466D-A246-A5FC8BE3F44C}" destId="{04503B1A-F465-4C36-9AB7-E04300111204}" srcOrd="1" destOrd="0" presId="urn:microsoft.com/office/officeart/2005/8/layout/lProcess2"/>
    <dgm:cxn modelId="{3C605DED-83B2-41EB-A2BC-29573B610FF7}" type="presParOf" srcId="{0B5CDC14-2717-466D-A246-A5FC8BE3F44C}" destId="{B4A74238-B023-4B5A-9D5E-4F6917A9577F}" srcOrd="2" destOrd="0" presId="urn:microsoft.com/office/officeart/2005/8/layout/lProcess2"/>
    <dgm:cxn modelId="{495010AA-C261-4330-AC65-55DA6AB67AED}" type="presParOf" srcId="{B4A74238-B023-4B5A-9D5E-4F6917A9577F}" destId="{8FD23F38-BFFD-4801-96CD-B12AB2784DFA}" srcOrd="0" destOrd="0" presId="urn:microsoft.com/office/officeart/2005/8/layout/lProcess2"/>
    <dgm:cxn modelId="{4F7FC2FB-21A1-4116-B398-B10C248CCDA2}" type="presParOf" srcId="{B4A74238-B023-4B5A-9D5E-4F6917A9577F}" destId="{072A7BB3-187F-4FF3-9CB9-E297E3CBC34B}" srcOrd="1" destOrd="0" presId="urn:microsoft.com/office/officeart/2005/8/layout/lProcess2"/>
    <dgm:cxn modelId="{A88FA3EA-832F-4EE9-9303-4242AAB5A7F2}" type="presParOf" srcId="{B4A74238-B023-4B5A-9D5E-4F6917A9577F}" destId="{6A1D71DB-9A64-4377-B249-A504C27B0EC6}" srcOrd="2" destOrd="0" presId="urn:microsoft.com/office/officeart/2005/8/layout/lProcess2"/>
    <dgm:cxn modelId="{B45A40CA-5619-4E14-8F5D-95CCBA2CDD11}" type="presParOf" srcId="{6A1D71DB-9A64-4377-B249-A504C27B0EC6}" destId="{20E71F7D-93C5-4DFA-9EAB-F598B6CAB716}" srcOrd="0" destOrd="0" presId="urn:microsoft.com/office/officeart/2005/8/layout/lProcess2"/>
    <dgm:cxn modelId="{64452A7C-3BCE-4B1C-B876-AB9602C59470}" type="presParOf" srcId="{20E71F7D-93C5-4DFA-9EAB-F598B6CAB716}" destId="{B0891CF2-DE65-45A3-9C30-8705B0D6F32F}" srcOrd="0" destOrd="0" presId="urn:microsoft.com/office/officeart/2005/8/layout/lProcess2"/>
    <dgm:cxn modelId="{284C81B3-7AD4-4656-9A7B-9AB3263E43C8}" type="presParOf" srcId="{20E71F7D-93C5-4DFA-9EAB-F598B6CAB716}" destId="{51EB63B7-37D9-4B9D-AFA1-CAE3BB8ECD6C}" srcOrd="1" destOrd="0" presId="urn:microsoft.com/office/officeart/2005/8/layout/lProcess2"/>
    <dgm:cxn modelId="{22DF4910-55DF-489D-BD49-F4067928C363}" type="presParOf" srcId="{20E71F7D-93C5-4DFA-9EAB-F598B6CAB716}" destId="{D073F20B-0F7A-402E-BD1A-FA501ED4A773}" srcOrd="2" destOrd="0" presId="urn:microsoft.com/office/officeart/2005/8/layout/lProcess2"/>
    <dgm:cxn modelId="{C41758D6-473E-4333-B699-7488F49E7195}" type="presParOf" srcId="{20E71F7D-93C5-4DFA-9EAB-F598B6CAB716}" destId="{8B4C6587-B254-4434-99DC-7F8CBA354C5F}" srcOrd="3" destOrd="0" presId="urn:microsoft.com/office/officeart/2005/8/layout/lProcess2"/>
    <dgm:cxn modelId="{0C10DF13-68F8-49D5-8251-55FF53850E71}" type="presParOf" srcId="{20E71F7D-93C5-4DFA-9EAB-F598B6CAB716}" destId="{A4E1CF91-63BA-4B88-B8D4-83E60BDBEBA8}" srcOrd="4" destOrd="0" presId="urn:microsoft.com/office/officeart/2005/8/layout/lProcess2"/>
    <dgm:cxn modelId="{710D1972-6502-4595-93A0-FC1D601DF102}" type="presParOf" srcId="{20E71F7D-93C5-4DFA-9EAB-F598B6CAB716}" destId="{78F1999B-95CF-424B-8AB9-8FABCB786B44}" srcOrd="5" destOrd="0" presId="urn:microsoft.com/office/officeart/2005/8/layout/lProcess2"/>
    <dgm:cxn modelId="{C9EB2E8A-D6EE-44F5-9BF0-070DBB72F3BB}" type="presParOf" srcId="{20E71F7D-93C5-4DFA-9EAB-F598B6CAB716}" destId="{88594618-7010-409A-B93B-86774D79DE64}" srcOrd="6" destOrd="0" presId="urn:microsoft.com/office/officeart/2005/8/layout/lProcess2"/>
    <dgm:cxn modelId="{7790791E-82EC-482A-8949-08F3AC8DFED2}" type="presParOf" srcId="{0B5CDC14-2717-466D-A246-A5FC8BE3F44C}" destId="{CB4F6EA5-B5FD-47DA-A0BE-31D3F1F48F5A}" srcOrd="3" destOrd="0" presId="urn:microsoft.com/office/officeart/2005/8/layout/lProcess2"/>
    <dgm:cxn modelId="{F8B435BB-F771-49F5-A8FF-5B229968D373}" type="presParOf" srcId="{0B5CDC14-2717-466D-A246-A5FC8BE3F44C}" destId="{98B3CF2C-6CA2-4782-A9CC-D23B5F31370A}" srcOrd="4" destOrd="0" presId="urn:microsoft.com/office/officeart/2005/8/layout/lProcess2"/>
    <dgm:cxn modelId="{2167A90B-06AF-451F-9C62-1E7B2517D57C}" type="presParOf" srcId="{98B3CF2C-6CA2-4782-A9CC-D23B5F31370A}" destId="{968867D3-5E63-4470-A129-12F1EC8EE31D}" srcOrd="0" destOrd="0" presId="urn:microsoft.com/office/officeart/2005/8/layout/lProcess2"/>
    <dgm:cxn modelId="{1CEC3C82-FA27-4A46-9375-8D5B69351407}" type="presParOf" srcId="{98B3CF2C-6CA2-4782-A9CC-D23B5F31370A}" destId="{CE1DCE02-7C4D-4B9F-A17D-0D7F4EB223C7}" srcOrd="1" destOrd="0" presId="urn:microsoft.com/office/officeart/2005/8/layout/lProcess2"/>
    <dgm:cxn modelId="{90B1EB3A-607A-4B51-9A20-CD10F956EFF0}" type="presParOf" srcId="{98B3CF2C-6CA2-4782-A9CC-D23B5F31370A}" destId="{F21CE23E-3904-4447-9830-08510E95EB7F}" srcOrd="2" destOrd="0" presId="urn:microsoft.com/office/officeart/2005/8/layout/lProcess2"/>
    <dgm:cxn modelId="{278CB66C-2D7C-46B2-95DC-3E25FCE46ED3}" type="presParOf" srcId="{F21CE23E-3904-4447-9830-08510E95EB7F}" destId="{2719F345-39F8-4757-A0A1-08ECB6E294BD}" srcOrd="0" destOrd="0" presId="urn:microsoft.com/office/officeart/2005/8/layout/lProcess2"/>
    <dgm:cxn modelId="{5504F74D-20AA-40E0-8068-3944B77F948B}" type="presParOf" srcId="{2719F345-39F8-4757-A0A1-08ECB6E294BD}" destId="{AE31B711-64B3-492F-88CE-B3799BF36154}" srcOrd="0" destOrd="0" presId="urn:microsoft.com/office/officeart/2005/8/layout/lProcess2"/>
    <dgm:cxn modelId="{07E60435-0D0D-489F-9C4D-E6DCAA672945}" type="presParOf" srcId="{2719F345-39F8-4757-A0A1-08ECB6E294BD}" destId="{62502282-AFC2-4A6B-8833-B55513AC11B7}" srcOrd="1" destOrd="0" presId="urn:microsoft.com/office/officeart/2005/8/layout/lProcess2"/>
    <dgm:cxn modelId="{A59A1039-0CC3-4858-9B5C-CFBB6B8C66B1}" type="presParOf" srcId="{2719F345-39F8-4757-A0A1-08ECB6E294BD}" destId="{7CCC99B3-931B-4060-BE73-B42143002A3F}" srcOrd="2" destOrd="0" presId="urn:microsoft.com/office/officeart/2005/8/layout/lProcess2"/>
    <dgm:cxn modelId="{69BADF38-575C-4ACB-9A5C-E1803FFBB82D}" type="presParOf" srcId="{2719F345-39F8-4757-A0A1-08ECB6E294BD}" destId="{F911E097-EB9C-4492-A25C-8CADB1051BEC}" srcOrd="3" destOrd="0" presId="urn:microsoft.com/office/officeart/2005/8/layout/lProcess2"/>
    <dgm:cxn modelId="{CEC559D1-CB35-421F-9733-8A54C837C41E}" type="presParOf" srcId="{2719F345-39F8-4757-A0A1-08ECB6E294BD}" destId="{1FF2CBC7-1370-4B33-9D77-247EFA69A951}" srcOrd="4" destOrd="0" presId="urn:microsoft.com/office/officeart/2005/8/layout/lProcess2"/>
    <dgm:cxn modelId="{D11974DB-4C30-460B-9A73-F269F7BAF508}" type="presParOf" srcId="{2719F345-39F8-4757-A0A1-08ECB6E294BD}" destId="{F9875B46-8386-4212-B317-E04B4914E9C1}" srcOrd="5" destOrd="0" presId="urn:microsoft.com/office/officeart/2005/8/layout/lProcess2"/>
    <dgm:cxn modelId="{DC8BDE61-7E3C-4396-815C-450F3BA8A3E5}" type="presParOf" srcId="{2719F345-39F8-4757-A0A1-08ECB6E294BD}" destId="{BFCE86CA-C9A2-4DF7-AFA4-7B543F4B8316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B925F-C71D-4075-9F7E-8A29A385E2A6}">
      <dsp:nvSpPr>
        <dsp:cNvPr id="0" name=""/>
        <dsp:cNvSpPr/>
      </dsp:nvSpPr>
      <dsp:spPr>
        <a:xfrm>
          <a:off x="1377" y="0"/>
          <a:ext cx="3581389" cy="4766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smtClean="0"/>
            <a:t>PAdES</a:t>
          </a:r>
          <a:endParaRPr lang="it-IT" sz="6500" kern="1200"/>
        </a:p>
      </dsp:txBody>
      <dsp:txXfrm>
        <a:off x="1377" y="0"/>
        <a:ext cx="3581389" cy="1430029"/>
      </dsp:txXfrm>
    </dsp:sp>
    <dsp:sp modelId="{52B4EF21-2ED4-4ADB-A89F-8DCCBA8723D0}">
      <dsp:nvSpPr>
        <dsp:cNvPr id="0" name=""/>
        <dsp:cNvSpPr/>
      </dsp:nvSpPr>
      <dsp:spPr>
        <a:xfrm>
          <a:off x="359516" y="1430145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PDF Advanced Electronic </a:t>
          </a:r>
          <a:r>
            <a:rPr lang="it-IT" sz="1800" kern="1200" dirty="0" err="1" smtClean="0"/>
            <a:t>Signatures</a:t>
          </a:r>
          <a:endParaRPr lang="it-IT" sz="1800" kern="1200" dirty="0"/>
        </a:p>
      </dsp:txBody>
      <dsp:txXfrm>
        <a:off x="379855" y="1450484"/>
        <a:ext cx="2824433" cy="653738"/>
      </dsp:txXfrm>
    </dsp:sp>
    <dsp:sp modelId="{A2F18F4D-F4FF-4B1F-8B56-52CBAE186C76}">
      <dsp:nvSpPr>
        <dsp:cNvPr id="0" name=""/>
        <dsp:cNvSpPr/>
      </dsp:nvSpPr>
      <dsp:spPr>
        <a:xfrm>
          <a:off x="359516" y="223139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Applicabile solo a file </a:t>
          </a:r>
          <a:r>
            <a:rPr lang="it-IT" sz="1800" b="1" kern="1200" dirty="0" smtClean="0"/>
            <a:t>PDF</a:t>
          </a:r>
          <a:endParaRPr lang="it-IT" sz="1800" b="1" kern="1200" dirty="0"/>
        </a:p>
      </dsp:txBody>
      <dsp:txXfrm>
        <a:off x="379855" y="2251733"/>
        <a:ext cx="2824433" cy="653738"/>
      </dsp:txXfrm>
    </dsp:sp>
    <dsp:sp modelId="{BD5E592F-E16F-48C3-876D-C25D753C1F96}">
      <dsp:nvSpPr>
        <dsp:cNvPr id="0" name=""/>
        <dsp:cNvSpPr/>
      </dsp:nvSpPr>
      <dsp:spPr>
        <a:xfrm>
          <a:off x="359516" y="303264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L’estensione del file firmato è </a:t>
          </a:r>
          <a:r>
            <a:rPr lang="it-IT" sz="1800" b="1" kern="1200" dirty="0" smtClean="0"/>
            <a:t>.pdf</a:t>
          </a:r>
          <a:endParaRPr lang="it-IT" sz="1800" b="1" kern="1200" dirty="0"/>
        </a:p>
      </dsp:txBody>
      <dsp:txXfrm>
        <a:off x="379855" y="3052983"/>
        <a:ext cx="2824433" cy="653738"/>
      </dsp:txXfrm>
    </dsp:sp>
    <dsp:sp modelId="{88ECA346-F57A-4056-A388-5A175B739EC8}">
      <dsp:nvSpPr>
        <dsp:cNvPr id="0" name=""/>
        <dsp:cNvSpPr/>
      </dsp:nvSpPr>
      <dsp:spPr>
        <a:xfrm>
          <a:off x="359516" y="3833893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dirty="0" smtClean="0"/>
            <a:t>Visualizzabile e verificabile con </a:t>
          </a:r>
          <a:r>
            <a:rPr lang="it-IT" sz="1800" b="1" kern="1200" dirty="0" smtClean="0"/>
            <a:t>lettore di file PDF</a:t>
          </a:r>
          <a:endParaRPr lang="it-IT" sz="1800" b="1" kern="1200" dirty="0"/>
        </a:p>
      </dsp:txBody>
      <dsp:txXfrm>
        <a:off x="379855" y="3854232"/>
        <a:ext cx="2824433" cy="653738"/>
      </dsp:txXfrm>
    </dsp:sp>
    <dsp:sp modelId="{8FD23F38-BFFD-4801-96CD-B12AB2784DFA}">
      <dsp:nvSpPr>
        <dsp:cNvPr id="0" name=""/>
        <dsp:cNvSpPr/>
      </dsp:nvSpPr>
      <dsp:spPr>
        <a:xfrm>
          <a:off x="3851370" y="0"/>
          <a:ext cx="3581389" cy="4766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smtClean="0"/>
            <a:t>XAdES</a:t>
          </a:r>
          <a:endParaRPr lang="it-IT" sz="6500" kern="1200"/>
        </a:p>
      </dsp:txBody>
      <dsp:txXfrm>
        <a:off x="3851370" y="0"/>
        <a:ext cx="3581389" cy="1430029"/>
      </dsp:txXfrm>
    </dsp:sp>
    <dsp:sp modelId="{B0891CF2-DE65-45A3-9C30-8705B0D6F32F}">
      <dsp:nvSpPr>
        <dsp:cNvPr id="0" name=""/>
        <dsp:cNvSpPr/>
      </dsp:nvSpPr>
      <dsp:spPr>
        <a:xfrm>
          <a:off x="4209509" y="1430145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XML Advanced Electronic </a:t>
          </a:r>
          <a:r>
            <a:rPr lang="it-IT" sz="1800" kern="1200" dirty="0" err="1" smtClean="0"/>
            <a:t>Signatures</a:t>
          </a:r>
          <a:endParaRPr lang="it-IT" sz="1800" kern="1200" dirty="0"/>
        </a:p>
      </dsp:txBody>
      <dsp:txXfrm>
        <a:off x="4229848" y="1450484"/>
        <a:ext cx="2824433" cy="653738"/>
      </dsp:txXfrm>
    </dsp:sp>
    <dsp:sp modelId="{D073F20B-0F7A-402E-BD1A-FA501ED4A773}">
      <dsp:nvSpPr>
        <dsp:cNvPr id="0" name=""/>
        <dsp:cNvSpPr/>
      </dsp:nvSpPr>
      <dsp:spPr>
        <a:xfrm>
          <a:off x="4209509" y="223139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Applicabile solo a file </a:t>
          </a:r>
          <a:r>
            <a:rPr lang="it-IT" sz="1800" b="1" kern="1200" dirty="0" smtClean="0"/>
            <a:t>XML</a:t>
          </a:r>
          <a:endParaRPr lang="it-IT" sz="1800" b="1" kern="1200" dirty="0"/>
        </a:p>
      </dsp:txBody>
      <dsp:txXfrm>
        <a:off x="4229848" y="2251733"/>
        <a:ext cx="2824433" cy="653738"/>
      </dsp:txXfrm>
    </dsp:sp>
    <dsp:sp modelId="{A4E1CF91-63BA-4B88-B8D4-83E60BDBEBA8}">
      <dsp:nvSpPr>
        <dsp:cNvPr id="0" name=""/>
        <dsp:cNvSpPr/>
      </dsp:nvSpPr>
      <dsp:spPr>
        <a:xfrm>
          <a:off x="4209509" y="303264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L’estensione del file firmato è </a:t>
          </a:r>
          <a:r>
            <a:rPr lang="it-IT" sz="1800" b="1" kern="1200" dirty="0" smtClean="0"/>
            <a:t>.xml</a:t>
          </a:r>
          <a:endParaRPr lang="it-IT" sz="1800" b="1" kern="1200" dirty="0"/>
        </a:p>
      </dsp:txBody>
      <dsp:txXfrm>
        <a:off x="4229848" y="3052983"/>
        <a:ext cx="2824433" cy="653738"/>
      </dsp:txXfrm>
    </dsp:sp>
    <dsp:sp modelId="{88594618-7010-409A-B93B-86774D79DE64}">
      <dsp:nvSpPr>
        <dsp:cNvPr id="0" name=""/>
        <dsp:cNvSpPr/>
      </dsp:nvSpPr>
      <dsp:spPr>
        <a:xfrm>
          <a:off x="4209509" y="3833893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dirty="0" smtClean="0"/>
            <a:t>Visualizzabile e verificabile con </a:t>
          </a:r>
          <a:r>
            <a:rPr lang="it-IT" sz="1800" b="1" kern="1200" dirty="0" smtClean="0"/>
            <a:t>visualizzatore di file XML</a:t>
          </a:r>
          <a:endParaRPr lang="it-IT" sz="1800" b="1" kern="1200" dirty="0"/>
        </a:p>
      </dsp:txBody>
      <dsp:txXfrm>
        <a:off x="4229848" y="3854232"/>
        <a:ext cx="2824433" cy="653738"/>
      </dsp:txXfrm>
    </dsp:sp>
    <dsp:sp modelId="{968867D3-5E63-4470-A129-12F1EC8EE31D}">
      <dsp:nvSpPr>
        <dsp:cNvPr id="0" name=""/>
        <dsp:cNvSpPr/>
      </dsp:nvSpPr>
      <dsp:spPr>
        <a:xfrm>
          <a:off x="7701364" y="0"/>
          <a:ext cx="3581389" cy="4766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6500" kern="1200" smtClean="0"/>
            <a:t>CAdES</a:t>
          </a:r>
          <a:endParaRPr lang="it-IT" sz="6500" kern="1200"/>
        </a:p>
      </dsp:txBody>
      <dsp:txXfrm>
        <a:off x="7701364" y="0"/>
        <a:ext cx="3581389" cy="1430029"/>
      </dsp:txXfrm>
    </dsp:sp>
    <dsp:sp modelId="{AE31B711-64B3-492F-88CE-B3799BF36154}">
      <dsp:nvSpPr>
        <dsp:cNvPr id="0" name=""/>
        <dsp:cNvSpPr/>
      </dsp:nvSpPr>
      <dsp:spPr>
        <a:xfrm>
          <a:off x="8059503" y="1430145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CMS Advanced Electronic </a:t>
          </a:r>
          <a:r>
            <a:rPr lang="it-IT" sz="1800" kern="1200" dirty="0" err="1" smtClean="0"/>
            <a:t>Signatures</a:t>
          </a:r>
          <a:endParaRPr lang="it-IT" sz="1800" kern="1200" dirty="0"/>
        </a:p>
      </dsp:txBody>
      <dsp:txXfrm>
        <a:off x="8079842" y="1450484"/>
        <a:ext cx="2824433" cy="653738"/>
      </dsp:txXfrm>
    </dsp:sp>
    <dsp:sp modelId="{7CCC99B3-931B-4060-BE73-B42143002A3F}">
      <dsp:nvSpPr>
        <dsp:cNvPr id="0" name=""/>
        <dsp:cNvSpPr/>
      </dsp:nvSpPr>
      <dsp:spPr>
        <a:xfrm>
          <a:off x="8059503" y="223139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dirty="0" smtClean="0"/>
            <a:t>Applicabile a </a:t>
          </a:r>
          <a:r>
            <a:rPr lang="it-IT" sz="1800" b="1" kern="1200" dirty="0" smtClean="0"/>
            <a:t>tutti i tipi di file</a:t>
          </a:r>
          <a:endParaRPr lang="it-IT" sz="1800" b="1" kern="1200" dirty="0"/>
        </a:p>
      </dsp:txBody>
      <dsp:txXfrm>
        <a:off x="8079842" y="2251733"/>
        <a:ext cx="2824433" cy="653738"/>
      </dsp:txXfrm>
    </dsp:sp>
    <dsp:sp modelId="{1FF2CBC7-1370-4B33-9D77-247EFA69A951}">
      <dsp:nvSpPr>
        <dsp:cNvPr id="0" name=""/>
        <dsp:cNvSpPr/>
      </dsp:nvSpPr>
      <dsp:spPr>
        <a:xfrm>
          <a:off x="8059503" y="3032644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kern="1200" dirty="0" smtClean="0"/>
            <a:t>L’estensione del file firmato è </a:t>
          </a:r>
          <a:r>
            <a:rPr lang="it-IT" sz="1800" b="1" kern="1200" dirty="0" smtClean="0"/>
            <a:t>.p7m</a:t>
          </a:r>
          <a:endParaRPr lang="it-IT" sz="1800" b="1" kern="1200" dirty="0"/>
        </a:p>
      </dsp:txBody>
      <dsp:txXfrm>
        <a:off x="8079842" y="3052983"/>
        <a:ext cx="2824433" cy="653738"/>
      </dsp:txXfrm>
    </dsp:sp>
    <dsp:sp modelId="{BFCE86CA-C9A2-4DF7-AFA4-7B543F4B8316}">
      <dsp:nvSpPr>
        <dsp:cNvPr id="0" name=""/>
        <dsp:cNvSpPr/>
      </dsp:nvSpPr>
      <dsp:spPr>
        <a:xfrm>
          <a:off x="8059503" y="3833893"/>
          <a:ext cx="2865111" cy="694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1800" b="0" kern="1200" dirty="0" smtClean="0"/>
            <a:t>Necessita di un </a:t>
          </a:r>
          <a:r>
            <a:rPr lang="it-IT" sz="1800" b="1" kern="1200" dirty="0" smtClean="0"/>
            <a:t>software per visualizzazione e verifica</a:t>
          </a:r>
          <a:endParaRPr lang="it-IT" sz="1800" b="1" kern="1200" dirty="0"/>
        </a:p>
      </dsp:txBody>
      <dsp:txXfrm>
        <a:off x="8079842" y="3854232"/>
        <a:ext cx="2824433" cy="6537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30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46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02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177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07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2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74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74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49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18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4538-A9E4-4AE9-B6DF-99F7335346C1}" type="datetimeFigureOut">
              <a:rPr lang="it-IT" smtClean="0"/>
              <a:t>10/11/2018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F0A2-C802-475F-A4A9-C7154BA773A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8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/>
          <p:cNvGrpSpPr/>
          <p:nvPr/>
        </p:nvGrpSpPr>
        <p:grpSpPr>
          <a:xfrm>
            <a:off x="162321" y="790545"/>
            <a:ext cx="10324976" cy="5688000"/>
            <a:chOff x="117983" y="796593"/>
            <a:chExt cx="10324976" cy="5688000"/>
          </a:xfrm>
        </p:grpSpPr>
        <p:sp>
          <p:nvSpPr>
            <p:cNvPr id="4" name="Ovale 3"/>
            <p:cNvSpPr>
              <a:spLocks noChangeAspect="1"/>
            </p:cNvSpPr>
            <p:nvPr/>
          </p:nvSpPr>
          <p:spPr>
            <a:xfrm>
              <a:off x="117983" y="796593"/>
              <a:ext cx="10324976" cy="5688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tIns="0" bIns="0" rtlCol="0" anchor="b" anchorCtr="0"/>
            <a:lstStyle/>
            <a:p>
              <a:pPr algn="ctr"/>
              <a:r>
                <a:rPr lang="it-IT" dirty="0" smtClean="0"/>
                <a:t>Firme Elettronica (FE)</a:t>
              </a:r>
              <a:endParaRPr lang="it-IT" dirty="0"/>
            </a:p>
          </p:txBody>
        </p:sp>
        <p:sp>
          <p:nvSpPr>
            <p:cNvPr id="5" name="Ovale 4"/>
            <p:cNvSpPr>
              <a:spLocks noChangeAspect="1"/>
            </p:cNvSpPr>
            <p:nvPr/>
          </p:nvSpPr>
          <p:spPr>
            <a:xfrm>
              <a:off x="1359593" y="796593"/>
              <a:ext cx="7841756" cy="432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tIns="0" bIns="0" rtlCol="0" anchor="b" anchorCtr="0"/>
            <a:lstStyle/>
            <a:p>
              <a:pPr algn="ctr"/>
              <a:r>
                <a:rPr lang="it-IT" dirty="0" smtClean="0"/>
                <a:t>Firme Elettronica Avanzata (FEA)</a:t>
              </a:r>
              <a:endParaRPr lang="it-IT" dirty="0"/>
            </a:p>
          </p:txBody>
        </p:sp>
        <p:sp>
          <p:nvSpPr>
            <p:cNvPr id="6" name="Ovale 5"/>
            <p:cNvSpPr>
              <a:spLocks noChangeAspect="1"/>
            </p:cNvSpPr>
            <p:nvPr/>
          </p:nvSpPr>
          <p:spPr>
            <a:xfrm>
              <a:off x="2568530" y="796593"/>
              <a:ext cx="5423882" cy="298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 anchorCtr="0"/>
            <a:lstStyle/>
            <a:p>
              <a:pPr algn="ctr"/>
              <a:r>
                <a:rPr lang="it-IT" dirty="0" smtClean="0"/>
                <a:t>Firme Elettronica Qualificata (FEQ)</a:t>
              </a:r>
              <a:endParaRPr lang="it-IT" dirty="0"/>
            </a:p>
          </p:txBody>
        </p:sp>
        <p:sp>
          <p:nvSpPr>
            <p:cNvPr id="7" name="Ovale 6"/>
            <p:cNvSpPr>
              <a:spLocks noChangeAspect="1"/>
            </p:cNvSpPr>
            <p:nvPr/>
          </p:nvSpPr>
          <p:spPr>
            <a:xfrm>
              <a:off x="3383147" y="796593"/>
              <a:ext cx="3794649" cy="2090461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bIns="0" rtlCol="0" anchor="ctr" anchorCtr="0"/>
            <a:lstStyle/>
            <a:p>
              <a:pPr algn="ctr"/>
              <a:r>
                <a:rPr lang="it-IT" dirty="0" smtClean="0"/>
                <a:t>Firme Digitale (FD)</a:t>
              </a:r>
              <a:endParaRPr lang="it-IT" dirty="0"/>
            </a:p>
          </p:txBody>
        </p:sp>
      </p:grpSp>
      <p:sp>
        <p:nvSpPr>
          <p:cNvPr id="10" name="Freccia a destra 9"/>
          <p:cNvSpPr/>
          <p:nvPr/>
        </p:nvSpPr>
        <p:spPr>
          <a:xfrm rot="16200000" flipV="1">
            <a:off x="8489842" y="3208189"/>
            <a:ext cx="4949336" cy="864807"/>
          </a:xfrm>
          <a:prstGeom prst="rightArrow">
            <a:avLst/>
          </a:prstGeom>
          <a:gradFill flip="none" rotWithShape="1">
            <a:gsLst>
              <a:gs pos="0">
                <a:schemeClr val="accent3"/>
              </a:gs>
              <a:gs pos="20000">
                <a:schemeClr val="accent3"/>
              </a:gs>
              <a:gs pos="25000">
                <a:schemeClr val="accent2"/>
              </a:gs>
              <a:gs pos="72000">
                <a:schemeClr val="accent6"/>
              </a:gs>
              <a:gs pos="66000">
                <a:schemeClr val="accent1"/>
              </a:gs>
              <a:gs pos="52000">
                <a:schemeClr val="accent1"/>
              </a:gs>
              <a:gs pos="47000">
                <a:schemeClr val="accent2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0532575" y="611526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Debole</a:t>
            </a:r>
            <a:endParaRPr lang="it-IT" b="1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0621724" y="790545"/>
            <a:ext cx="68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/>
              <a:t>Forte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414649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753423"/>
              </p:ext>
            </p:extLst>
          </p:nvPr>
        </p:nvGraphicFramePr>
        <p:xfrm>
          <a:off x="463731" y="1024437"/>
          <a:ext cx="11284131" cy="4766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8873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101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Goletto ing. Ermanno</dc:creator>
  <cp:lastModifiedBy>Ermanno</cp:lastModifiedBy>
  <cp:revision>28</cp:revision>
  <dcterms:created xsi:type="dcterms:W3CDTF">2018-11-09T08:43:32Z</dcterms:created>
  <dcterms:modified xsi:type="dcterms:W3CDTF">2018-11-10T18:53:51Z</dcterms:modified>
</cp:coreProperties>
</file>