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wmf" ContentType="image/x-wmf"/>
  <Override PartName="/ppt/media/image10.png" ContentType="image/png"/>
  <Override PartName="/ppt/media/image22.wmf" ContentType="image/x-wmf"/>
  <Override PartName="/ppt/media/image11.png" ContentType="image/png"/>
  <Override PartName="/ppt/media/image12.png" ContentType="image/png"/>
  <Override PartName="/ppt/media/image24.wmf" ContentType="image/x-wmf"/>
  <Override PartName="/ppt/media/image13.png" ContentType="image/png"/>
  <Override PartName="/ppt/media/image25.wmf" ContentType="image/x-wmf"/>
  <Override PartName="/ppt/media/image14.png" ContentType="image/png"/>
  <Override PartName="/ppt/media/image26.wmf" ContentType="image/x-wmf"/>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3.png" ContentType="image/png"/>
  <Override PartName="/ppt/media/image27.png" ContentType="image/png"/>
  <Override PartName="/ppt/media/image28.png" ContentType="image/png"/>
  <Override PartName="/ppt/media/image29.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slide" Target="slides/slide56.xml"/><Relationship Id="rId70" Type="http://schemas.openxmlformats.org/officeDocument/2006/relationships/slide" Target="slides/slide57.xml"/><Relationship Id="rId71" Type="http://schemas.openxmlformats.org/officeDocument/2006/relationships/slide" Target="slides/slide58.xml"/><Relationship Id="rId72" Type="http://schemas.openxmlformats.org/officeDocument/2006/relationships/slide" Target="slides/slide59.xml"/><Relationship Id="rId73" Type="http://schemas.openxmlformats.org/officeDocument/2006/relationships/slide" Target="slides/slide60.xml"/><Relationship Id="rId7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Picture with Caption">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7"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A0E8288-8DCE-4B72-9533-00C9C6E47535}"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ank">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69"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F157E7AA-85DE-4C3F-A643-2C57D46F2D87}" type="slidenum">
              <a:t>&lt;#&gt;</a:t>
            </a:fld>
          </a:p>
        </p:txBody>
      </p:sp>
      <p:sp>
        <p:nvSpPr>
          <p:cNvPr id="6" name="PlaceHolder 5"/>
          <p:cNvSpPr>
            <a:spLocks noGrp="1"/>
          </p:cNvSpPr>
          <p:nvPr>
            <p:ph type="dt" idx="28"/>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Padrão">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76"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41C928A4-4897-4755-A429-DEC6E9A73EF9}" type="slidenum">
              <a:t>&lt;#&gt;</a:t>
            </a:fld>
          </a:p>
        </p:txBody>
      </p:sp>
      <p:sp>
        <p:nvSpPr>
          <p:cNvPr id="6" name="PlaceHolder 5"/>
          <p:cNvSpPr>
            <a:spLocks noGrp="1"/>
          </p:cNvSpPr>
          <p:nvPr>
            <p:ph type="dt" idx="33"/>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Padrão">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44B224DB-37BF-472A-BF9D-8B9729F95A3B}" type="slidenum">
              <a:t>&lt;#&gt;</a:t>
            </a:fld>
          </a:p>
        </p:txBody>
      </p:sp>
      <p:sp>
        <p:nvSpPr>
          <p:cNvPr id="4" name="PlaceHolder 3"/>
          <p:cNvSpPr>
            <a:spLocks noGrp="1"/>
          </p:cNvSpPr>
          <p:nvPr>
            <p:ph type="dt" idx="36"/>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Vertical Title and Tex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14"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39FC573-D144-4B86-AC35-B2ABC3FCF33A}"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20"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B3D39111-DCCF-43CE-B154-AC823796DEA0}" type="slidenum">
              <a:t>&lt;#&gt;</a:t>
            </a:fld>
          </a:p>
        </p:txBody>
      </p:sp>
      <p:sp>
        <p:nvSpPr>
          <p:cNvPr id="6" name="PlaceHolder 5"/>
          <p:cNvSpPr>
            <a:spLocks noGrp="1"/>
          </p:cNvSpPr>
          <p:nvPr>
            <p:ph type="dt" idx="7"/>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26"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D11F24B-1005-453C-9E42-AE27B0456827}" type="slidenum">
              <a:t>&lt;#&gt;</a:t>
            </a:fld>
          </a:p>
        </p:txBody>
      </p:sp>
      <p:sp>
        <p:nvSpPr>
          <p:cNvPr id="6" name="PlaceHolder 5"/>
          <p:cNvSpPr>
            <a:spLocks noGrp="1"/>
          </p:cNvSpPr>
          <p:nvPr>
            <p:ph type="dt" idx="10"/>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33"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05B8E9BD-9964-4EF8-8A85-5B104F43C860}" type="slidenum">
              <a:t>&lt;#&gt;</a:t>
            </a:fld>
          </a:p>
        </p:txBody>
      </p:sp>
      <p:sp>
        <p:nvSpPr>
          <p:cNvPr id="6" name="PlaceHolder 5"/>
          <p:cNvSpPr>
            <a:spLocks noGrp="1"/>
          </p:cNvSpPr>
          <p:nvPr>
            <p:ph type="dt" idx="13"/>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Section 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40"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AC7DBB2B-4D9B-4AD6-BF87-062A24AF72C5}" type="slidenum">
              <a:t>&lt;#&gt;</a:t>
            </a:fld>
          </a:p>
        </p:txBody>
      </p:sp>
      <p:sp>
        <p:nvSpPr>
          <p:cNvPr id="6" name="PlaceHolder 5"/>
          <p:cNvSpPr>
            <a:spLocks noGrp="1"/>
          </p:cNvSpPr>
          <p:nvPr>
            <p:ph type="dt" idx="16"/>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wo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48"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5D56AA29-2B30-40B7-BB67-AE8EC0DB243F}" type="slidenum">
              <a:t>&lt;#&gt;</a:t>
            </a:fld>
          </a:p>
        </p:txBody>
      </p:sp>
      <p:sp>
        <p:nvSpPr>
          <p:cNvPr id="6" name="PlaceHolder 5"/>
          <p:cNvSpPr>
            <a:spLocks noGrp="1"/>
          </p:cNvSpPr>
          <p:nvPr>
            <p:ph type="dt" idx="19"/>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omparison">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58"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D370C40D-0BD7-4099-B1FE-21C67C4B4B39}" type="slidenum">
              <a:t>&lt;#&gt;</a:t>
            </a:fld>
          </a:p>
        </p:txBody>
      </p:sp>
      <p:sp>
        <p:nvSpPr>
          <p:cNvPr id="6" name="PlaceHolder 5"/>
          <p:cNvSpPr>
            <a:spLocks noGrp="1"/>
          </p:cNvSpPr>
          <p:nvPr>
            <p:ph type="dt" idx="22"/>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080" cy="1144440"/>
          </a:xfrm>
          <a:prstGeom prst="rect">
            <a:avLst/>
          </a:prstGeom>
          <a:noFill/>
          <a:ln w="0">
            <a:noFill/>
          </a:ln>
        </p:spPr>
        <p:txBody>
          <a:bodyPr lIns="0" rIns="0" tIns="0" bIns="0" anchor="ctr">
            <a:spAutoFit/>
          </a:bodyPr>
          <a:p>
            <a:pPr indent="0" algn="ctr">
              <a:buNone/>
            </a:pPr>
            <a:endParaRPr b="0" lang="pt-BR" sz="4400" strike="noStrike" u="none">
              <a:solidFill>
                <a:srgbClr val="000000"/>
              </a:solidFill>
              <a:effectLst/>
              <a:uFillTx/>
              <a:latin typeface="Arial"/>
            </a:endParaRPr>
          </a:p>
        </p:txBody>
      </p:sp>
      <p:sp>
        <p:nvSpPr>
          <p:cNvPr id="64" name="PlaceHolder 2"/>
          <p:cNvSpPr>
            <a:spLocks noGrp="1"/>
          </p:cNvSpPr>
          <p:nvPr>
            <p:ph type="subTitle"/>
          </p:nvPr>
        </p:nvSpPr>
        <p:spPr>
          <a:xfrm>
            <a:off x="609480" y="1604520"/>
            <a:ext cx="10972080" cy="3976920"/>
          </a:xfrm>
          <a:prstGeom prst="rect">
            <a:avLst/>
          </a:prstGeom>
          <a:noFill/>
          <a:ln w="0">
            <a:noFill/>
          </a:ln>
        </p:spPr>
        <p:txBody>
          <a:bodyPr lIns="0" rIns="0" tIns="0" bIns="0" anchor="ctr">
            <a:spAutoFit/>
          </a:bodyPr>
          <a:p>
            <a:pPr indent="0" algn="ctr">
              <a:buNone/>
            </a:pPr>
            <a:endParaRPr b="0" lang="pt-BR" sz="3200" strike="noStrike" u="none">
              <a:solidFill>
                <a:srgbClr val="000000"/>
              </a:solidFill>
              <a:effectLst/>
              <a:uFillTx/>
              <a:latin typeface="Arial"/>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EF3EA20B-C85F-4E7F-A97C-5C4E0BF6FD0B}" type="slidenum">
              <a:t>&lt;#&gt;</a:t>
            </a:fld>
          </a:p>
        </p:txBody>
      </p:sp>
      <p:sp>
        <p:nvSpPr>
          <p:cNvPr id="6" name="PlaceHolder 5"/>
          <p:cNvSpPr>
            <a:spLocks noGrp="1"/>
          </p:cNvSpPr>
          <p:nvPr>
            <p:ph type="dt" idx="25"/>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46920" y="127080"/>
            <a:ext cx="4164480" cy="159948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3200" strike="noStrike" u="none">
                <a:solidFill>
                  <a:schemeClr val="dk1"/>
                </a:solidFill>
                <a:effectLst/>
                <a:uFillTx/>
                <a:latin typeface="Calibri Light"/>
              </a:rPr>
              <a:t>Click to edit Master title style</a:t>
            </a:r>
            <a:endParaRPr b="0" lang="pt-BR" sz="3200" strike="noStrike" u="none">
              <a:solidFill>
                <a:srgbClr val="000000"/>
              </a:solidFill>
              <a:effectLst/>
              <a:uFillTx/>
              <a:latin typeface="Arial"/>
            </a:endParaRPr>
          </a:p>
        </p:txBody>
      </p:sp>
      <p:sp>
        <p:nvSpPr>
          <p:cNvPr id="1" name="PlaceHolder 2"/>
          <p:cNvSpPr>
            <a:spLocks noGrp="1"/>
          </p:cNvSpPr>
          <p:nvPr>
            <p:ph type="body"/>
          </p:nvPr>
        </p:nvSpPr>
        <p:spPr>
          <a:xfrm>
            <a:off x="5184000" y="766440"/>
            <a:ext cx="5816520" cy="509364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pt-BR" sz="3200" strike="noStrike" u="none">
                <a:solidFill>
                  <a:schemeClr val="dk1"/>
                </a:solidFill>
                <a:effectLst/>
                <a:uFillTx/>
                <a:latin typeface="Calibri Light"/>
              </a:rPr>
              <a:t>Clique para editar o formato de texto dos tópicos</a:t>
            </a:r>
            <a:endParaRPr b="0" lang="pt-BR" sz="320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pt-BR" sz="3200" strike="noStrike" u="none">
                <a:solidFill>
                  <a:schemeClr val="dk1"/>
                </a:solidFill>
                <a:effectLst/>
                <a:uFillTx/>
                <a:latin typeface="Calibri Light"/>
              </a:rPr>
              <a:t>2.º nível de tópicos</a:t>
            </a:r>
            <a:endParaRPr b="0" lang="pt-BR" sz="320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pt-BR" sz="3200" strike="noStrike" u="none">
                <a:solidFill>
                  <a:schemeClr val="dk1"/>
                </a:solidFill>
                <a:effectLst/>
                <a:uFillTx/>
                <a:latin typeface="Calibri Light"/>
              </a:rPr>
              <a:t>3.º nível de tópicos</a:t>
            </a:r>
            <a:endParaRPr b="0" lang="pt-BR" sz="32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pt-BR" sz="3200" strike="noStrike" u="none">
                <a:solidFill>
                  <a:schemeClr val="dk1"/>
                </a:solidFill>
                <a:effectLst/>
                <a:uFillTx/>
                <a:latin typeface="Calibri Light"/>
              </a:rPr>
              <a:t>4.º nível de tópicos</a:t>
            </a:r>
            <a:endParaRPr b="0" lang="pt-BR" sz="32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pt-BR" sz="3200" strike="noStrike" u="none">
                <a:solidFill>
                  <a:schemeClr val="dk1"/>
                </a:solidFill>
                <a:effectLst/>
                <a:uFillTx/>
                <a:latin typeface="Calibri Light"/>
              </a:rPr>
              <a:t>5.º nível de tópicos</a:t>
            </a:r>
            <a:endParaRPr b="0" lang="pt-BR" sz="32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pt-BR" sz="3200" strike="noStrike" u="none">
                <a:solidFill>
                  <a:schemeClr val="dk1"/>
                </a:solidFill>
                <a:effectLst/>
                <a:uFillTx/>
                <a:latin typeface="Calibri Light"/>
              </a:rPr>
              <a:t>6.º nível de tópicos</a:t>
            </a:r>
            <a:endParaRPr b="0" lang="pt-BR" sz="32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pt-BR" sz="3200" strike="noStrike" u="none">
                <a:solidFill>
                  <a:schemeClr val="dk1"/>
                </a:solidFill>
                <a:effectLst/>
                <a:uFillTx/>
                <a:latin typeface="Calibri Light"/>
              </a:rPr>
              <a:t>7.º nível de tópicos</a:t>
            </a:r>
            <a:endParaRPr b="0" lang="pt-BR" sz="3200" strike="noStrike" u="none">
              <a:solidFill>
                <a:srgbClr val="000000"/>
              </a:solidFill>
              <a:effectLst/>
              <a:uFillTx/>
              <a:latin typeface="Arial"/>
            </a:endParaRPr>
          </a:p>
        </p:txBody>
      </p:sp>
      <p:sp>
        <p:nvSpPr>
          <p:cNvPr id="2" name="PlaceHolder 3"/>
          <p:cNvSpPr>
            <a:spLocks noGrp="1"/>
          </p:cNvSpPr>
          <p:nvPr>
            <p:ph type="body"/>
          </p:nvPr>
        </p:nvSpPr>
        <p:spPr>
          <a:xfrm>
            <a:off x="651960" y="2057400"/>
            <a:ext cx="4164480" cy="381096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1600" strike="noStrike" u="none">
                <a:solidFill>
                  <a:schemeClr val="dk1"/>
                </a:solidFill>
                <a:effectLst/>
                <a:uFillTx/>
                <a:latin typeface="Calibri Light"/>
              </a:rPr>
              <a:t>Click to edit Master text styles</a:t>
            </a:r>
            <a:endParaRPr b="0" lang="pt-BR" sz="1600" strike="noStrike" u="none">
              <a:solidFill>
                <a:srgbClr val="000000"/>
              </a:solidFill>
              <a:effectLst/>
              <a:uFillTx/>
              <a:latin typeface="Arial"/>
            </a:endParaRPr>
          </a:p>
        </p:txBody>
      </p:sp>
      <p:sp>
        <p:nvSpPr>
          <p:cNvPr id="3" name="PlaceHolder 4"/>
          <p:cNvSpPr>
            <a:spLocks noGrp="1"/>
          </p:cNvSpPr>
          <p:nvPr>
            <p:ph type="dt" idx="1"/>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4" name="PlaceHolder 5"/>
          <p:cNvSpPr>
            <a:spLocks noGrp="1"/>
          </p:cNvSpPr>
          <p:nvPr>
            <p:ph type="ftr" idx="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5" name="PlaceHolder 6"/>
          <p:cNvSpPr>
            <a:spLocks noGrp="1"/>
          </p:cNvSpPr>
          <p:nvPr>
            <p:ph type="sldNum" idx="3"/>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dt" idx="28"/>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66" name="PlaceHolder 2"/>
          <p:cNvSpPr>
            <a:spLocks noGrp="1"/>
          </p:cNvSpPr>
          <p:nvPr>
            <p:ph type="ftr" idx="2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67" name="PlaceHolder 3"/>
          <p:cNvSpPr>
            <a:spLocks noGrp="1"/>
          </p:cNvSpPr>
          <p:nvPr>
            <p:ph type="sldNum" idx="30"/>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93600"/>
            <a:ext cx="10972080" cy="1879560"/>
          </a:xfrm>
          <a:prstGeom prst="rect">
            <a:avLst/>
          </a:prstGeom>
          <a:noFill/>
          <a:ln w="0">
            <a:noFill/>
          </a:ln>
        </p:spPr>
        <p:txBody>
          <a:bodyPr lIns="90000" rIns="90000" tIns="46800" bIns="46800" anchor="ctr">
            <a:spAutoFit/>
          </a:bodyPr>
          <a:p>
            <a:pPr indent="0">
              <a:lnSpc>
                <a:spcPct val="100000"/>
              </a:lnSpc>
              <a:buNone/>
              <a:tabLst>
                <a:tab algn="l" pos="0"/>
              </a:tabLst>
            </a:pPr>
            <a:r>
              <a:rPr b="0" lang="pt-BR" sz="5860" strike="noStrike" u="none">
                <a:solidFill>
                  <a:schemeClr val="dk1"/>
                </a:solidFill>
                <a:effectLst/>
                <a:uFillTx/>
                <a:latin typeface="Arial"/>
              </a:rPr>
              <a:t>Clique para editar o formato do texto do título</a:t>
            </a:r>
            <a:endParaRPr b="0" lang="pt-BR" sz="5860" strike="noStrike" u="none">
              <a:solidFill>
                <a:srgbClr val="000000"/>
              </a:solidFill>
              <a:effectLst/>
              <a:uFillTx/>
              <a:latin typeface="Arial"/>
            </a:endParaRPr>
          </a:p>
        </p:txBody>
      </p:sp>
      <p:sp>
        <p:nvSpPr>
          <p:cNvPr id="71" name="PlaceHolder 2"/>
          <p:cNvSpPr>
            <a:spLocks noGrp="1"/>
          </p:cNvSpPr>
          <p:nvPr>
            <p:ph type="ftr" idx="31"/>
          </p:nvPr>
        </p:nvSpPr>
        <p:spPr>
          <a:xfrm>
            <a:off x="4165560" y="6353640"/>
            <a:ext cx="3860280" cy="365400"/>
          </a:xfrm>
          <a:prstGeom prst="rect">
            <a:avLst/>
          </a:prstGeom>
          <a:noFill/>
          <a:ln w="0">
            <a:noFill/>
          </a:ln>
        </p:spPr>
        <p:txBody>
          <a:bodyPr lIns="90000" rIns="90000" tIns="46800" bIns="46800" anchor="ctr">
            <a:noAutofit/>
          </a:bodyPr>
          <a:lstStyle>
            <a:lvl1pPr indent="0" defTabSz="914400">
              <a:lnSpc>
                <a:spcPct val="100000"/>
              </a:lnSpc>
              <a:buNone/>
              <a:tabLst>
                <a:tab algn="l" pos="0"/>
              </a:tabLst>
              <a:defRPr b="0" lang="pt-BR" sz="1800" strike="noStrike" u="none">
                <a:solidFill>
                  <a:schemeClr val="dk1"/>
                </a:solidFill>
                <a:effectLst/>
                <a:uFillTx/>
                <a:latin typeface="Arial"/>
                <a:ea typeface="DejaVu Sans"/>
              </a:defRPr>
            </a:lvl1pPr>
          </a:lstStyle>
          <a:p>
            <a:pPr indent="0" defTabSz="914400">
              <a:lnSpc>
                <a:spcPct val="100000"/>
              </a:lnSpc>
              <a:buNone/>
              <a:tabLst>
                <a:tab algn="l" pos="0"/>
              </a:tabLst>
            </a:pPr>
            <a:r>
              <a:rPr b="0" lang="pt-BR" sz="1800" strike="noStrike" u="none">
                <a:solidFill>
                  <a:schemeClr val="dk1"/>
                </a:solidFill>
                <a:effectLst/>
                <a:uFillTx/>
                <a:latin typeface="Arial"/>
                <a:ea typeface="DejaVu Sans"/>
              </a:rPr>
              <a:t>&lt;rodapé&gt;</a:t>
            </a:r>
            <a:endParaRPr b="0" lang="pt-BR" sz="1800" strike="noStrike" u="none">
              <a:solidFill>
                <a:srgbClr val="000000"/>
              </a:solidFill>
              <a:effectLst/>
              <a:uFillTx/>
              <a:latin typeface="Times New Roman"/>
            </a:endParaRPr>
          </a:p>
        </p:txBody>
      </p:sp>
      <p:sp>
        <p:nvSpPr>
          <p:cNvPr id="72" name="PlaceHolder 3"/>
          <p:cNvSpPr>
            <a:spLocks noGrp="1"/>
          </p:cNvSpPr>
          <p:nvPr>
            <p:ph type="sldNum" idx="32"/>
          </p:nvPr>
        </p:nvSpPr>
        <p:spPr>
          <a:xfrm>
            <a:off x="8736840" y="6353640"/>
            <a:ext cx="2844360" cy="365400"/>
          </a:xfrm>
          <a:prstGeom prst="rect">
            <a:avLst/>
          </a:prstGeom>
          <a:noFill/>
          <a:ln w="0">
            <a:noFill/>
          </a:ln>
        </p:spPr>
        <p:txBody>
          <a:bodyPr lIns="90000" rIns="90000" tIns="46800" bIns="46800" anchor="ctr">
            <a:noAutofit/>
          </a:bodyPr>
          <a:p>
            <a:pPr indent="0">
              <a:buNone/>
            </a:pPr>
            <a:endParaRPr b="0" lang="pt-BR" sz="1800" strike="noStrike" u="none">
              <a:solidFill>
                <a:srgbClr val="000000"/>
              </a:solidFill>
              <a:effectLst/>
              <a:uFillTx/>
              <a:latin typeface="Times New Roman"/>
            </a:endParaRPr>
          </a:p>
        </p:txBody>
      </p:sp>
      <p:sp>
        <p:nvSpPr>
          <p:cNvPr id="73" name="PlaceHolder 4"/>
          <p:cNvSpPr>
            <a:spLocks noGrp="1"/>
          </p:cNvSpPr>
          <p:nvPr>
            <p:ph type="dt" idx="33"/>
          </p:nvPr>
        </p:nvSpPr>
        <p:spPr>
          <a:xfrm>
            <a:off x="609120" y="6353640"/>
            <a:ext cx="2844360" cy="365400"/>
          </a:xfrm>
          <a:prstGeom prst="rect">
            <a:avLst/>
          </a:prstGeom>
          <a:noFill/>
          <a:ln w="0">
            <a:noFill/>
          </a:ln>
        </p:spPr>
        <p:txBody>
          <a:bodyPr lIns="90000" rIns="90000" tIns="46800" bIns="4680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74" name="PlaceHolder 5"/>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3730" strike="noStrike" u="none">
                <a:solidFill>
                  <a:schemeClr val="dk1"/>
                </a:solidFill>
                <a:effectLst/>
                <a:uFillTx/>
                <a:latin typeface="Arial"/>
              </a:rPr>
              <a:t>Clique para editar o formato de texto dos tópicos</a:t>
            </a:r>
            <a:endParaRPr b="0" lang="pt-BR" sz="373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660" strike="noStrike" u="none">
                <a:solidFill>
                  <a:schemeClr val="dk1"/>
                </a:solidFill>
                <a:effectLst/>
                <a:uFillTx/>
                <a:latin typeface="Arial"/>
              </a:rPr>
              <a:t>2.º nível de tópicos</a:t>
            </a:r>
            <a:endParaRPr b="0" lang="pt-BR" sz="266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400" strike="noStrike" u="none">
                <a:solidFill>
                  <a:schemeClr val="dk1"/>
                </a:solidFill>
                <a:effectLst/>
                <a:uFillTx/>
                <a:latin typeface="Arial"/>
              </a:rPr>
              <a:t>3.º nível de tópicos</a:t>
            </a:r>
            <a:endParaRPr b="0" lang="pt-BR" sz="24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400" strike="noStrike" u="none">
                <a:solidFill>
                  <a:schemeClr val="dk1"/>
                </a:solidFill>
                <a:effectLst/>
                <a:uFillTx/>
                <a:latin typeface="Arial"/>
              </a:rPr>
              <a:t>4.º nível de tópicos</a:t>
            </a:r>
            <a:endParaRPr b="0" lang="pt-BR" sz="24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5.º nível de tópicos</a:t>
            </a:r>
            <a:endParaRPr b="0" lang="pt-BR" sz="20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6.º nível de tópicos</a:t>
            </a:r>
            <a:endParaRPr b="0" lang="pt-BR" sz="20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ftr" idx="34"/>
          </p:nvPr>
        </p:nvSpPr>
        <p:spPr>
          <a:xfrm>
            <a:off x="4165560" y="6353640"/>
            <a:ext cx="3860280" cy="365400"/>
          </a:xfrm>
          <a:prstGeom prst="rect">
            <a:avLst/>
          </a:prstGeom>
          <a:noFill/>
          <a:ln w="0">
            <a:noFill/>
          </a:ln>
        </p:spPr>
        <p:txBody>
          <a:bodyPr lIns="90000" rIns="90000" tIns="46800" bIns="46800" anchor="ctr">
            <a:noAutofit/>
          </a:bodyPr>
          <a:lstStyle>
            <a:lvl1pPr indent="0" defTabSz="914400">
              <a:lnSpc>
                <a:spcPct val="100000"/>
              </a:lnSpc>
              <a:buNone/>
              <a:tabLst>
                <a:tab algn="l" pos="0"/>
              </a:tabLst>
              <a:defRPr b="0" lang="pt-BR" sz="1800" strike="noStrike" u="none">
                <a:solidFill>
                  <a:schemeClr val="dk1"/>
                </a:solidFill>
                <a:effectLst/>
                <a:uFillTx/>
                <a:latin typeface="Arial"/>
                <a:ea typeface="DejaVu Sans"/>
              </a:defRPr>
            </a:lvl1pPr>
          </a:lstStyle>
          <a:p>
            <a:pPr indent="0" defTabSz="914400">
              <a:lnSpc>
                <a:spcPct val="100000"/>
              </a:lnSpc>
              <a:buNone/>
              <a:tabLst>
                <a:tab algn="l" pos="0"/>
              </a:tabLst>
            </a:pPr>
            <a:r>
              <a:rPr b="0" lang="pt-BR" sz="1800" strike="noStrike" u="none">
                <a:solidFill>
                  <a:schemeClr val="dk1"/>
                </a:solidFill>
                <a:effectLst/>
                <a:uFillTx/>
                <a:latin typeface="Arial"/>
                <a:ea typeface="DejaVu Sans"/>
              </a:rPr>
              <a:t>&lt;rodapé&gt;</a:t>
            </a:r>
            <a:endParaRPr b="0" lang="pt-BR" sz="1800" strike="noStrike" u="none">
              <a:solidFill>
                <a:srgbClr val="000000"/>
              </a:solidFill>
              <a:effectLst/>
              <a:uFillTx/>
              <a:latin typeface="Times New Roman"/>
            </a:endParaRPr>
          </a:p>
        </p:txBody>
      </p:sp>
      <p:sp>
        <p:nvSpPr>
          <p:cNvPr id="78" name="PlaceHolder 2"/>
          <p:cNvSpPr>
            <a:spLocks noGrp="1"/>
          </p:cNvSpPr>
          <p:nvPr>
            <p:ph type="sldNum" idx="35"/>
          </p:nvPr>
        </p:nvSpPr>
        <p:spPr>
          <a:xfrm>
            <a:off x="8736840" y="6353640"/>
            <a:ext cx="2844360" cy="365400"/>
          </a:xfrm>
          <a:prstGeom prst="rect">
            <a:avLst/>
          </a:prstGeom>
          <a:noFill/>
          <a:ln w="0">
            <a:noFill/>
          </a:ln>
        </p:spPr>
        <p:txBody>
          <a:bodyPr lIns="90000" rIns="90000" tIns="46800" bIns="46800" anchor="ctr">
            <a:noAutofit/>
          </a:bodyPr>
          <a:p>
            <a:pPr indent="0">
              <a:buNone/>
            </a:pPr>
            <a:endParaRPr b="0" lang="pt-BR" sz="1800" strike="noStrike" u="none">
              <a:solidFill>
                <a:srgbClr val="000000"/>
              </a:solidFill>
              <a:effectLst/>
              <a:uFillTx/>
              <a:latin typeface="Times New Roman"/>
            </a:endParaRPr>
          </a:p>
        </p:txBody>
      </p:sp>
      <p:sp>
        <p:nvSpPr>
          <p:cNvPr id="79" name="PlaceHolder 3"/>
          <p:cNvSpPr>
            <a:spLocks noGrp="1"/>
          </p:cNvSpPr>
          <p:nvPr>
            <p:ph type="dt" idx="36"/>
          </p:nvPr>
        </p:nvSpPr>
        <p:spPr>
          <a:xfrm>
            <a:off x="609120" y="6353640"/>
            <a:ext cx="2844360" cy="365400"/>
          </a:xfrm>
          <a:prstGeom prst="rect">
            <a:avLst/>
          </a:prstGeom>
          <a:noFill/>
          <a:ln w="0">
            <a:noFill/>
          </a:ln>
        </p:spPr>
        <p:txBody>
          <a:bodyPr lIns="90000" rIns="90000" tIns="46800" bIns="4680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80" name="PlaceHolder 4"/>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lnSpc>
                <a:spcPct val="100000"/>
              </a:lnSpc>
              <a:buNone/>
              <a:tabLst>
                <a:tab algn="l" pos="0"/>
              </a:tabLst>
            </a:pPr>
            <a:r>
              <a:rPr b="0" lang="pt-BR" sz="1800" strike="noStrike" u="none">
                <a:solidFill>
                  <a:schemeClr val="dk1"/>
                </a:solidFill>
                <a:effectLst/>
                <a:uFillTx/>
                <a:latin typeface="Arial"/>
              </a:rPr>
              <a:t>Clique para editar o formato do texto do título</a:t>
            </a:r>
            <a:endParaRPr b="0" lang="pt-BR" sz="1800" strike="noStrike" u="none">
              <a:solidFill>
                <a:srgbClr val="000000"/>
              </a:solidFill>
              <a:effectLst/>
              <a:uFillTx/>
              <a:latin typeface="Arial"/>
            </a:endParaRPr>
          </a:p>
        </p:txBody>
      </p:sp>
      <p:sp>
        <p:nvSpPr>
          <p:cNvPr id="81" name="PlaceHolder 5"/>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3730" strike="noStrike" u="none">
                <a:solidFill>
                  <a:schemeClr val="dk1"/>
                </a:solidFill>
                <a:effectLst/>
                <a:uFillTx/>
                <a:latin typeface="Arial"/>
              </a:rPr>
              <a:t>Clique para editar o formato de texto dos tópicos</a:t>
            </a:r>
            <a:endParaRPr b="0" lang="pt-BR" sz="373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660" strike="noStrike" u="none">
                <a:solidFill>
                  <a:schemeClr val="dk1"/>
                </a:solidFill>
                <a:effectLst/>
                <a:uFillTx/>
                <a:latin typeface="Arial"/>
              </a:rPr>
              <a:t>2.º nível de tópicos</a:t>
            </a:r>
            <a:endParaRPr b="0" lang="pt-BR" sz="266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400" strike="noStrike" u="none">
                <a:solidFill>
                  <a:schemeClr val="dk1"/>
                </a:solidFill>
                <a:effectLst/>
                <a:uFillTx/>
                <a:latin typeface="Arial"/>
              </a:rPr>
              <a:t>3.º nível de tópicos</a:t>
            </a:r>
            <a:endParaRPr b="0" lang="pt-BR" sz="24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400" strike="noStrike" u="none">
                <a:solidFill>
                  <a:schemeClr val="dk1"/>
                </a:solidFill>
                <a:effectLst/>
                <a:uFillTx/>
                <a:latin typeface="Arial"/>
              </a:rPr>
              <a:t>4.º nível de tópicos</a:t>
            </a:r>
            <a:endParaRPr b="0" lang="pt-BR" sz="24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5.º nível de tópicos</a:t>
            </a:r>
            <a:endParaRPr b="0" lang="pt-BR" sz="20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6.º nível de tópicos</a:t>
            </a:r>
            <a:endParaRPr b="0" lang="pt-BR" sz="20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tabLst>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chemeClr val="dk1"/>
                </a:solidFill>
                <a:effectLst/>
                <a:uFillTx/>
                <a:latin typeface="Arial"/>
              </a:rPr>
              <a:t>7.º nível de tópicos</a:t>
            </a:r>
            <a:endParaRPr b="0" lang="pt-BR"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9824400" y="365040"/>
            <a:ext cx="1528560" cy="5811120"/>
          </a:xfrm>
          <a:prstGeom prst="rect">
            <a:avLst/>
          </a:prstGeom>
          <a:noFill/>
          <a:ln w="0">
            <a:noFill/>
          </a:ln>
        </p:spPr>
        <p:txBody>
          <a:bodyPr lIns="91440" rIns="91440" tIns="45720" bIns="45720" anchor="t" anchorCtr="1" vert="eaVert">
            <a:normAutofit/>
          </a:bodyPr>
          <a:p>
            <a:pPr indent="0" defTabSz="914400">
              <a:lnSpc>
                <a:spcPct val="90000"/>
              </a:lnSpc>
              <a:buNone/>
              <a:tabLst>
                <a:tab algn="l" pos="0"/>
              </a:tabLst>
            </a:pPr>
            <a:r>
              <a:rPr b="0" lang="en-US" sz="4400" strike="noStrike" u="none">
                <a:solidFill>
                  <a:schemeClr val="dk1"/>
                </a:solidFill>
                <a:effectLst/>
                <a:uFillTx/>
                <a:latin typeface="Calibri Light"/>
              </a:rPr>
              <a:t>Click to edit Master title style</a:t>
            </a:r>
            <a:endParaRPr b="0" lang="pt-BR" sz="4400" strike="noStrike" u="none">
              <a:solidFill>
                <a:srgbClr val="000000"/>
              </a:solidFill>
              <a:effectLst/>
              <a:uFillTx/>
              <a:latin typeface="Arial"/>
            </a:endParaRPr>
          </a:p>
        </p:txBody>
      </p:sp>
      <p:sp>
        <p:nvSpPr>
          <p:cNvPr id="9" name="PlaceHolder 2"/>
          <p:cNvSpPr>
            <a:spLocks noGrp="1"/>
          </p:cNvSpPr>
          <p:nvPr>
            <p:ph type="body"/>
          </p:nvPr>
        </p:nvSpPr>
        <p:spPr>
          <a:xfrm>
            <a:off x="838080" y="365040"/>
            <a:ext cx="8879400" cy="581112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en-US" sz="2800" strike="noStrike" u="none">
                <a:solidFill>
                  <a:schemeClr val="dk1"/>
                </a:solidFill>
                <a:effectLst/>
                <a:uFillTx/>
                <a:latin typeface="Calibri Light"/>
              </a:rPr>
              <a:t>Click to edit Master text styles</a:t>
            </a:r>
            <a:endParaRPr b="0" lang="pt-BR" sz="2800" strike="noStrike" u="none">
              <a:solidFill>
                <a:srgbClr val="000000"/>
              </a:solidFill>
              <a:effectLst/>
              <a:uFillTx/>
              <a:latin typeface="Arial"/>
            </a:endParaRPr>
          </a:p>
          <a:p>
            <a:pPr lvl="1" marL="864000" indent="-324000" defTabSz="914400">
              <a:lnSpc>
                <a:spcPct val="90000"/>
              </a:lnSpc>
              <a:spcBef>
                <a:spcPts val="499"/>
              </a:spcBef>
              <a:buClr>
                <a:srgbClr val="000000"/>
              </a:buClr>
              <a:buSzPct val="75000"/>
              <a:buFont typeface="Symbol" charset="2"/>
              <a:buChar char=""/>
              <a:tabLst>
                <a:tab algn="l" pos="0"/>
              </a:tabLst>
            </a:pPr>
            <a:r>
              <a:rPr b="0" lang="en-US" sz="2400" strike="noStrike" u="none">
                <a:solidFill>
                  <a:schemeClr val="dk1"/>
                </a:solidFill>
                <a:effectLst/>
                <a:uFillTx/>
                <a:latin typeface="Calibri Light"/>
              </a:rPr>
              <a:t>Second level</a:t>
            </a:r>
            <a:endParaRPr b="0" lang="pt-BR" sz="2400" strike="noStrike" u="none">
              <a:solidFill>
                <a:srgbClr val="000000"/>
              </a:solidFill>
              <a:effectLst/>
              <a:uFillTx/>
              <a:latin typeface="Arial"/>
            </a:endParaRPr>
          </a:p>
          <a:p>
            <a:pPr lvl="2" marL="1296000" indent="-288000" defTabSz="914400">
              <a:lnSpc>
                <a:spcPct val="90000"/>
              </a:lnSpc>
              <a:spcBef>
                <a:spcPts val="499"/>
              </a:spcBef>
              <a:buClr>
                <a:srgbClr val="000000"/>
              </a:buClr>
              <a:buSzPct val="45000"/>
              <a:buFont typeface="Wingdings" charset="2"/>
              <a:buChar char=""/>
              <a:tabLst>
                <a:tab algn="l" pos="0"/>
              </a:tabLst>
            </a:pPr>
            <a:r>
              <a:rPr b="0" lang="en-US" sz="2000" strike="noStrike" u="none">
                <a:solidFill>
                  <a:schemeClr val="dk1"/>
                </a:solidFill>
                <a:effectLst/>
                <a:uFillTx/>
                <a:latin typeface="Calibri Light"/>
              </a:rPr>
              <a:t>Third level</a:t>
            </a:r>
            <a:endParaRPr b="0" lang="pt-BR" sz="2000" strike="noStrike" u="none">
              <a:solidFill>
                <a:srgbClr val="000000"/>
              </a:solidFill>
              <a:effectLst/>
              <a:uFillTx/>
              <a:latin typeface="Arial"/>
            </a:endParaRPr>
          </a:p>
          <a:p>
            <a:pPr lvl="3" marL="1728000" indent="-216000" defTabSz="914400">
              <a:lnSpc>
                <a:spcPct val="90000"/>
              </a:lnSpc>
              <a:spcBef>
                <a:spcPts val="499"/>
              </a:spcBef>
              <a:buClr>
                <a:srgbClr val="000000"/>
              </a:buClr>
              <a:buSzPct val="75000"/>
              <a:buFont typeface="Symbol" charset="2"/>
              <a:buChar char=""/>
              <a:tabLst>
                <a:tab algn="l" pos="0"/>
              </a:tabLst>
            </a:pPr>
            <a:r>
              <a:rPr b="0" lang="en-US" sz="1800" strike="noStrike" u="none">
                <a:solidFill>
                  <a:schemeClr val="dk1"/>
                </a:solidFill>
                <a:effectLst/>
                <a:uFillTx/>
                <a:latin typeface="Calibri Light"/>
              </a:rPr>
              <a:t>Fourth level</a:t>
            </a:r>
            <a:endParaRPr b="0" lang="pt-BR" sz="1800" strike="noStrike" u="none">
              <a:solidFill>
                <a:srgbClr val="000000"/>
              </a:solidFill>
              <a:effectLst/>
              <a:uFillTx/>
              <a:latin typeface="Arial"/>
            </a:endParaRPr>
          </a:p>
          <a:p>
            <a:pPr lvl="4" marL="2160000" indent="-216000" defTabSz="914400">
              <a:lnSpc>
                <a:spcPct val="90000"/>
              </a:lnSpc>
              <a:spcBef>
                <a:spcPts val="499"/>
              </a:spcBef>
              <a:buClr>
                <a:srgbClr val="000000"/>
              </a:buClr>
              <a:buSzPct val="45000"/>
              <a:buFont typeface="Wingdings" charset="2"/>
              <a:buChar char=""/>
              <a:tabLst>
                <a:tab algn="l" pos="0"/>
              </a:tabLst>
            </a:pPr>
            <a:r>
              <a:rPr b="0" lang="en-US" sz="1800" strike="noStrike" u="none">
                <a:solidFill>
                  <a:schemeClr val="dk1"/>
                </a:solidFill>
                <a:effectLst/>
                <a:uFillTx/>
                <a:latin typeface="Calibri Light"/>
              </a:rPr>
              <a:t>Fifth level</a:t>
            </a:r>
            <a:endParaRPr b="0" lang="pt-BR" sz="1800" strike="noStrike" u="none">
              <a:solidFill>
                <a:srgbClr val="000000"/>
              </a:solidFill>
              <a:effectLst/>
              <a:uFillTx/>
              <a:latin typeface="Arial"/>
            </a:endParaRPr>
          </a:p>
        </p:txBody>
      </p:sp>
      <p:sp>
        <p:nvSpPr>
          <p:cNvPr id="10" name="PlaceHolder 3"/>
          <p:cNvSpPr>
            <a:spLocks noGrp="1"/>
          </p:cNvSpPr>
          <p:nvPr>
            <p:ph type="dt" idx="4"/>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11" name="PlaceHolder 4"/>
          <p:cNvSpPr>
            <a:spLocks noGrp="1"/>
          </p:cNvSpPr>
          <p:nvPr>
            <p:ph type="ftr" idx="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12" name="PlaceHolder 5"/>
          <p:cNvSpPr>
            <a:spLocks noGrp="1"/>
          </p:cNvSpPr>
          <p:nvPr>
            <p:ph type="sldNum" idx="6"/>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323000"/>
            <a:ext cx="9143280" cy="2186280"/>
          </a:xfrm>
          <a:prstGeom prst="rect">
            <a:avLst/>
          </a:prstGeom>
          <a:noFill/>
          <a:ln w="0">
            <a:noFill/>
          </a:ln>
        </p:spPr>
        <p:txBody>
          <a:bodyPr lIns="91440" rIns="91440" tIns="45720" bIns="45720" anchor="b">
            <a:normAutofit/>
          </a:bodyPr>
          <a:p>
            <a:pPr indent="0" algn="ctr" defTabSz="914400">
              <a:lnSpc>
                <a:spcPct val="130000"/>
              </a:lnSpc>
              <a:buNone/>
              <a:tabLst>
                <a:tab algn="l" pos="0"/>
              </a:tabLst>
            </a:pPr>
            <a:r>
              <a:rPr b="0" lang="en-US" sz="6000" strike="noStrike" u="none">
                <a:solidFill>
                  <a:schemeClr val="dk1"/>
                </a:solidFill>
                <a:effectLst/>
                <a:uFillTx/>
                <a:latin typeface="Calibri Light"/>
              </a:rPr>
              <a:t>Click to edit Master title style</a:t>
            </a:r>
            <a:endParaRPr b="0" lang="pt-BR" sz="6000" strike="noStrike" u="none">
              <a:solidFill>
                <a:srgbClr val="000000"/>
              </a:solidFill>
              <a:effectLst/>
              <a:uFillTx/>
              <a:latin typeface="Arial"/>
            </a:endParaRPr>
          </a:p>
        </p:txBody>
      </p:sp>
      <p:sp>
        <p:nvSpPr>
          <p:cNvPr id="16" name="PlaceHolder 2"/>
          <p:cNvSpPr>
            <a:spLocks noGrp="1"/>
          </p:cNvSpPr>
          <p:nvPr>
            <p:ph type="dt" idx="7"/>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17" name="PlaceHolder 3"/>
          <p:cNvSpPr>
            <a:spLocks noGrp="1"/>
          </p:cNvSpPr>
          <p:nvPr>
            <p:ph type="ftr" idx="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18" name="PlaceHolder 4"/>
          <p:cNvSpPr>
            <a:spLocks noGrp="1"/>
          </p:cNvSpPr>
          <p:nvPr>
            <p:ph type="sldNum" idx="9"/>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dt" idx="10"/>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22" name="PlaceHolder 2"/>
          <p:cNvSpPr>
            <a:spLocks noGrp="1"/>
          </p:cNvSpPr>
          <p:nvPr>
            <p:ph type="ftr" idx="1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23" name="PlaceHolder 3"/>
          <p:cNvSpPr>
            <a:spLocks noGrp="1"/>
          </p:cNvSpPr>
          <p:nvPr>
            <p:ph type="sldNum" idx="12"/>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
        <p:nvSpPr>
          <p:cNvPr id="24" name="PlaceHolder 4"/>
          <p:cNvSpPr>
            <a:spLocks noGrp="1"/>
          </p:cNvSpPr>
          <p:nvPr>
            <p:ph type="body"/>
          </p:nvPr>
        </p:nvSpPr>
        <p:spPr>
          <a:xfrm>
            <a:off x="838080" y="551520"/>
            <a:ext cx="10514880" cy="555840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en-US" sz="2800" strike="noStrike" u="none">
                <a:solidFill>
                  <a:schemeClr val="dk1"/>
                </a:solidFill>
                <a:effectLst/>
                <a:uFillTx/>
                <a:latin typeface="Calibri Light"/>
              </a:rPr>
              <a:t>Click to edit Master text styles</a:t>
            </a:r>
            <a:endParaRPr b="0" lang="pt-BR" sz="2800" strike="noStrike" u="none">
              <a:solidFill>
                <a:srgbClr val="000000"/>
              </a:solidFill>
              <a:effectLst/>
              <a:uFillTx/>
              <a:latin typeface="Arial"/>
            </a:endParaRPr>
          </a:p>
          <a:p>
            <a:pPr lvl="1" marL="864000" indent="-324000" defTabSz="914400">
              <a:lnSpc>
                <a:spcPct val="90000"/>
              </a:lnSpc>
              <a:spcBef>
                <a:spcPts val="499"/>
              </a:spcBef>
              <a:buClr>
                <a:srgbClr val="000000"/>
              </a:buClr>
              <a:buSzPct val="75000"/>
              <a:buFont typeface="Symbol" charset="2"/>
              <a:buChar char=""/>
              <a:tabLst>
                <a:tab algn="l" pos="0"/>
              </a:tabLst>
            </a:pPr>
            <a:r>
              <a:rPr b="0" lang="en-US" sz="2400" strike="noStrike" u="none">
                <a:solidFill>
                  <a:schemeClr val="dk1"/>
                </a:solidFill>
                <a:effectLst/>
                <a:uFillTx/>
                <a:latin typeface="Calibri Light"/>
              </a:rPr>
              <a:t>Second level</a:t>
            </a:r>
            <a:endParaRPr b="0" lang="pt-BR" sz="2400" strike="noStrike" u="none">
              <a:solidFill>
                <a:srgbClr val="000000"/>
              </a:solidFill>
              <a:effectLst/>
              <a:uFillTx/>
              <a:latin typeface="Arial"/>
            </a:endParaRPr>
          </a:p>
          <a:p>
            <a:pPr lvl="2" marL="1296000" indent="-288000" defTabSz="914400">
              <a:lnSpc>
                <a:spcPct val="90000"/>
              </a:lnSpc>
              <a:spcBef>
                <a:spcPts val="499"/>
              </a:spcBef>
              <a:buClr>
                <a:srgbClr val="000000"/>
              </a:buClr>
              <a:buSzPct val="45000"/>
              <a:buFont typeface="Wingdings" charset="2"/>
              <a:buChar char=""/>
              <a:tabLst>
                <a:tab algn="l" pos="0"/>
              </a:tabLst>
            </a:pPr>
            <a:r>
              <a:rPr b="0" lang="en-US" sz="2000" strike="noStrike" u="none">
                <a:solidFill>
                  <a:schemeClr val="dk1"/>
                </a:solidFill>
                <a:effectLst/>
                <a:uFillTx/>
                <a:latin typeface="Calibri Light"/>
              </a:rPr>
              <a:t>Third level</a:t>
            </a:r>
            <a:endParaRPr b="0" lang="pt-BR" sz="2000" strike="noStrike" u="none">
              <a:solidFill>
                <a:srgbClr val="000000"/>
              </a:solidFill>
              <a:effectLst/>
              <a:uFillTx/>
              <a:latin typeface="Arial"/>
            </a:endParaRPr>
          </a:p>
          <a:p>
            <a:pPr lvl="3" marL="1728000" indent="-216000" defTabSz="914400">
              <a:lnSpc>
                <a:spcPct val="90000"/>
              </a:lnSpc>
              <a:spcBef>
                <a:spcPts val="499"/>
              </a:spcBef>
              <a:buClr>
                <a:srgbClr val="000000"/>
              </a:buClr>
              <a:buSzPct val="75000"/>
              <a:buFont typeface="Symbol" charset="2"/>
              <a:buChar char=""/>
              <a:tabLst>
                <a:tab algn="l" pos="0"/>
              </a:tabLst>
            </a:pPr>
            <a:r>
              <a:rPr b="0" lang="en-US" sz="1800" strike="noStrike" u="none">
                <a:solidFill>
                  <a:schemeClr val="dk1"/>
                </a:solidFill>
                <a:effectLst/>
                <a:uFillTx/>
                <a:latin typeface="Calibri Light"/>
              </a:rPr>
              <a:t>Fourth level</a:t>
            </a:r>
            <a:endParaRPr b="0" lang="pt-BR" sz="1800" strike="noStrike" u="none">
              <a:solidFill>
                <a:srgbClr val="000000"/>
              </a:solidFill>
              <a:effectLst/>
              <a:uFillTx/>
              <a:latin typeface="Arial"/>
            </a:endParaRPr>
          </a:p>
          <a:p>
            <a:pPr lvl="4" marL="2160000" indent="-216000" defTabSz="914400">
              <a:lnSpc>
                <a:spcPct val="90000"/>
              </a:lnSpc>
              <a:spcBef>
                <a:spcPts val="499"/>
              </a:spcBef>
              <a:buClr>
                <a:srgbClr val="000000"/>
              </a:buClr>
              <a:buSzPct val="45000"/>
              <a:buFont typeface="Wingdings" charset="2"/>
              <a:buChar char=""/>
              <a:tabLst>
                <a:tab algn="l" pos="0"/>
              </a:tabLst>
            </a:pPr>
            <a:r>
              <a:rPr b="0" lang="en-US" sz="1800" strike="noStrike" u="none">
                <a:solidFill>
                  <a:schemeClr val="dk1"/>
                </a:solidFill>
                <a:effectLst/>
                <a:uFillTx/>
                <a:latin typeface="Calibri Light"/>
              </a:rPr>
              <a:t>Fifth level</a:t>
            </a:r>
            <a:endParaRPr b="0" lang="pt-BR" sz="18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647640" y="25848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1" lang="en-US" sz="4400" strike="noStrike" u="none">
                <a:solidFill>
                  <a:schemeClr val="dk1"/>
                </a:solidFill>
                <a:effectLst/>
                <a:uFillTx/>
                <a:latin typeface="Calibri Light"/>
              </a:rPr>
              <a:t>Click to edit Master title style</a:t>
            </a:r>
            <a:endParaRPr b="0" lang="pt-BR" sz="4400" strike="noStrike" u="none">
              <a:solidFill>
                <a:srgbClr val="000000"/>
              </a:solidFill>
              <a:effectLst/>
              <a:uFillTx/>
              <a:latin typeface="Arial"/>
            </a:endParaRPr>
          </a:p>
        </p:txBody>
      </p:sp>
      <p:sp>
        <p:nvSpPr>
          <p:cNvPr id="28" name="PlaceHolder 2"/>
          <p:cNvSpPr>
            <a:spLocks noGrp="1"/>
          </p:cNvSpPr>
          <p:nvPr>
            <p:ph type="body"/>
          </p:nvPr>
        </p:nvSpPr>
        <p:spPr>
          <a:xfrm>
            <a:off x="647640" y="1825560"/>
            <a:ext cx="10514880" cy="4350600"/>
          </a:xfrm>
          <a:prstGeom prst="rect">
            <a:avLst/>
          </a:prstGeom>
          <a:noFill/>
          <a:ln w="0">
            <a:noFill/>
          </a:ln>
        </p:spPr>
        <p:txBody>
          <a:bodyPr lIns="91440" rIns="91440" tIns="45720" bIns="45720" anchor="t">
            <a:normAutofit/>
          </a:bodyPr>
          <a:p>
            <a:pPr marL="432000" indent="-324000" defTabSz="914400">
              <a:lnSpc>
                <a:spcPct val="90000"/>
              </a:lnSpc>
              <a:spcBef>
                <a:spcPts val="1001"/>
              </a:spcBef>
              <a:buClr>
                <a:srgbClr val="000000"/>
              </a:buClr>
              <a:buSzPct val="45000"/>
              <a:buFont typeface="Wingdings" charset="2"/>
              <a:buChar char=""/>
              <a:tabLst>
                <a:tab algn="l" pos="0"/>
              </a:tabLst>
            </a:pPr>
            <a:r>
              <a:rPr b="0" lang="en-US" sz="2800" strike="noStrike" u="none">
                <a:solidFill>
                  <a:schemeClr val="dk1">
                    <a:lumMod val="75000"/>
                    <a:lumOff val="25000"/>
                  </a:schemeClr>
                </a:solidFill>
                <a:effectLst/>
                <a:uFillTx/>
                <a:latin typeface="Calibri Light"/>
              </a:rPr>
              <a:t>Click to edit Master text styles</a:t>
            </a:r>
            <a:endParaRPr b="0" lang="pt-BR" sz="2800" strike="noStrike" u="none">
              <a:solidFill>
                <a:srgbClr val="000000"/>
              </a:solidFill>
              <a:effectLst/>
              <a:uFillTx/>
              <a:latin typeface="Arial"/>
            </a:endParaRPr>
          </a:p>
          <a:p>
            <a:pPr lvl="1" marL="864000" indent="-324000" defTabSz="914400">
              <a:lnSpc>
                <a:spcPct val="90000"/>
              </a:lnSpc>
              <a:spcBef>
                <a:spcPts val="499"/>
              </a:spcBef>
              <a:buClr>
                <a:srgbClr val="000000"/>
              </a:buClr>
              <a:buSzPct val="75000"/>
              <a:buFont typeface="Symbol" charset="2"/>
              <a:buChar char=""/>
              <a:tabLst>
                <a:tab algn="l" pos="0"/>
              </a:tabLst>
            </a:pPr>
            <a:r>
              <a:rPr b="0" lang="en-US" sz="2400" strike="noStrike" u="none">
                <a:solidFill>
                  <a:schemeClr val="dk1">
                    <a:lumMod val="75000"/>
                    <a:lumOff val="25000"/>
                  </a:schemeClr>
                </a:solidFill>
                <a:effectLst/>
                <a:uFillTx/>
                <a:latin typeface="Calibri Light"/>
              </a:rPr>
              <a:t>Second level </a:t>
            </a:r>
            <a:endParaRPr b="0" lang="pt-BR" sz="2400" strike="noStrike" u="none">
              <a:solidFill>
                <a:srgbClr val="000000"/>
              </a:solidFill>
              <a:effectLst/>
              <a:uFillTx/>
              <a:latin typeface="Arial"/>
            </a:endParaRPr>
          </a:p>
          <a:p>
            <a:pPr lvl="2" marL="1296000" indent="-288000" defTabSz="914400">
              <a:lnSpc>
                <a:spcPct val="90000"/>
              </a:lnSpc>
              <a:spcBef>
                <a:spcPts val="499"/>
              </a:spcBef>
              <a:buClr>
                <a:srgbClr val="000000"/>
              </a:buClr>
              <a:buSzPct val="45000"/>
              <a:buFont typeface="Wingdings" charset="2"/>
              <a:buChar char=""/>
              <a:tabLst>
                <a:tab algn="l" pos="0"/>
              </a:tabLst>
            </a:pPr>
            <a:r>
              <a:rPr b="0" lang="en-US" sz="2000" strike="noStrike" u="none">
                <a:solidFill>
                  <a:schemeClr val="dk1">
                    <a:lumMod val="75000"/>
                    <a:lumOff val="25000"/>
                  </a:schemeClr>
                </a:solidFill>
                <a:effectLst/>
                <a:uFillTx/>
                <a:latin typeface="Calibri Light"/>
              </a:rPr>
              <a:t>Third level</a:t>
            </a:r>
            <a:endParaRPr b="0" lang="pt-BR" sz="2000" strike="noStrike" u="none">
              <a:solidFill>
                <a:srgbClr val="000000"/>
              </a:solidFill>
              <a:effectLst/>
              <a:uFillTx/>
              <a:latin typeface="Arial"/>
            </a:endParaRPr>
          </a:p>
          <a:p>
            <a:pPr lvl="3" marL="1728000" indent="-216000" defTabSz="914400">
              <a:lnSpc>
                <a:spcPct val="90000"/>
              </a:lnSpc>
              <a:spcBef>
                <a:spcPts val="499"/>
              </a:spcBef>
              <a:buClr>
                <a:srgbClr val="000000"/>
              </a:buClr>
              <a:buSzPct val="75000"/>
              <a:buFont typeface="Symbol" charset="2"/>
              <a:buChar char=""/>
              <a:tabLst>
                <a:tab algn="l" pos="0"/>
              </a:tabLst>
            </a:pPr>
            <a:r>
              <a:rPr b="0" lang="en-US" sz="1800" strike="noStrike" u="none">
                <a:solidFill>
                  <a:schemeClr val="dk1">
                    <a:lumMod val="75000"/>
                    <a:lumOff val="25000"/>
                  </a:schemeClr>
                </a:solidFill>
                <a:effectLst/>
                <a:uFillTx/>
                <a:latin typeface="Calibri Light"/>
              </a:rPr>
              <a:t>Fourth level</a:t>
            </a:r>
            <a:endParaRPr b="0" lang="pt-BR" sz="1800" strike="noStrike" u="none">
              <a:solidFill>
                <a:srgbClr val="000000"/>
              </a:solidFill>
              <a:effectLst/>
              <a:uFillTx/>
              <a:latin typeface="Arial"/>
            </a:endParaRPr>
          </a:p>
          <a:p>
            <a:pPr lvl="4" marL="2160000" indent="-216000" defTabSz="914400">
              <a:lnSpc>
                <a:spcPct val="90000"/>
              </a:lnSpc>
              <a:spcBef>
                <a:spcPts val="499"/>
              </a:spcBef>
              <a:buClr>
                <a:srgbClr val="000000"/>
              </a:buClr>
              <a:buSzPct val="45000"/>
              <a:buFont typeface="Wingdings" charset="2"/>
              <a:buChar char=""/>
              <a:tabLst>
                <a:tab algn="l" pos="0"/>
              </a:tabLst>
            </a:pPr>
            <a:r>
              <a:rPr b="0" lang="en-US" sz="1800" strike="noStrike" u="none">
                <a:solidFill>
                  <a:schemeClr val="dk1">
                    <a:lumMod val="75000"/>
                    <a:lumOff val="25000"/>
                  </a:schemeClr>
                </a:solidFill>
                <a:effectLst/>
                <a:uFillTx/>
                <a:latin typeface="Calibri Light"/>
              </a:rPr>
              <a:t>Fifth level</a:t>
            </a:r>
            <a:endParaRPr b="0" lang="pt-BR" sz="1800" strike="noStrike" u="none">
              <a:solidFill>
                <a:srgbClr val="000000"/>
              </a:solidFill>
              <a:effectLst/>
              <a:uFillTx/>
              <a:latin typeface="Arial"/>
            </a:endParaRPr>
          </a:p>
        </p:txBody>
      </p:sp>
      <p:sp>
        <p:nvSpPr>
          <p:cNvPr id="29" name="PlaceHolder 3"/>
          <p:cNvSpPr>
            <a:spLocks noGrp="1"/>
          </p:cNvSpPr>
          <p:nvPr>
            <p:ph type="dt" idx="13"/>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3750840"/>
            <a:ext cx="9842400" cy="8107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en-US" sz="6000" strike="noStrike" u="none">
                <a:solidFill>
                  <a:schemeClr val="dk1"/>
                </a:solidFill>
                <a:effectLst/>
                <a:uFillTx/>
                <a:latin typeface="Calibri Light"/>
              </a:rPr>
              <a:t>Click to edit Master title style</a:t>
            </a:r>
            <a:endParaRPr b="0" lang="pt-BR" sz="6000" strike="noStrike" u="none">
              <a:solidFill>
                <a:srgbClr val="000000"/>
              </a:solidFill>
              <a:effectLst/>
              <a:uFillTx/>
              <a:latin typeface="Arial"/>
            </a:endParaRPr>
          </a:p>
        </p:txBody>
      </p:sp>
      <p:sp>
        <p:nvSpPr>
          <p:cNvPr id="35" name="PlaceHolder 2"/>
          <p:cNvSpPr>
            <a:spLocks noGrp="1"/>
          </p:cNvSpPr>
          <p:nvPr>
            <p:ph type="body"/>
          </p:nvPr>
        </p:nvSpPr>
        <p:spPr>
          <a:xfrm>
            <a:off x="831960" y="4610160"/>
            <a:ext cx="7320960" cy="6469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en-US" sz="2400" strike="noStrike" u="none">
                <a:solidFill>
                  <a:schemeClr val="lt1">
                    <a:lumMod val="50000"/>
                  </a:schemeClr>
                </a:solidFill>
                <a:effectLst/>
                <a:uFillTx/>
                <a:latin typeface="Calibri Light"/>
              </a:rPr>
              <a:t>Click to edit Master text styles</a:t>
            </a:r>
            <a:endParaRPr b="0" lang="pt-BR" sz="2400" strike="noStrike" u="none">
              <a:solidFill>
                <a:srgbClr val="000000"/>
              </a:solidFill>
              <a:effectLst/>
              <a:uFillTx/>
              <a:latin typeface="Arial"/>
            </a:endParaRPr>
          </a:p>
        </p:txBody>
      </p:sp>
      <p:sp>
        <p:nvSpPr>
          <p:cNvPr id="36" name="PlaceHolder 3"/>
          <p:cNvSpPr>
            <a:spLocks noGrp="1"/>
          </p:cNvSpPr>
          <p:nvPr>
            <p:ph type="dt" idx="16"/>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37" name="PlaceHolder 4"/>
          <p:cNvSpPr>
            <a:spLocks noGrp="1"/>
          </p:cNvSpPr>
          <p:nvPr>
            <p:ph type="ftr" idx="1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38" name="PlaceHolder 5"/>
          <p:cNvSpPr>
            <a:spLocks noGrp="1"/>
          </p:cNvSpPr>
          <p:nvPr>
            <p:ph type="sldNum" idx="18"/>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47640" y="258480"/>
            <a:ext cx="10514880" cy="1324800"/>
          </a:xfrm>
          <a:prstGeom prst="rect">
            <a:avLst/>
          </a:prstGeom>
          <a:noFill/>
          <a:ln w="0">
            <a:noFill/>
          </a:ln>
        </p:spPr>
        <p:txBody>
          <a:bodyPr lIns="91440" rIns="91440" tIns="45720" bIns="45720" anchor="ctr">
            <a:normAutofit/>
          </a:bodyPr>
          <a:p>
            <a:pPr indent="0" defTabSz="914400">
              <a:lnSpc>
                <a:spcPct val="90000"/>
              </a:lnSpc>
              <a:buNone/>
              <a:tabLst>
                <a:tab algn="l" pos="0"/>
              </a:tabLst>
            </a:pPr>
            <a:r>
              <a:rPr b="0" lang="en-US" sz="4400" strike="noStrike" u="none">
                <a:solidFill>
                  <a:schemeClr val="dk1"/>
                </a:solidFill>
                <a:effectLst/>
                <a:uFillTx/>
                <a:latin typeface="Calibri Light"/>
              </a:rPr>
              <a:t>Click to edit Master title style</a:t>
            </a:r>
            <a:endParaRPr b="0" lang="pt-BR" sz="4400" strike="noStrike" u="none">
              <a:solidFill>
                <a:srgbClr val="000000"/>
              </a:solidFill>
              <a:effectLst/>
              <a:uFillTx/>
              <a:latin typeface="Arial"/>
            </a:endParaRPr>
          </a:p>
        </p:txBody>
      </p:sp>
      <p:sp>
        <p:nvSpPr>
          <p:cNvPr id="42" name="PlaceHolder 2"/>
          <p:cNvSpPr>
            <a:spLocks noGrp="1"/>
          </p:cNvSpPr>
          <p:nvPr>
            <p:ph type="body"/>
          </p:nvPr>
        </p:nvSpPr>
        <p:spPr>
          <a:xfrm>
            <a:off x="647640" y="1825560"/>
            <a:ext cx="5180760" cy="4350600"/>
          </a:xfrm>
          <a:prstGeom prst="rect">
            <a:avLst/>
          </a:prstGeom>
          <a:noFill/>
          <a:ln w="0">
            <a:noFill/>
          </a:ln>
        </p:spPr>
        <p:txBody>
          <a:bodyPr lIns="91440" rIns="91440" tIns="45720" bIns="45720" anchor="t">
            <a:normAutofit/>
          </a:bodyPr>
          <a:p>
            <a:pPr marL="432000" indent="-324000" defTabSz="914400">
              <a:lnSpc>
                <a:spcPct val="150000"/>
              </a:lnSpc>
              <a:spcBef>
                <a:spcPts val="1001"/>
              </a:spcBef>
              <a:buClr>
                <a:srgbClr val="000000"/>
              </a:buClr>
              <a:buSzPct val="45000"/>
              <a:buFont typeface="Wingdings" charset="2"/>
              <a:buChar char=""/>
              <a:tabLst>
                <a:tab algn="l" pos="0"/>
              </a:tabLst>
            </a:pPr>
            <a:r>
              <a:rPr b="0" lang="en-US" sz="2800" strike="noStrike" u="none">
                <a:solidFill>
                  <a:schemeClr val="dk1">
                    <a:lumMod val="75000"/>
                    <a:lumOff val="25000"/>
                  </a:schemeClr>
                </a:solidFill>
                <a:effectLst/>
                <a:uFillTx/>
                <a:latin typeface="Calibri Light"/>
              </a:rPr>
              <a:t>Click to edit Master text styles</a:t>
            </a:r>
            <a:endParaRPr b="0" lang="pt-BR" sz="2800" strike="noStrike" u="none">
              <a:solidFill>
                <a:srgbClr val="000000"/>
              </a:solidFill>
              <a:effectLst/>
              <a:uFillTx/>
              <a:latin typeface="Arial"/>
            </a:endParaRPr>
          </a:p>
          <a:p>
            <a:pPr lvl="1" marL="864000" indent="-324000" defTabSz="914400">
              <a:lnSpc>
                <a:spcPct val="150000"/>
              </a:lnSpc>
              <a:spcBef>
                <a:spcPts val="499"/>
              </a:spcBef>
              <a:buClr>
                <a:srgbClr val="000000"/>
              </a:buClr>
              <a:buSzPct val="75000"/>
              <a:buFont typeface="Symbol" charset="2"/>
              <a:buChar char=""/>
              <a:tabLst>
                <a:tab algn="l" pos="0"/>
              </a:tabLst>
            </a:pPr>
            <a:r>
              <a:rPr b="0" lang="en-US" sz="2400" strike="noStrike" u="none">
                <a:solidFill>
                  <a:schemeClr val="dk1">
                    <a:lumMod val="75000"/>
                    <a:lumOff val="25000"/>
                  </a:schemeClr>
                </a:solidFill>
                <a:effectLst/>
                <a:uFillTx/>
                <a:latin typeface="Calibri Light"/>
              </a:rPr>
              <a:t>Second level</a:t>
            </a:r>
            <a:endParaRPr b="0" lang="pt-BR" sz="2400" strike="noStrike" u="none">
              <a:solidFill>
                <a:srgbClr val="000000"/>
              </a:solidFill>
              <a:effectLst/>
              <a:uFillTx/>
              <a:latin typeface="Arial"/>
            </a:endParaRPr>
          </a:p>
          <a:p>
            <a:pPr lvl="2" marL="1296000" indent="-288000" defTabSz="914400">
              <a:lnSpc>
                <a:spcPct val="150000"/>
              </a:lnSpc>
              <a:spcBef>
                <a:spcPts val="499"/>
              </a:spcBef>
              <a:buClr>
                <a:srgbClr val="000000"/>
              </a:buClr>
              <a:buSzPct val="45000"/>
              <a:buFont typeface="Wingdings" charset="2"/>
              <a:buChar char=""/>
              <a:tabLst>
                <a:tab algn="l" pos="0"/>
              </a:tabLst>
            </a:pPr>
            <a:r>
              <a:rPr b="0" lang="en-US" sz="2000" strike="noStrike" u="none">
                <a:solidFill>
                  <a:schemeClr val="dk1">
                    <a:lumMod val="75000"/>
                    <a:lumOff val="25000"/>
                  </a:schemeClr>
                </a:solidFill>
                <a:effectLst/>
                <a:uFillTx/>
                <a:latin typeface="Calibri Light"/>
              </a:rPr>
              <a:t>Third level</a:t>
            </a:r>
            <a:endParaRPr b="0" lang="pt-BR" sz="2000" strike="noStrike" u="none">
              <a:solidFill>
                <a:srgbClr val="000000"/>
              </a:solidFill>
              <a:effectLst/>
              <a:uFillTx/>
              <a:latin typeface="Arial"/>
            </a:endParaRPr>
          </a:p>
          <a:p>
            <a:pPr lvl="3" marL="1728000" indent="-216000" defTabSz="914400">
              <a:lnSpc>
                <a:spcPct val="150000"/>
              </a:lnSpc>
              <a:spcBef>
                <a:spcPts val="499"/>
              </a:spcBef>
              <a:buClr>
                <a:srgbClr val="000000"/>
              </a:buClr>
              <a:buSzPct val="75000"/>
              <a:buFont typeface="Symbol" charset="2"/>
              <a:buChar char=""/>
              <a:tabLst>
                <a:tab algn="l" pos="0"/>
              </a:tabLst>
            </a:pPr>
            <a:r>
              <a:rPr b="0" lang="en-US" sz="1800" strike="noStrike" u="none">
                <a:solidFill>
                  <a:schemeClr val="dk1">
                    <a:lumMod val="75000"/>
                    <a:lumOff val="25000"/>
                  </a:schemeClr>
                </a:solidFill>
                <a:effectLst/>
                <a:uFillTx/>
                <a:latin typeface="Calibri Light"/>
              </a:rPr>
              <a:t>Fourth level</a:t>
            </a:r>
            <a:endParaRPr b="0" lang="pt-BR" sz="1800" strike="noStrike" u="none">
              <a:solidFill>
                <a:srgbClr val="000000"/>
              </a:solidFill>
              <a:effectLst/>
              <a:uFillTx/>
              <a:latin typeface="Arial"/>
            </a:endParaRPr>
          </a:p>
          <a:p>
            <a:pPr lvl="4" marL="2160000" indent="-216000" defTabSz="914400">
              <a:lnSpc>
                <a:spcPct val="150000"/>
              </a:lnSpc>
              <a:spcBef>
                <a:spcPts val="499"/>
              </a:spcBef>
              <a:buClr>
                <a:srgbClr val="000000"/>
              </a:buClr>
              <a:buSzPct val="45000"/>
              <a:buFont typeface="Wingdings" charset="2"/>
              <a:buChar char=""/>
              <a:tabLst>
                <a:tab algn="l" pos="0"/>
              </a:tabLst>
            </a:pPr>
            <a:r>
              <a:rPr b="0" lang="en-US" sz="1800" strike="noStrike" u="none">
                <a:solidFill>
                  <a:schemeClr val="dk1">
                    <a:lumMod val="75000"/>
                    <a:lumOff val="25000"/>
                  </a:schemeClr>
                </a:solidFill>
                <a:effectLst/>
                <a:uFillTx/>
                <a:latin typeface="Calibri Light"/>
              </a:rPr>
              <a:t>Fifth level</a:t>
            </a:r>
            <a:endParaRPr b="0" lang="pt-BR" sz="1800" strike="noStrike" u="none">
              <a:solidFill>
                <a:srgbClr val="000000"/>
              </a:solidFill>
              <a:effectLst/>
              <a:uFillTx/>
              <a:latin typeface="Arial"/>
            </a:endParaRPr>
          </a:p>
        </p:txBody>
      </p:sp>
      <p:sp>
        <p:nvSpPr>
          <p:cNvPr id="43" name="PlaceHolder 3"/>
          <p:cNvSpPr>
            <a:spLocks noGrp="1"/>
          </p:cNvSpPr>
          <p:nvPr>
            <p:ph type="body"/>
          </p:nvPr>
        </p:nvSpPr>
        <p:spPr>
          <a:xfrm>
            <a:off x="5981760" y="1825560"/>
            <a:ext cx="5180760" cy="4350600"/>
          </a:xfrm>
          <a:prstGeom prst="rect">
            <a:avLst/>
          </a:prstGeom>
          <a:noFill/>
          <a:ln w="0">
            <a:noFill/>
          </a:ln>
        </p:spPr>
        <p:txBody>
          <a:bodyPr lIns="91440" rIns="91440" tIns="45720" bIns="45720" anchor="t">
            <a:normAutofit/>
          </a:bodyPr>
          <a:p>
            <a:pPr indent="0" defTabSz="914400">
              <a:lnSpc>
                <a:spcPct val="150000"/>
              </a:lnSpc>
              <a:spcBef>
                <a:spcPts val="1001"/>
              </a:spcBef>
              <a:buNone/>
              <a:tabLst>
                <a:tab algn="l" pos="0"/>
              </a:tabLst>
            </a:pPr>
            <a:r>
              <a:rPr b="0" lang="en-US" sz="2800" strike="noStrike" u="none">
                <a:solidFill>
                  <a:schemeClr val="dk1">
                    <a:lumMod val="75000"/>
                    <a:lumOff val="25000"/>
                  </a:schemeClr>
                </a:solidFill>
                <a:effectLst/>
                <a:uFillTx/>
                <a:latin typeface="Calibri Light"/>
              </a:rPr>
              <a:t>Click to edit Master text styles</a:t>
            </a:r>
            <a:endParaRPr b="0" lang="pt-BR" sz="2800" strike="noStrike" u="none">
              <a:solidFill>
                <a:srgbClr val="000000"/>
              </a:solidFill>
              <a:effectLst/>
              <a:uFillTx/>
              <a:latin typeface="Arial"/>
            </a:endParaRPr>
          </a:p>
          <a:p>
            <a:pPr lvl="1" marL="685800" indent="-228600" defTabSz="914400">
              <a:lnSpc>
                <a:spcPct val="150000"/>
              </a:lnSpc>
              <a:spcBef>
                <a:spcPts val="499"/>
              </a:spcBef>
              <a:buClr>
                <a:srgbClr val="404040"/>
              </a:buClr>
              <a:buFont typeface="Arial"/>
              <a:buChar char="•"/>
              <a:tabLst>
                <a:tab algn="l" pos="0"/>
              </a:tabLst>
            </a:pPr>
            <a:r>
              <a:rPr b="0" lang="en-US" sz="2400" strike="noStrike" u="none">
                <a:solidFill>
                  <a:schemeClr val="dk1">
                    <a:lumMod val="75000"/>
                    <a:lumOff val="25000"/>
                  </a:schemeClr>
                </a:solidFill>
                <a:effectLst/>
                <a:uFillTx/>
                <a:latin typeface="Calibri Light"/>
              </a:rPr>
              <a:t>Second level</a:t>
            </a:r>
            <a:endParaRPr b="0" lang="pt-BR" sz="2400" strike="noStrike" u="none">
              <a:solidFill>
                <a:srgbClr val="000000"/>
              </a:solidFill>
              <a:effectLst/>
              <a:uFillTx/>
              <a:latin typeface="Arial"/>
            </a:endParaRPr>
          </a:p>
          <a:p>
            <a:pPr lvl="2" marL="1143000" indent="-228600" defTabSz="914400">
              <a:lnSpc>
                <a:spcPct val="150000"/>
              </a:lnSpc>
              <a:spcBef>
                <a:spcPts val="499"/>
              </a:spcBef>
              <a:buClr>
                <a:srgbClr val="404040"/>
              </a:buClr>
              <a:buFont typeface="Arial"/>
              <a:buChar char="•"/>
              <a:tabLst>
                <a:tab algn="l" pos="0"/>
              </a:tabLst>
            </a:pPr>
            <a:r>
              <a:rPr b="0" lang="en-US" sz="2000" strike="noStrike" u="none">
                <a:solidFill>
                  <a:schemeClr val="dk1">
                    <a:lumMod val="75000"/>
                    <a:lumOff val="25000"/>
                  </a:schemeClr>
                </a:solidFill>
                <a:effectLst/>
                <a:uFillTx/>
                <a:latin typeface="Calibri Light"/>
              </a:rPr>
              <a:t>Third level</a:t>
            </a:r>
            <a:endParaRPr b="0" lang="pt-BR" sz="2000" strike="noStrike" u="none">
              <a:solidFill>
                <a:srgbClr val="000000"/>
              </a:solidFill>
              <a:effectLst/>
              <a:uFillTx/>
              <a:latin typeface="Arial"/>
            </a:endParaRPr>
          </a:p>
          <a:p>
            <a:pPr lvl="3" marL="1600200" indent="-228600" defTabSz="914400">
              <a:lnSpc>
                <a:spcPct val="150000"/>
              </a:lnSpc>
              <a:spcBef>
                <a:spcPts val="499"/>
              </a:spcBef>
              <a:buClr>
                <a:srgbClr val="404040"/>
              </a:buClr>
              <a:buFont typeface="Arial"/>
              <a:buChar char="•"/>
              <a:tabLst>
                <a:tab algn="l" pos="0"/>
              </a:tabLst>
            </a:pPr>
            <a:r>
              <a:rPr b="0" lang="en-US" sz="2000" strike="noStrike" u="none">
                <a:solidFill>
                  <a:schemeClr val="dk1">
                    <a:lumMod val="75000"/>
                    <a:lumOff val="25000"/>
                  </a:schemeClr>
                </a:solidFill>
                <a:effectLst/>
                <a:uFillTx/>
                <a:latin typeface="Calibri Light"/>
              </a:rPr>
              <a:t>Fourth level</a:t>
            </a:r>
            <a:endParaRPr b="0" lang="pt-BR" sz="2000" strike="noStrike" u="none">
              <a:solidFill>
                <a:srgbClr val="000000"/>
              </a:solidFill>
              <a:effectLst/>
              <a:uFillTx/>
              <a:latin typeface="Arial"/>
            </a:endParaRPr>
          </a:p>
          <a:p>
            <a:pPr lvl="4" marL="2057400" indent="-228600" defTabSz="914400">
              <a:lnSpc>
                <a:spcPct val="150000"/>
              </a:lnSpc>
              <a:spcBef>
                <a:spcPts val="499"/>
              </a:spcBef>
              <a:buClr>
                <a:srgbClr val="404040"/>
              </a:buClr>
              <a:buFont typeface="Arial"/>
              <a:buChar char="•"/>
              <a:tabLst>
                <a:tab algn="l" pos="0"/>
              </a:tabLst>
            </a:pPr>
            <a:r>
              <a:rPr b="0" lang="en-US" sz="2000" strike="noStrike" u="none">
                <a:solidFill>
                  <a:schemeClr val="dk1">
                    <a:lumMod val="75000"/>
                    <a:lumOff val="25000"/>
                  </a:schemeClr>
                </a:solidFill>
                <a:effectLst/>
                <a:uFillTx/>
                <a:latin typeface="Calibri Light"/>
              </a:rPr>
              <a:t>Fifth level</a:t>
            </a:r>
            <a:endParaRPr b="0" lang="pt-BR" sz="2000" strike="noStrike" u="none">
              <a:solidFill>
                <a:srgbClr val="000000"/>
              </a:solidFill>
              <a:effectLst/>
              <a:uFillTx/>
              <a:latin typeface="Arial"/>
            </a:endParaRPr>
          </a:p>
        </p:txBody>
      </p:sp>
      <p:sp>
        <p:nvSpPr>
          <p:cNvPr id="44" name="PlaceHolder 4"/>
          <p:cNvSpPr>
            <a:spLocks noGrp="1"/>
          </p:cNvSpPr>
          <p:nvPr>
            <p:ph type="dt" idx="19"/>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45" name="PlaceHolder 5"/>
          <p:cNvSpPr>
            <a:spLocks noGrp="1"/>
          </p:cNvSpPr>
          <p:nvPr>
            <p:ph type="ftr" idx="2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46" name="PlaceHolder 6"/>
          <p:cNvSpPr>
            <a:spLocks noGrp="1"/>
          </p:cNvSpPr>
          <p:nvPr>
            <p:ph type="sldNum" idx="21"/>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98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en-US" sz="4400" strike="noStrike" u="none">
                <a:solidFill>
                  <a:schemeClr val="dk1"/>
                </a:solidFill>
                <a:effectLst/>
                <a:uFillTx/>
                <a:latin typeface="Calibri Light"/>
              </a:rPr>
              <a:t>Click to edit Master title style</a:t>
            </a:r>
            <a:endParaRPr b="0" lang="pt-BR" sz="4400" strike="noStrike" u="none">
              <a:solidFill>
                <a:srgbClr val="000000"/>
              </a:solidFill>
              <a:effectLst/>
              <a:uFillTx/>
              <a:latin typeface="Arial"/>
            </a:endParaRPr>
          </a:p>
        </p:txBody>
      </p:sp>
      <p:sp>
        <p:nvSpPr>
          <p:cNvPr id="50" name="PlaceHolder 2"/>
          <p:cNvSpPr>
            <a:spLocks noGrp="1"/>
          </p:cNvSpPr>
          <p:nvPr>
            <p:ph type="body"/>
          </p:nvPr>
        </p:nvSpPr>
        <p:spPr>
          <a:xfrm>
            <a:off x="839880" y="1744920"/>
            <a:ext cx="5157000" cy="82332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en-US" sz="2400" strike="noStrike" u="none">
                <a:solidFill>
                  <a:schemeClr val="dk1"/>
                </a:solidFill>
                <a:effectLst/>
                <a:uFillTx/>
                <a:latin typeface="Calibri Light"/>
              </a:rPr>
              <a:t>Click to edit Master text styles</a:t>
            </a:r>
            <a:endParaRPr b="0" lang="pt-BR" sz="2400" strike="noStrike" u="none">
              <a:solidFill>
                <a:srgbClr val="000000"/>
              </a:solidFill>
              <a:effectLst/>
              <a:uFillTx/>
              <a:latin typeface="Arial"/>
            </a:endParaRPr>
          </a:p>
        </p:txBody>
      </p:sp>
      <p:sp>
        <p:nvSpPr>
          <p:cNvPr id="51" name="PlaceHolder 3"/>
          <p:cNvSpPr>
            <a:spLocks noGrp="1"/>
          </p:cNvSpPr>
          <p:nvPr>
            <p:ph type="body"/>
          </p:nvPr>
        </p:nvSpPr>
        <p:spPr>
          <a:xfrm>
            <a:off x="839880" y="2615760"/>
            <a:ext cx="5157000" cy="3573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trike="noStrike" u="none">
                <a:solidFill>
                  <a:schemeClr val="dk1"/>
                </a:solidFill>
                <a:effectLst/>
                <a:uFillTx/>
                <a:latin typeface="Calibri Light"/>
              </a:rPr>
              <a:t>Click to edit Master text styles</a:t>
            </a:r>
            <a:endParaRPr b="0" lang="pt-BR"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Calibri Light"/>
              </a:rPr>
              <a:t>Second level</a:t>
            </a:r>
            <a:endParaRPr b="0" lang="pt-BR"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Calibri Light"/>
              </a:rPr>
              <a:t>Third level</a:t>
            </a:r>
            <a:endParaRPr b="0" lang="pt-BR"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Calibri Light"/>
              </a:rPr>
              <a:t>Fourth level</a:t>
            </a:r>
            <a:endParaRPr b="0" lang="pt-BR"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Calibri Light"/>
              </a:rPr>
              <a:t>Fifth level</a:t>
            </a:r>
            <a:endParaRPr b="0" lang="pt-BR" sz="1800" strike="noStrike" u="none">
              <a:solidFill>
                <a:srgbClr val="000000"/>
              </a:solidFill>
              <a:effectLst/>
              <a:uFillTx/>
              <a:latin typeface="Arial"/>
            </a:endParaRPr>
          </a:p>
        </p:txBody>
      </p:sp>
      <p:sp>
        <p:nvSpPr>
          <p:cNvPr id="52" name="PlaceHolder 4"/>
          <p:cNvSpPr>
            <a:spLocks noGrp="1"/>
          </p:cNvSpPr>
          <p:nvPr>
            <p:ph type="body"/>
          </p:nvPr>
        </p:nvSpPr>
        <p:spPr>
          <a:xfrm>
            <a:off x="6172200" y="1744920"/>
            <a:ext cx="518256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alibri Light"/>
              </a:rPr>
              <a:t>Click to edit Master text styles</a:t>
            </a:r>
            <a:endParaRPr b="0" lang="pt-BR" sz="2400" strike="noStrike" u="none">
              <a:solidFill>
                <a:srgbClr val="000000"/>
              </a:solidFill>
              <a:effectLst/>
              <a:uFillTx/>
              <a:latin typeface="Arial"/>
            </a:endParaRPr>
          </a:p>
        </p:txBody>
      </p:sp>
      <p:sp>
        <p:nvSpPr>
          <p:cNvPr id="53" name="PlaceHolder 5"/>
          <p:cNvSpPr>
            <a:spLocks noGrp="1"/>
          </p:cNvSpPr>
          <p:nvPr>
            <p:ph type="body"/>
          </p:nvPr>
        </p:nvSpPr>
        <p:spPr>
          <a:xfrm>
            <a:off x="6172200" y="2615760"/>
            <a:ext cx="5182560" cy="35733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800" strike="noStrike" u="none">
                <a:solidFill>
                  <a:schemeClr val="dk1"/>
                </a:solidFill>
                <a:effectLst/>
                <a:uFillTx/>
                <a:latin typeface="Calibri Light"/>
              </a:rPr>
              <a:t>Click to edit Master text styles</a:t>
            </a:r>
            <a:endParaRPr b="0" lang="pt-BR"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tabLst>
                <a:tab algn="l" pos="0"/>
              </a:tabLst>
            </a:pPr>
            <a:r>
              <a:rPr b="0" lang="en-US" sz="2400" strike="noStrike" u="none">
                <a:solidFill>
                  <a:schemeClr val="dk1"/>
                </a:solidFill>
                <a:effectLst/>
                <a:uFillTx/>
                <a:latin typeface="Calibri Light"/>
              </a:rPr>
              <a:t>Second level</a:t>
            </a:r>
            <a:endParaRPr b="0" lang="pt-BR"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tabLst>
                <a:tab algn="l" pos="0"/>
              </a:tabLst>
            </a:pPr>
            <a:r>
              <a:rPr b="0" lang="en-US" sz="2000" strike="noStrike" u="none">
                <a:solidFill>
                  <a:schemeClr val="dk1"/>
                </a:solidFill>
                <a:effectLst/>
                <a:uFillTx/>
                <a:latin typeface="Calibri Light"/>
              </a:rPr>
              <a:t>Third level</a:t>
            </a:r>
            <a:endParaRPr b="0" lang="pt-BR"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Calibri Light"/>
              </a:rPr>
              <a:t>Fourth level</a:t>
            </a:r>
            <a:endParaRPr b="0" lang="pt-BR"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tabLst>
                <a:tab algn="l" pos="0"/>
              </a:tabLst>
            </a:pPr>
            <a:r>
              <a:rPr b="0" lang="en-US" sz="1800" strike="noStrike" u="none">
                <a:solidFill>
                  <a:schemeClr val="dk1"/>
                </a:solidFill>
                <a:effectLst/>
                <a:uFillTx/>
                <a:latin typeface="Calibri Light"/>
              </a:rPr>
              <a:t>Fifth level</a:t>
            </a:r>
            <a:endParaRPr b="0" lang="pt-BR" sz="1800" strike="noStrike" u="none">
              <a:solidFill>
                <a:srgbClr val="000000"/>
              </a:solidFill>
              <a:effectLst/>
              <a:uFillTx/>
              <a:latin typeface="Arial"/>
            </a:endParaRPr>
          </a:p>
        </p:txBody>
      </p:sp>
      <p:sp>
        <p:nvSpPr>
          <p:cNvPr id="54" name="PlaceHolder 6"/>
          <p:cNvSpPr>
            <a:spLocks noGrp="1"/>
          </p:cNvSpPr>
          <p:nvPr>
            <p:ph type="dt" idx="22"/>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55" name="PlaceHolder 7"/>
          <p:cNvSpPr>
            <a:spLocks noGrp="1"/>
          </p:cNvSpPr>
          <p:nvPr>
            <p:ph type="ftr" idx="2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56" name="PlaceHolder 8"/>
          <p:cNvSpPr>
            <a:spLocks noGrp="1"/>
          </p:cNvSpPr>
          <p:nvPr>
            <p:ph type="sldNum" idx="24"/>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2766240"/>
            <a:ext cx="10514880" cy="132480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0" lang="en-US" sz="4400" strike="noStrike" u="none">
                <a:solidFill>
                  <a:schemeClr val="dk1"/>
                </a:solidFill>
                <a:effectLst/>
                <a:uFillTx/>
                <a:latin typeface="Calibri Light"/>
              </a:rPr>
              <a:t>Click to edit Master title style</a:t>
            </a:r>
            <a:endParaRPr b="0" lang="pt-BR" sz="4400" strike="noStrike" u="none">
              <a:solidFill>
                <a:srgbClr val="000000"/>
              </a:solidFill>
              <a:effectLst/>
              <a:uFillTx/>
              <a:latin typeface="Arial"/>
            </a:endParaRPr>
          </a:p>
        </p:txBody>
      </p:sp>
      <p:sp>
        <p:nvSpPr>
          <p:cNvPr id="60" name="PlaceHolder 2"/>
          <p:cNvSpPr>
            <a:spLocks noGrp="1"/>
          </p:cNvSpPr>
          <p:nvPr>
            <p:ph type="dt" idx="25"/>
          </p:nvPr>
        </p:nvSpPr>
        <p:spPr>
          <a:xfrm>
            <a:off x="838080" y="6356520"/>
            <a:ext cx="2742480" cy="364320"/>
          </a:xfrm>
          <a:prstGeom prst="rect">
            <a:avLst/>
          </a:prstGeom>
          <a:noFill/>
          <a:ln w="0">
            <a:noFill/>
          </a:ln>
        </p:spPr>
        <p:txBody>
          <a:bodyPr lIns="91440" rIns="91440" tIns="45720" bIns="45720" anchor="ctr">
            <a:noAutofit/>
          </a:bodyPr>
          <a:lstStyle>
            <a:lvl1pPr indent="0">
              <a:lnSpc>
                <a:spcPct val="100000"/>
              </a:lnSpc>
              <a:buNone/>
              <a:tabLst>
                <a:tab algn="l" pos="0"/>
              </a:tabLst>
              <a:defRPr b="0" lang="pt-BR" sz="1400" strike="noStrike" u="none">
                <a:solidFill>
                  <a:srgbClr val="000000"/>
                </a:solidFill>
                <a:effectLst/>
                <a:uFillTx/>
                <a:latin typeface="Times New Roman"/>
              </a:defRPr>
            </a:lvl1pPr>
          </a:lstStyle>
          <a:p>
            <a:pPr indent="0">
              <a:lnSpc>
                <a:spcPct val="100000"/>
              </a:lnSpc>
              <a:buNone/>
              <a:tabLst>
                <a:tab algn="l" pos="0"/>
              </a:tabLst>
            </a:pPr>
            <a:r>
              <a:rPr b="0" lang="pt-BR" sz="1400" strike="noStrike" u="none">
                <a:solidFill>
                  <a:srgbClr val="000000"/>
                </a:solidFill>
                <a:effectLst/>
                <a:uFillTx/>
                <a:latin typeface="Times New Roman"/>
              </a:rPr>
              <a:t>&lt;data/hora&gt;</a:t>
            </a:r>
            <a:endParaRPr b="0" lang="pt-BR" sz="1400" strike="noStrike" u="none">
              <a:solidFill>
                <a:srgbClr val="000000"/>
              </a:solidFill>
              <a:effectLst/>
              <a:uFillTx/>
              <a:latin typeface="Times New Roman"/>
            </a:endParaRPr>
          </a:p>
        </p:txBody>
      </p:sp>
      <p:sp>
        <p:nvSpPr>
          <p:cNvPr id="61" name="PlaceHolder 3"/>
          <p:cNvSpPr>
            <a:spLocks noGrp="1"/>
          </p:cNvSpPr>
          <p:nvPr>
            <p:ph type="ftr" idx="2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pt-BR" sz="1400" strike="noStrike" u="none">
                <a:solidFill>
                  <a:srgbClr val="000000"/>
                </a:solidFill>
                <a:effectLst/>
                <a:uFillTx/>
                <a:latin typeface="Times New Roman"/>
              </a:defRPr>
            </a:lvl1pPr>
          </a:lstStyle>
          <a:p>
            <a:pPr indent="0" algn="ctr">
              <a:lnSpc>
                <a:spcPct val="100000"/>
              </a:lnSpc>
              <a:buNone/>
              <a:tabLst>
                <a:tab algn="l" pos="0"/>
              </a:tabLst>
            </a:pPr>
            <a:r>
              <a:rPr b="0" lang="pt-BR" sz="1400" strike="noStrike" u="none">
                <a:solidFill>
                  <a:srgbClr val="000000"/>
                </a:solidFill>
                <a:effectLst/>
                <a:uFillTx/>
                <a:latin typeface="Times New Roman"/>
              </a:rPr>
              <a:t>&lt;rodapé&gt;</a:t>
            </a:r>
            <a:endParaRPr b="0" lang="pt-BR" sz="1400" strike="noStrike" u="none">
              <a:solidFill>
                <a:srgbClr val="000000"/>
              </a:solidFill>
              <a:effectLst/>
              <a:uFillTx/>
              <a:latin typeface="Times New Roman"/>
            </a:endParaRPr>
          </a:p>
        </p:txBody>
      </p:sp>
      <p:sp>
        <p:nvSpPr>
          <p:cNvPr id="62" name="PlaceHolder 4"/>
          <p:cNvSpPr>
            <a:spLocks noGrp="1"/>
          </p:cNvSpPr>
          <p:nvPr>
            <p:ph type="sldNum" idx="27"/>
          </p:nvPr>
        </p:nvSpPr>
        <p:spPr>
          <a:xfrm>
            <a:off x="8610480" y="6356520"/>
            <a:ext cx="2742480" cy="364320"/>
          </a:xfrm>
          <a:prstGeom prst="rect">
            <a:avLst/>
          </a:prstGeom>
          <a:noFill/>
          <a:ln w="0">
            <a:noFill/>
          </a:ln>
        </p:spPr>
        <p:txBody>
          <a:bodyPr lIns="91440" rIns="91440" tIns="45720" bIns="45720" anchor="ctr">
            <a:noAutofit/>
          </a:bodyPr>
          <a:p>
            <a:pPr indent="0">
              <a:buNone/>
            </a:pPr>
            <a:endParaRPr b="0" lang="pt-BR" sz="18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9.wmf"/><Relationship Id="rId3" Type="http://schemas.openxmlformats.org/officeDocument/2006/relationships/slideLayout" Target="../slideLayouts/slideLayout12.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12.xml"/>
</Relationships>
</file>

<file path=ppt/slides/_rels/slide1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1.png"/><Relationship Id="rId3" Type="http://schemas.openxmlformats.org/officeDocument/2006/relationships/slideLayout" Target="../slideLayouts/slideLayout12.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1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1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png"/><Relationship Id="rId3" Type="http://schemas.openxmlformats.org/officeDocument/2006/relationships/slideLayout" Target="../slideLayouts/slideLayout12.xml"/>
</Relationships>
</file>

<file path=ppt/slides/_rels/slide1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3.png"/><Relationship Id="rId3"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2.xml"/>
</Relationships>
</file>

<file path=ppt/slides/_rels/slide2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12.xml"/>
</Relationships>
</file>

<file path=ppt/slides/_rels/slide2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5.png"/><Relationship Id="rId3" Type="http://schemas.openxmlformats.org/officeDocument/2006/relationships/slideLayout" Target="../slideLayouts/slideLayout12.xml"/>
</Relationships>
</file>

<file path=ppt/slides/_rels/slide2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slideLayout" Target="../slideLayouts/slideLayout12.xml"/>
</Relationships>
</file>

<file path=ppt/slides/_rels/slide2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7.png"/><Relationship Id="rId3" Type="http://schemas.openxmlformats.org/officeDocument/2006/relationships/slideLayout" Target="../slideLayouts/slideLayout12.xml"/>
</Relationships>
</file>

<file path=ppt/slides/_rels/slide2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2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2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2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2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3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8.png"/><Relationship Id="rId3" Type="http://schemas.openxmlformats.org/officeDocument/2006/relationships/slideLayout" Target="../slideLayouts/slideLayout12.xml"/>
</Relationships>
</file>

<file path=ppt/slides/_rels/slide3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9.png"/><Relationship Id="rId3" Type="http://schemas.openxmlformats.org/officeDocument/2006/relationships/slideLayout" Target="../slideLayouts/slideLayout12.xml"/>
</Relationships>
</file>

<file path=ppt/slides/_rels/slide3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0.png"/><Relationship Id="rId3" Type="http://schemas.openxmlformats.org/officeDocument/2006/relationships/slideLayout" Target="../slideLayouts/slideLayout12.xml"/>
</Relationships>
</file>

<file path=ppt/slides/_rels/slide3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3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png"/><Relationship Id="rId3" Type="http://schemas.openxmlformats.org/officeDocument/2006/relationships/slideLayout" Target="../slideLayouts/slideLayout12.xml"/>
</Relationships>
</file>

<file path=ppt/slides/_rels/slide3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2.wmf"/><Relationship Id="rId3" Type="http://schemas.openxmlformats.org/officeDocument/2006/relationships/slideLayout" Target="../slideLayouts/slideLayout12.xml"/>
</Relationships>
</file>

<file path=ppt/slides/_rels/slide3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3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3.png"/><Relationship Id="rId3" Type="http://schemas.openxmlformats.org/officeDocument/2006/relationships/slideLayout" Target="../slideLayouts/slideLayout12.xml"/>
</Relationships>
</file>

<file path=ppt/slides/_rels/slide3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1.png"/><Relationship Id="rId3" Type="http://schemas.openxmlformats.org/officeDocument/2006/relationships/image" Target="../media/image24.wmf"/><Relationship Id="rId4"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2.xml"/>
</Relationships>
</file>

<file path=ppt/slides/_rels/slide4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5.wmf"/><Relationship Id="rId3" Type="http://schemas.openxmlformats.org/officeDocument/2006/relationships/slideLayout" Target="../slideLayouts/slideLayout12.xml"/>
</Relationships>
</file>

<file path=ppt/slides/_rels/slide4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6.wmf"/><Relationship Id="rId3" Type="http://schemas.openxmlformats.org/officeDocument/2006/relationships/slideLayout" Target="../slideLayouts/slideLayout12.xml"/>
</Relationships>
</file>

<file path=ppt/slides/_rels/slide4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7.png"/><Relationship Id="rId3" Type="http://schemas.openxmlformats.org/officeDocument/2006/relationships/slideLayout" Target="../slideLayouts/slideLayout12.xml"/>
</Relationships>
</file>

<file path=ppt/slides/_rels/slide4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4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2.xml"/>
</Relationships>
</file>

<file path=ppt/slides/_rels/slide5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8.png"/><Relationship Id="rId3" Type="http://schemas.openxmlformats.org/officeDocument/2006/relationships/slideLayout" Target="../slideLayouts/slideLayout12.xml"/>
</Relationships>
</file>

<file path=ppt/slides/_rels/slide5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5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6.png"/><Relationship Id="rId3" Type="http://schemas.openxmlformats.org/officeDocument/2006/relationships/slideLayout" Target="../slideLayouts/slideLayout12.xml"/>
</Relationships>
</file>

<file path=ppt/slides/_rels/slide6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29.png"/><Relationship Id="rId3"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2.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8.png"/><Relationship Id="rId3" Type="http://schemas.openxmlformats.org/officeDocument/2006/relationships/slideLayout" Target="../slideLayouts/slideLayout1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2" name="Título 1"/>
          <p:cNvSpPr/>
          <p:nvPr/>
        </p:nvSpPr>
        <p:spPr>
          <a:xfrm>
            <a:off x="2771640" y="4479480"/>
            <a:ext cx="9417960" cy="1252080"/>
          </a:xfrm>
          <a:prstGeom prst="rect">
            <a:avLst/>
          </a:prstGeom>
          <a:noFill/>
          <a:ln w="0">
            <a:noFill/>
          </a:ln>
        </p:spPr>
        <p:style>
          <a:lnRef idx="0"/>
          <a:fillRef idx="0"/>
          <a:effectRef idx="0"/>
          <a:fontRef idx="minor"/>
        </p:style>
        <p:txBody>
          <a:bodyPr lIns="119880" rIns="119880" tIns="62280" bIns="62280" anchor="t">
            <a:norm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400" strike="noStrike" u="none">
                <a:solidFill>
                  <a:srgbClr val="359830"/>
                </a:solidFill>
                <a:effectLst/>
                <a:uFillTx/>
                <a:latin typeface="Calibri"/>
                <a:ea typeface="Arial"/>
              </a:rPr>
              <a:t>CONSTRUÇÃO DE PÁGINAS WEB I</a:t>
            </a:r>
            <a:endParaRPr b="0" lang="pt-BR" sz="2400" strike="noStrike" u="none">
              <a:solidFill>
                <a:srgbClr val="000000"/>
              </a:solidFill>
              <a:effectLst/>
              <a:uFillTx/>
              <a:latin typeface="Arial"/>
            </a:endParaRPr>
          </a:p>
        </p:txBody>
      </p:sp>
      <p:sp>
        <p:nvSpPr>
          <p:cNvPr id="83" name="CaixaDeTexto 4"/>
          <p:cNvSpPr/>
          <p:nvPr/>
        </p:nvSpPr>
        <p:spPr>
          <a:xfrm>
            <a:off x="2578680" y="5278320"/>
            <a:ext cx="9178920" cy="704520"/>
          </a:xfrm>
          <a:prstGeom prst="rect">
            <a:avLst/>
          </a:prstGeom>
          <a:noFill/>
          <a:ln w="0">
            <a:noFill/>
          </a:ln>
        </p:spPr>
        <p:style>
          <a:lnRef idx="0"/>
          <a:fillRef idx="0"/>
          <a:effectRef idx="0"/>
          <a:fontRef idx="minor"/>
        </p:style>
        <p:txBody>
          <a:bodyPr lIns="119880" rIns="119880" tIns="62280" bIns="62280" anchor="t">
            <a:spAutoFit/>
          </a:bodyPr>
          <a:p>
            <a:pPr defTabSz="1218600">
              <a:lnSpc>
                <a:spcPct val="100000"/>
              </a:lnSpc>
              <a:spcBef>
                <a:spcPts val="74"/>
              </a:spcBef>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1870" strike="noStrike" u="none">
                <a:solidFill>
                  <a:srgbClr val="7f7f7f"/>
                </a:solidFill>
                <a:effectLst/>
                <a:uFillTx/>
                <a:latin typeface="Calibri"/>
                <a:ea typeface="Arial"/>
              </a:rPr>
              <a:t>Ermerson Moraes</a:t>
            </a:r>
            <a:r>
              <a:rPr b="0" lang="pt-BR" sz="1870" strike="noStrike" u="none">
                <a:solidFill>
                  <a:srgbClr val="7f7f7f"/>
                </a:solidFill>
                <a:effectLst/>
                <a:uFillTx/>
                <a:latin typeface="Calibri"/>
                <a:ea typeface="Arial"/>
              </a:rPr>
              <a:t>	</a:t>
            </a:r>
            <a:r>
              <a:rPr b="0" lang="pt-BR" sz="1870" strike="noStrike" u="none">
                <a:solidFill>
                  <a:srgbClr val="7f7f7f"/>
                </a:solidFill>
                <a:effectLst/>
                <a:uFillTx/>
                <a:latin typeface="Calibri"/>
                <a:ea typeface="Arial"/>
              </a:rPr>
              <a:t>Prof. EBTT – Informática/Desenvolvimento - Substituto </a:t>
            </a:r>
            <a:endParaRPr b="0" lang="pt-BR" sz="1870" strike="noStrike" u="none">
              <a:solidFill>
                <a:srgbClr val="000000"/>
              </a:solidFill>
              <a:effectLst/>
              <a:uFillTx/>
              <a:latin typeface="Arial"/>
            </a:endParaRPr>
          </a:p>
          <a:p>
            <a:pPr defTabSz="1218600">
              <a:lnSpc>
                <a:spcPct val="100000"/>
              </a:lnSpc>
              <a:spcBef>
                <a:spcPts val="74"/>
              </a:spcBef>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1870" strike="noStrike" u="none">
                <a:solidFill>
                  <a:srgbClr val="7f7f7f"/>
                </a:solidFill>
                <a:effectLst/>
                <a:uFillTx/>
                <a:latin typeface="Calibri"/>
                <a:ea typeface="Arial"/>
              </a:rPr>
              <a:t>Email: ermerson.moraes@ifms.edu.br</a:t>
            </a:r>
            <a:endParaRPr b="0" lang="pt-BR" sz="1870" strike="noStrike" u="none">
              <a:solidFill>
                <a:srgbClr val="000000"/>
              </a:solidFill>
              <a:effectLst/>
              <a:uFillTx/>
              <a:latin typeface="Arial"/>
            </a:endParaRPr>
          </a:p>
        </p:txBody>
      </p:sp>
      <p:sp>
        <p:nvSpPr>
          <p:cNvPr id="84" name=""/>
          <p:cNvSpPr txBox="1"/>
          <p:nvPr/>
        </p:nvSpPr>
        <p:spPr>
          <a:xfrm>
            <a:off x="2340000" y="900000"/>
            <a:ext cx="6300000" cy="1080000"/>
          </a:xfrm>
          <a:prstGeom prst="rect">
            <a:avLst/>
          </a:prstGeom>
          <a:noFill/>
          <a:ln w="0">
            <a:noFill/>
          </a:ln>
        </p:spPr>
        <p:txBody>
          <a:bodyPr lIns="90000" rIns="90000" tIns="45000" bIns="45000" anchor="t">
            <a:spAutoFit/>
          </a:bodyPr>
          <a:p>
            <a:r>
              <a:rPr b="0" lang="pt-BR" sz="2600" strike="noStrike" u="none">
                <a:solidFill>
                  <a:srgbClr val="000000"/>
                </a:solidFill>
                <a:effectLst/>
                <a:uFillTx/>
                <a:latin typeface="Arial"/>
              </a:rPr>
              <a:t>https://github.com/ermerson20205/cpw</a:t>
            </a:r>
            <a:r>
              <a:rPr b="0" lang="pt-BR" sz="2200" strike="noStrike" u="none">
                <a:solidFill>
                  <a:srgbClr val="000000"/>
                </a:solidFill>
                <a:effectLst/>
                <a:uFillTx/>
                <a:latin typeface="Arial"/>
              </a:rPr>
              <a:t>1</a:t>
            </a:r>
            <a:endParaRPr b="0" lang="pt-BR" sz="2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7" name="PlaceHolder 1"/>
          <p:cNvSpPr>
            <a:spLocks noGrp="1"/>
          </p:cNvSpPr>
          <p:nvPr>
            <p:ph/>
          </p:nvPr>
        </p:nvSpPr>
        <p:spPr>
          <a:xfrm>
            <a:off x="1143000" y="1891800"/>
            <a:ext cx="986652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Como funciona 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HTTP opera em um modelo cliente-servidor, em que um cliente, geralmente um navegador web, faz solicitações a um servidor para obter recursos, como páginas da web, imagens ou arquivos.</a:t>
            </a:r>
            <a:endParaRPr b="0" lang="pt-BR" sz="2000" strike="noStrike" u="none">
              <a:solidFill>
                <a:srgbClr val="000000"/>
              </a:solidFill>
              <a:effectLst/>
              <a:uFillTx/>
              <a:latin typeface="Arial"/>
            </a:endParaRPr>
          </a:p>
        </p:txBody>
      </p:sp>
      <p:sp>
        <p:nvSpPr>
          <p:cNvPr id="108"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09" name="Imagem 1" descr=""/>
          <p:cNvPicPr/>
          <p:nvPr/>
        </p:nvPicPr>
        <p:blipFill>
          <a:blip r:embed="rId2"/>
          <a:stretch/>
        </p:blipFill>
        <p:spPr>
          <a:xfrm>
            <a:off x="3347640" y="3508200"/>
            <a:ext cx="5495760" cy="26467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PlaceHolder 1"/>
          <p:cNvSpPr>
            <a:spLocks noGrp="1"/>
          </p:cNvSpPr>
          <p:nvPr>
            <p:ph/>
          </p:nvPr>
        </p:nvSpPr>
        <p:spPr>
          <a:xfrm>
            <a:off x="1143000" y="1891800"/>
            <a:ext cx="986652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Como funciona 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ciclo se inicia quando:</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cliente estabelece contato com o servidor, encaminhando uma requisição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Nessa solicitação, o cliente especifica o método pretendido (por exemplo, GET para obter informações) e o caminho do recurso desejado;</a:t>
            </a:r>
            <a:endParaRPr b="0" lang="pt-BR" sz="2000" strike="noStrike" u="none">
              <a:solidFill>
                <a:srgbClr val="000000"/>
              </a:solidFill>
              <a:effectLst/>
              <a:uFillTx/>
              <a:latin typeface="Arial"/>
            </a:endParaRPr>
          </a:p>
        </p:txBody>
      </p:sp>
      <p:sp>
        <p:nvSpPr>
          <p:cNvPr id="11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2" name="PlaceHolder 1"/>
          <p:cNvSpPr>
            <a:spLocks noGrp="1"/>
          </p:cNvSpPr>
          <p:nvPr>
            <p:ph/>
          </p:nvPr>
        </p:nvSpPr>
        <p:spPr>
          <a:xfrm>
            <a:off x="1143000" y="1891800"/>
            <a:ext cx="465768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Como funciona 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ciclo se inicia quando:</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Ao receber essa requisição, o servidor a processa e responde com uma mensagem HTTP, incluindo o recurso requisitado e informações adicionais no cabeçalho da resposta.</a:t>
            </a:r>
            <a:endParaRPr b="0" lang="pt-BR" sz="2000" strike="noStrike" u="none">
              <a:solidFill>
                <a:srgbClr val="000000"/>
              </a:solidFill>
              <a:effectLst/>
              <a:uFillTx/>
              <a:latin typeface="Arial"/>
            </a:endParaRPr>
          </a:p>
        </p:txBody>
      </p:sp>
      <p:sp>
        <p:nvSpPr>
          <p:cNvPr id="11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14" name="Imagem 1" descr=""/>
          <p:cNvPicPr/>
          <p:nvPr/>
        </p:nvPicPr>
        <p:blipFill>
          <a:blip r:embed="rId2"/>
          <a:stretch/>
        </p:blipFill>
        <p:spPr>
          <a:xfrm>
            <a:off x="5982840" y="2037600"/>
            <a:ext cx="5500800" cy="372096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5" name="PlaceHolder 1"/>
          <p:cNvSpPr>
            <a:spLocks noGrp="1"/>
          </p:cNvSpPr>
          <p:nvPr>
            <p:ph/>
          </p:nvPr>
        </p:nvSpPr>
        <p:spPr>
          <a:xfrm>
            <a:off x="1143000" y="1891800"/>
            <a:ext cx="951336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Como funciona 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 toda essa interação acontece por meio do protocolo TCP (Transmission Control Protocol), que garante uma comunicação confiável e orientada à conexão.</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Sem a necessidade de gerir o estado entre as requisições, o protocolo mantém uma certa simplicidade, promovendo também uma escalabilidade maior.</a:t>
            </a:r>
            <a:endParaRPr b="0" lang="pt-BR" sz="2000" strike="noStrike" u="none">
              <a:solidFill>
                <a:srgbClr val="000000"/>
              </a:solidFill>
              <a:effectLst/>
              <a:uFillTx/>
              <a:latin typeface="Arial"/>
            </a:endParaRPr>
          </a:p>
        </p:txBody>
      </p:sp>
      <p:sp>
        <p:nvSpPr>
          <p:cNvPr id="11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7" name="PlaceHolder 1"/>
          <p:cNvSpPr>
            <a:spLocks noGrp="1"/>
          </p:cNvSpPr>
          <p:nvPr>
            <p:ph/>
          </p:nvPr>
        </p:nvSpPr>
        <p:spPr>
          <a:xfrm>
            <a:off x="6516360" y="1891800"/>
            <a:ext cx="467676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Como funciona 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Contudo, para abordar a demanda de manter estados em determinadas aplicações web, são comumente empregados mecanismos suplementares, tais como cookies e sessões.</a:t>
            </a:r>
            <a:endParaRPr b="0" lang="pt-BR" sz="2000" strike="noStrike" u="none">
              <a:solidFill>
                <a:srgbClr val="000000"/>
              </a:solidFill>
              <a:effectLst/>
              <a:uFillTx/>
              <a:latin typeface="Arial"/>
            </a:endParaRPr>
          </a:p>
        </p:txBody>
      </p:sp>
      <p:sp>
        <p:nvSpPr>
          <p:cNvPr id="118"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19" name="Imagem 1" descr=""/>
          <p:cNvPicPr/>
          <p:nvPr/>
        </p:nvPicPr>
        <p:blipFill>
          <a:blip r:embed="rId2"/>
          <a:stretch/>
        </p:blipFill>
        <p:spPr>
          <a:xfrm>
            <a:off x="848880" y="2151360"/>
            <a:ext cx="5770080" cy="349308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PlaceHolder 1"/>
          <p:cNvSpPr>
            <a:spLocks noGrp="1"/>
          </p:cNvSpPr>
          <p:nvPr>
            <p:ph/>
          </p:nvPr>
        </p:nvSpPr>
        <p:spPr>
          <a:xfrm>
            <a:off x="1324440" y="1891800"/>
            <a:ext cx="9868320" cy="4138200"/>
          </a:xfrm>
          <a:prstGeom prst="rect">
            <a:avLst/>
          </a:prstGeom>
          <a:noFill/>
          <a:ln w="0">
            <a:noFill/>
          </a:ln>
        </p:spPr>
        <p:txBody>
          <a:bodyPr lIns="122040" rIns="122040" tIns="60840" bIns="60840" anchor="t">
            <a:no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que é o "S" no HTTPS?</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Vocês já notaram que a maioria dos sites hoje em dia usa https:// em vez de http://? Esse "S" significa "Seguro" (Secure).</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Pensem no HTTP como enviar um cartão-postal. Qualquer pessoa que o intercepte no caminho (como um provedor de internet ou alguém na mesma rede Wi-Fi pública) pode ler a mensagem.</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HTTPS (HTTP + TLS): Agora, pensem no HTTPS como enviar uma carta em um envelope lacrado e seguro</a:t>
            </a:r>
            <a:endParaRPr b="0" lang="pt-BR" sz="2000" strike="noStrike" u="none">
              <a:solidFill>
                <a:srgbClr val="000000"/>
              </a:solidFill>
              <a:effectLst/>
              <a:uFillTx/>
              <a:latin typeface="Arial"/>
            </a:endParaRPr>
          </a:p>
        </p:txBody>
      </p:sp>
      <p:sp>
        <p:nvSpPr>
          <p:cNvPr id="12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2" name="PlaceHolder 1"/>
          <p:cNvSpPr>
            <a:spLocks noGrp="1"/>
          </p:cNvSpPr>
          <p:nvPr>
            <p:ph/>
          </p:nvPr>
        </p:nvSpPr>
        <p:spPr>
          <a:xfrm>
            <a:off x="1324440" y="1891800"/>
            <a:ext cx="9868320" cy="4138200"/>
          </a:xfrm>
          <a:prstGeom prst="rect">
            <a:avLst/>
          </a:prstGeom>
          <a:noFill/>
          <a:ln w="0">
            <a:noFill/>
          </a:ln>
        </p:spPr>
        <p:txBody>
          <a:bodyPr lIns="122040" rIns="122040" tIns="60840" bIns="60840" anchor="t">
            <a:no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que é o "S" no HTTPS?</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Criptografia: A mensagem é embaralhada, então mesmo que alguém a intercepte, não consegue ler o conteúdo.</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Autenticação: Garante que você está realmente se comunicando com o servidor correto (ex: o site do seu banco) e não com um impostor.</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camada que adiciona essa segurança é chamada de TLS (Transport Layer Security), que opera em conjunto com o TCP para proteger nossas informações.</a:t>
            </a:r>
            <a:endParaRPr b="0" lang="pt-BR" sz="2000" strike="noStrike" u="none">
              <a:solidFill>
                <a:srgbClr val="000000"/>
              </a:solidFill>
              <a:effectLst/>
              <a:uFillTx/>
              <a:latin typeface="Arial"/>
            </a:endParaRPr>
          </a:p>
        </p:txBody>
      </p:sp>
      <p:sp>
        <p:nvSpPr>
          <p:cNvPr id="12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4" name="PlaceHolder 1"/>
          <p:cNvSpPr>
            <a:spLocks noGrp="1"/>
          </p:cNvSpPr>
          <p:nvPr>
            <p:ph/>
          </p:nvPr>
        </p:nvSpPr>
        <p:spPr>
          <a:xfrm>
            <a:off x="1152360" y="1891800"/>
            <a:ext cx="9532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marL="432000" indent="-324000" defTabSz="914400">
              <a:lnSpc>
                <a:spcPct val="110000"/>
              </a:lnSpc>
              <a:spcBef>
                <a:spcPts val="1585"/>
              </a:spcBef>
              <a:spcAft>
                <a:spcPts val="1321"/>
              </a:spcAft>
              <a:buClr>
                <a:srgbClr val="000000"/>
              </a:buClr>
              <a:buFont typeface="OpenSymbol"/>
              <a:buAutoNum type="arabicPeriod"/>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rgbClr val="000000"/>
                </a:solidFill>
                <a:effectLst/>
                <a:uFillTx/>
                <a:latin typeface="Calibri"/>
                <a:ea typeface="DejaVu Sans"/>
              </a:rPr>
              <a:t>Explique em suas próprias palavras o que é o HTTP e qual é a sua função na comunicação entre cliente (navegador) e servidor na Web. Utilize a analogia do “idioma” e “sistema de correios” apresentada na aula.</a:t>
            </a:r>
            <a:endParaRPr b="0" lang="pt-BR" sz="2000" strike="noStrike" u="none">
              <a:solidFill>
                <a:srgbClr val="000000"/>
              </a:solidFill>
              <a:effectLst/>
              <a:uFillTx/>
              <a:latin typeface="Arial"/>
            </a:endParaRPr>
          </a:p>
          <a:p>
            <a:pPr marL="432000" indent="-324000" defTabSz="914400">
              <a:lnSpc>
                <a:spcPct val="110000"/>
              </a:lnSpc>
              <a:spcBef>
                <a:spcPts val="1585"/>
              </a:spcBef>
              <a:spcAft>
                <a:spcPts val="1321"/>
              </a:spcAft>
              <a:buClr>
                <a:srgbClr val="000000"/>
              </a:buClr>
              <a:buFont typeface="OpenSymbol"/>
              <a:buAutoNum type="arabicPeriod"/>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rgbClr val="000000"/>
                </a:solidFill>
                <a:effectLst/>
                <a:uFillTx/>
                <a:latin typeface="Calibri"/>
                <a:ea typeface="DejaVu Sans"/>
              </a:rPr>
              <a:t>Crie uma tabela de evolução do HTTP, relacionando cada versão às suas principais características: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12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PlaceHolder 1"/>
          <p:cNvSpPr>
            <a:spLocks noGrp="1"/>
          </p:cNvSpPr>
          <p:nvPr>
            <p:ph/>
          </p:nvPr>
        </p:nvSpPr>
        <p:spPr>
          <a:xfrm>
            <a:off x="1152360" y="1891800"/>
            <a:ext cx="9532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Componentes de sistemas baseados em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HTTP é um protocolo cliente-servidor: as requisições são enviadas por uma entidade, o agente-usuário (ou um proxy em nome dele). A maior parte do tempo, o agente-usuário é um navegador da Web.</a:t>
            </a:r>
            <a:endParaRPr b="0" lang="pt-BR" sz="2000" strike="noStrike" u="none">
              <a:solidFill>
                <a:srgbClr val="000000"/>
              </a:solidFill>
              <a:effectLst/>
              <a:uFillTx/>
              <a:latin typeface="Arial"/>
            </a:endParaRPr>
          </a:p>
        </p:txBody>
      </p:sp>
      <p:sp>
        <p:nvSpPr>
          <p:cNvPr id="12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28" name="Imagem 1" descr=""/>
          <p:cNvPicPr/>
          <p:nvPr/>
        </p:nvPicPr>
        <p:blipFill>
          <a:blip r:embed="rId2"/>
          <a:stretch/>
        </p:blipFill>
        <p:spPr>
          <a:xfrm>
            <a:off x="3796200" y="3979440"/>
            <a:ext cx="4245480" cy="205020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9" name="PlaceHolder 1"/>
          <p:cNvSpPr>
            <a:spLocks noGrp="1"/>
          </p:cNvSpPr>
          <p:nvPr>
            <p:ph/>
          </p:nvPr>
        </p:nvSpPr>
        <p:spPr>
          <a:xfrm>
            <a:off x="1152360" y="1891800"/>
            <a:ext cx="9532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Componentes de sistemas baseados em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Cada requisição individual é enviada para um servidor, que irá lidar com isso e fornecer um resultado, chamado de resposta. Entre a solicitação e a resposta existem várias entidades, os proxies, que executam operações diferentes e atuam como gateways (intermediários) ou caches, por exemplo.</a:t>
            </a:r>
            <a:endParaRPr b="0" lang="pt-BR" sz="2000" strike="noStrike" u="none">
              <a:solidFill>
                <a:srgbClr val="000000"/>
              </a:solidFill>
              <a:effectLst/>
              <a:uFillTx/>
              <a:latin typeface="Arial"/>
            </a:endParaRPr>
          </a:p>
        </p:txBody>
      </p:sp>
      <p:sp>
        <p:nvSpPr>
          <p:cNvPr id="130"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31" name="Imagem 2" descr=""/>
          <p:cNvPicPr/>
          <p:nvPr/>
        </p:nvPicPr>
        <p:blipFill>
          <a:blip r:embed="rId2"/>
          <a:stretch/>
        </p:blipFill>
        <p:spPr>
          <a:xfrm>
            <a:off x="4291920" y="4314960"/>
            <a:ext cx="3606840" cy="216396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5"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Introdução </a:t>
            </a:r>
            <a:endParaRPr b="0" lang="pt-BR" sz="2000" strike="noStrike" u="none">
              <a:solidFill>
                <a:srgbClr val="000000"/>
              </a:solidFill>
              <a:effectLst/>
              <a:uFillTx/>
              <a:latin typeface="Arial"/>
            </a:endParaRPr>
          </a:p>
          <a:p>
            <a:pPr indent="0" defTabSz="914400">
              <a:lnSpc>
                <a:spcPct val="12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Imaginem que a internet é um grande país. Para que as cidades (servidores) e os cidadãos (navegadores) possam conversar e trocar mercadorias (dados), eles precisam de um idioma e um sistema de correios em comum. Esse sistema é o nosso </a:t>
            </a:r>
            <a:r>
              <a:rPr b="0" lang="pt-BR" sz="2000" strike="noStrike" u="sng">
                <a:solidFill>
                  <a:srgbClr val="000000"/>
                </a:solidFill>
                <a:effectLst/>
                <a:uFillTx/>
                <a:latin typeface="Calibri"/>
                <a:ea typeface="DejaVu Sans"/>
              </a:rPr>
              <a:t>protocolo HTTP</a:t>
            </a:r>
            <a:r>
              <a:rPr b="0" lang="pt-BR" sz="2000" strike="noStrike" u="none">
                <a:solidFill>
                  <a:srgbClr val="000000"/>
                </a:solidFill>
                <a:effectLst/>
                <a:uFillTx/>
                <a:latin typeface="Calibri"/>
                <a:ea typeface="DejaVu Sans"/>
              </a:rPr>
              <a:t>.</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8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87" name="Imagem 2" descr=""/>
          <p:cNvPicPr/>
          <p:nvPr/>
        </p:nvPicPr>
        <p:blipFill>
          <a:blip r:embed="rId2"/>
          <a:stretch/>
        </p:blipFill>
        <p:spPr>
          <a:xfrm>
            <a:off x="3508200" y="3858840"/>
            <a:ext cx="5174640" cy="2586960"/>
          </a:xfrm>
          <a:prstGeom prst="rect">
            <a:avLst/>
          </a:prstGeom>
          <a:noFill/>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2" name="PlaceHolder 1"/>
          <p:cNvSpPr>
            <a:spLocks noGrp="1"/>
          </p:cNvSpPr>
          <p:nvPr>
            <p:ph/>
          </p:nvPr>
        </p:nvSpPr>
        <p:spPr>
          <a:xfrm>
            <a:off x="1152360" y="1891800"/>
            <a:ext cx="9532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Cliente: o agente-usuário</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agente-usuário é qualquer ferramenta que age em nome do usuário. Essa função é predominantemente realizada pelo navegador Web; algumas poucas exceções são programas usados por engenheiros e desenvolvedores Web para debugar as suas aplicações.</a:t>
            </a:r>
            <a:endParaRPr b="0" lang="pt-BR" sz="2000" strike="noStrike" u="none">
              <a:solidFill>
                <a:srgbClr val="000000"/>
              </a:solidFill>
              <a:effectLst/>
              <a:uFillTx/>
              <a:latin typeface="Arial"/>
            </a:endParaRPr>
          </a:p>
        </p:txBody>
      </p:sp>
      <p:sp>
        <p:nvSpPr>
          <p:cNvPr id="13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34" name="Imagem 1" descr=""/>
          <p:cNvPicPr/>
          <p:nvPr/>
        </p:nvPicPr>
        <p:blipFill>
          <a:blip r:embed="rId2"/>
          <a:stretch/>
        </p:blipFill>
        <p:spPr>
          <a:xfrm>
            <a:off x="1472040" y="4404960"/>
            <a:ext cx="8893800" cy="119880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5" name="PlaceHolder 1"/>
          <p:cNvSpPr>
            <a:spLocks noGrp="1"/>
          </p:cNvSpPr>
          <p:nvPr>
            <p:ph/>
          </p:nvPr>
        </p:nvSpPr>
        <p:spPr>
          <a:xfrm>
            <a:off x="1152360" y="1891800"/>
            <a:ext cx="4868640" cy="4138200"/>
          </a:xfrm>
          <a:prstGeom prst="rect">
            <a:avLst/>
          </a:prstGeom>
          <a:noFill/>
          <a:ln w="0">
            <a:noFill/>
          </a:ln>
        </p:spPr>
        <p:txBody>
          <a:bodyPr lIns="122040" rIns="122040" tIns="60840" bIns="60840" anchor="t">
            <a:normAutofit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Cliente: o agente-usuário</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Para mostrar uma página Web, o navegador envia uma requisição para buscar o documento HTML da página. </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Depois o navegador interpreta esses recursos para mostrar ao usuário a página completa. Existem scripts executados pelo navegador que buscam mais recursos em fases subsequentes e conforme o uso da página e o navegador atualiza a página de acordo.</a:t>
            </a:r>
            <a:endParaRPr b="0" lang="pt-BR" sz="2000" strike="noStrike" u="none">
              <a:solidFill>
                <a:srgbClr val="000000"/>
              </a:solidFill>
              <a:effectLst/>
              <a:uFillTx/>
              <a:latin typeface="Arial"/>
            </a:endParaRPr>
          </a:p>
        </p:txBody>
      </p:sp>
      <p:sp>
        <p:nvSpPr>
          <p:cNvPr id="13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37" name="Imagem 2" descr=""/>
          <p:cNvPicPr/>
          <p:nvPr/>
        </p:nvPicPr>
        <p:blipFill>
          <a:blip r:embed="rId2"/>
          <a:stretch/>
        </p:blipFill>
        <p:spPr>
          <a:xfrm>
            <a:off x="6553800" y="1721520"/>
            <a:ext cx="4494960" cy="468108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8" name="PlaceHolder 1"/>
          <p:cNvSpPr>
            <a:spLocks noGrp="1"/>
          </p:cNvSpPr>
          <p:nvPr>
            <p:ph/>
          </p:nvPr>
        </p:nvSpPr>
        <p:spPr>
          <a:xfrm>
            <a:off x="1152360" y="1891800"/>
            <a:ext cx="6591960" cy="4138200"/>
          </a:xfrm>
          <a:prstGeom prst="rect">
            <a:avLst/>
          </a:prstGeom>
          <a:noFill/>
          <a:ln w="0">
            <a:noFill/>
          </a:ln>
        </p:spPr>
        <p:txBody>
          <a:bodyPr lIns="122040" rIns="122040" tIns="60840" bIns="60840" anchor="t">
            <a:normAutofit fontScale="92500"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servidor de páginas Web</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Do outro lado do canal de comunicação está o servidor que serve o documento requisitado pelo usuário. Um servidor se apresenta virtualmente apenas como uma máquina: isto porque o servidor pode ser uma coleção de servidores dividindo a carga (através de uma técnica chamada balanceamento de carga) ou também como um programa complexo que acessa outros servidores (como um cache, um servidor de banco de dados, servidores de e-commerce (lojas virtuais), etc.), gerando toda ou parte do documento solicitado.</a:t>
            </a:r>
            <a:endParaRPr b="0" lang="pt-BR" sz="2000" strike="noStrike" u="none">
              <a:solidFill>
                <a:srgbClr val="000000"/>
              </a:solidFill>
              <a:effectLst/>
              <a:uFillTx/>
              <a:latin typeface="Arial"/>
            </a:endParaRPr>
          </a:p>
        </p:txBody>
      </p:sp>
      <p:sp>
        <p:nvSpPr>
          <p:cNvPr id="13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40" name="Imagem 1" descr=""/>
          <p:cNvPicPr/>
          <p:nvPr/>
        </p:nvPicPr>
        <p:blipFill>
          <a:blip r:embed="rId2"/>
          <a:stretch/>
        </p:blipFill>
        <p:spPr>
          <a:xfrm>
            <a:off x="7884720" y="3112200"/>
            <a:ext cx="3367440" cy="169740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1"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Proxies (ou representantes)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Entre o navegador Web e o servidor, vários computadores e máquinas transmitem as mensagens HTTP. Essas máquinas que operam na camada de aplicação são normalmente conhecidas como proxies (ou representantes, ou procuradores, etc). Eles podem ser transparentes ou não (alterações nas requisições não passam por eles), e podem desempenhar várias funções:</a:t>
            </a:r>
            <a:endParaRPr b="0" lang="pt-BR" sz="2000" strike="noStrike" u="none">
              <a:solidFill>
                <a:srgbClr val="000000"/>
              </a:solidFill>
              <a:effectLst/>
              <a:uFillTx/>
              <a:latin typeface="Arial"/>
            </a:endParaRPr>
          </a:p>
        </p:txBody>
      </p:sp>
      <p:sp>
        <p:nvSpPr>
          <p:cNvPr id="142"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43" name="Imagem 2" descr=""/>
          <p:cNvPicPr/>
          <p:nvPr/>
        </p:nvPicPr>
        <p:blipFill>
          <a:blip r:embed="rId2"/>
          <a:stretch/>
        </p:blipFill>
        <p:spPr>
          <a:xfrm>
            <a:off x="4151520" y="4324320"/>
            <a:ext cx="3611160" cy="217116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4"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Proxies (ou representantes)</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cacheamento </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filtragem </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balanceamento de carga </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autenticação </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autorização </a:t>
            </a:r>
            <a:endParaRPr b="0" lang="pt-BR" sz="2000" strike="noStrike" u="none">
              <a:solidFill>
                <a:srgbClr val="000000"/>
              </a:solidFill>
              <a:effectLst/>
              <a:uFillTx/>
              <a:latin typeface="Arial"/>
            </a:endParaRPr>
          </a:p>
          <a:p>
            <a:pPr marL="216000" indent="-216000" defTabSz="914400">
              <a:lnSpc>
                <a:spcPct val="80000"/>
              </a:lnSpc>
              <a:spcBef>
                <a:spcPts val="1585"/>
              </a:spcBef>
              <a:spcAft>
                <a:spcPts val="1321"/>
              </a:spcAft>
              <a:buClr>
                <a:srgbClr val="000000"/>
              </a:buClr>
              <a:buSzPct val="45000"/>
              <a:buFont typeface="Wingdings" charset="2"/>
              <a:buChar char=""/>
              <a:tabLst>
                <a:tab algn="l" pos="0"/>
              </a:tabLst>
            </a:pPr>
            <a:r>
              <a:rPr b="0" lang="pt-BR" sz="2000" strike="noStrike" u="none">
                <a:solidFill>
                  <a:srgbClr val="000000"/>
                </a:solidFill>
                <a:effectLst/>
                <a:uFillTx/>
                <a:latin typeface="Calibri"/>
                <a:ea typeface="DejaVu Sans"/>
              </a:rPr>
              <a:t>registro de informação </a:t>
            </a:r>
            <a:endParaRPr b="0" lang="pt-BR" sz="2000" strike="noStrike" u="none">
              <a:solidFill>
                <a:srgbClr val="000000"/>
              </a:solidFill>
              <a:effectLst/>
              <a:uFillTx/>
              <a:latin typeface="Arial"/>
            </a:endParaRPr>
          </a:p>
        </p:txBody>
      </p:sp>
      <p:sp>
        <p:nvSpPr>
          <p:cNvPr id="14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6"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é simples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Mesmo com mais complexidade introduzida no HTTP/2.0 por encapsular mensagens HTTP em quadros (frames), o HTTP foi projetado para ser simples e legível às pessoas. As mensagens HTTP podem ser lidas e entendidas por qualquer um, provendo uma maior facilidade para desenvolvimento e testes, e reduzir a complexidade para os estudantes.</a:t>
            </a:r>
            <a:endParaRPr b="0" lang="pt-BR" sz="2000" strike="noStrike" u="none">
              <a:solidFill>
                <a:srgbClr val="000000"/>
              </a:solidFill>
              <a:effectLst/>
              <a:uFillTx/>
              <a:latin typeface="Arial"/>
            </a:endParaRPr>
          </a:p>
        </p:txBody>
      </p:sp>
      <p:sp>
        <p:nvSpPr>
          <p:cNvPr id="14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8"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é extensível</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Introduzidos no HTTP/1.0, os cabeçalhos HTTP fazem com que este protocolo seja fácil para estender e usá-lo para experimentos. Novas funcionalidades podem até ser introduzidas pelo simples acordo entre um cliente e um servidor sobre a nova semântica de um cabeçalho.</a:t>
            </a:r>
            <a:endParaRPr b="0" lang="pt-BR" sz="2000" strike="noStrike" u="none">
              <a:solidFill>
                <a:srgbClr val="000000"/>
              </a:solidFill>
              <a:effectLst/>
              <a:uFillTx/>
              <a:latin typeface="Arial"/>
            </a:endParaRPr>
          </a:p>
        </p:txBody>
      </p:sp>
      <p:sp>
        <p:nvSpPr>
          <p:cNvPr id="14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0"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não tem estado, mas tem sessões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é sem estado: não existe uma relação entre duas requisições sendo feitas através da mesma conexão. Mas como o fundamento básico do HTTP é não manter estados, cookies HTTP permitem que as sessões tenham estados. Usando a extensibilidade dos cabeçalhos, os cookies são adicionados ao fluxo do HTTP, permitindo que a criação de sessão em cada requisição HTTP compartilhem o mesmo contexto, ou o mesmo estado.</a:t>
            </a:r>
            <a:endParaRPr b="0" lang="pt-BR" sz="2000" strike="noStrike" u="none">
              <a:solidFill>
                <a:srgbClr val="000000"/>
              </a:solidFill>
              <a:effectLst/>
              <a:uFillTx/>
              <a:latin typeface="Arial"/>
            </a:endParaRPr>
          </a:p>
        </p:txBody>
      </p:sp>
      <p:sp>
        <p:nvSpPr>
          <p:cNvPr id="15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2"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HTTP não tem estado, mas tem sessões</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Como vimos, o HTTP não guarda informações entre duas requisições. Então, como um site sabe que você já fez login? A resposta está nos cookies. Pense nos cookies como um crachá de um evento:</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Primeira Visita (Check-in): Você acessa um site (ex: uma loja virtual) e faz o login pela primeira vez. O servidor não te conhece.</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Recebendo o Crachá (Cookie): Após o login, o servidor te envia uma resposta que inclui um pequeno arquivo de texto, o cookie. Esse cookie é como um crachá com um número de identificação único. Seu navegador o guarda.</a:t>
            </a:r>
            <a:endParaRPr b="0" lang="pt-BR" sz="1800" strike="noStrike" u="none">
              <a:solidFill>
                <a:srgbClr val="000000"/>
              </a:solidFill>
              <a:effectLst/>
              <a:uFillTx/>
              <a:latin typeface="Arial"/>
            </a:endParaRPr>
          </a:p>
        </p:txBody>
      </p:sp>
      <p:sp>
        <p:nvSpPr>
          <p:cNvPr id="15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PlaceHolder 1"/>
          <p:cNvSpPr>
            <a:spLocks noGrp="1"/>
          </p:cNvSpPr>
          <p:nvPr>
            <p:ph/>
          </p:nvPr>
        </p:nvSpPr>
        <p:spPr>
          <a:xfrm>
            <a:off x="1152360" y="1891800"/>
            <a:ext cx="9608760" cy="4138200"/>
          </a:xfrm>
          <a:prstGeom prst="rect">
            <a:avLst/>
          </a:prstGeom>
          <a:noFill/>
          <a:ln w="0">
            <a:noFill/>
          </a:ln>
        </p:spPr>
        <p:txBody>
          <a:bodyPr lIns="122040" rIns="122040" tIns="60840" bIns="60840" anchor="t">
            <a:no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HTTP não tem estado, mas tem sessões</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Retornando ao Evento: Ao clicar em outro link na mesma loja (ex: "Meu Carrinho"), seu navegador automaticamente envia o crachá (cookie) de volta para o servidor junto com a nova requisição.</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Sendo Reconhecido: O servidor lê o seu crachá, vê seu número de identificação e pensa: "Ah, eu conheço este usuário! Ele já está logado." E assim ele mantém sua sessão ativa, mostrando seus itens no carrinho.</a:t>
            </a:r>
            <a:endParaRPr b="0" lang="pt-BR" sz="18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1800" strike="noStrike" u="none">
                <a:solidFill>
                  <a:srgbClr val="000000"/>
                </a:solidFill>
                <a:effectLst/>
                <a:uFillTx/>
                <a:latin typeface="Calibri"/>
                <a:ea typeface="DejaVu Sans"/>
              </a:rPr>
              <a:t>É usando a extensibilidade dos cabeçalhos que os cookies são adicionados ao fluxo HTTP, permitindo a criação de sessões com estado.</a:t>
            </a:r>
            <a:endParaRPr b="0" lang="pt-BR" sz="1800" strike="noStrike" u="none">
              <a:solidFill>
                <a:srgbClr val="000000"/>
              </a:solidFill>
              <a:effectLst/>
              <a:uFillTx/>
              <a:latin typeface="Arial"/>
            </a:endParaRPr>
          </a:p>
        </p:txBody>
      </p:sp>
      <p:sp>
        <p:nvSpPr>
          <p:cNvPr id="15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Introdução </a:t>
            </a:r>
            <a:endParaRPr b="0" lang="pt-BR" sz="2000" strike="noStrike" u="none">
              <a:solidFill>
                <a:srgbClr val="000000"/>
              </a:solidFill>
              <a:effectLst/>
              <a:uFillTx/>
              <a:latin typeface="Arial"/>
            </a:endParaRPr>
          </a:p>
          <a:p>
            <a:pPr indent="0" defTabSz="914400">
              <a:lnSpc>
                <a:spcPct val="12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que é o HTTP? Apresento o Hypertext Transfer Protocol como o idioma padrão da World Wide Web. É ele que define as regras de como os navegadores pedem informações e como os servidores as entregam.</a:t>
            </a:r>
            <a:endParaRPr b="0" lang="pt-BR" sz="2000" strike="noStrike" u="none">
              <a:solidFill>
                <a:srgbClr val="000000"/>
              </a:solidFill>
              <a:effectLst/>
              <a:uFillTx/>
              <a:latin typeface="Arial"/>
            </a:endParaRPr>
          </a:p>
        </p:txBody>
      </p:sp>
      <p:sp>
        <p:nvSpPr>
          <p:cNvPr id="8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6" name="PlaceHolder 1"/>
          <p:cNvSpPr>
            <a:spLocks noGrp="1"/>
          </p:cNvSpPr>
          <p:nvPr>
            <p:ph/>
          </p:nvPr>
        </p:nvSpPr>
        <p:spPr>
          <a:xfrm>
            <a:off x="6054840" y="1891800"/>
            <a:ext cx="4963680" cy="4138200"/>
          </a:xfrm>
          <a:prstGeom prst="rect">
            <a:avLst/>
          </a:prstGeom>
          <a:noFill/>
          <a:ln w="0">
            <a:noFill/>
          </a:ln>
        </p:spPr>
        <p:txBody>
          <a:bodyPr lIns="122040" rIns="122040" tIns="60840" bIns="60840" anchor="t">
            <a:normAutofit fontScale="92500"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 e conexões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HTTP não requer que o protocolo de transporte utilizado seja baseado em conexões, só requer que seja confiável ou não perca mensagens (sem pelo menos apresentar erros). Dentre os dois protocolos de transporte mais comuns na internet, o TCP é confiável e o UDP não. Portanto, o HTTP utiliza o padrão TCP, que é baseado em conexão, mesmo que nem sempre seja obrigatório o uso de uma conexão.</a:t>
            </a:r>
            <a:endParaRPr b="0" lang="pt-BR" sz="2000" strike="noStrike" u="none">
              <a:solidFill>
                <a:srgbClr val="000000"/>
              </a:solidFill>
              <a:effectLst/>
              <a:uFillTx/>
              <a:latin typeface="Arial"/>
            </a:endParaRPr>
          </a:p>
        </p:txBody>
      </p:sp>
      <p:sp>
        <p:nvSpPr>
          <p:cNvPr id="15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58" name="Imagem 1" descr=""/>
          <p:cNvPicPr/>
          <p:nvPr/>
        </p:nvPicPr>
        <p:blipFill>
          <a:blip r:embed="rId2"/>
          <a:stretch/>
        </p:blipFill>
        <p:spPr>
          <a:xfrm>
            <a:off x="158040" y="2405880"/>
            <a:ext cx="5866200" cy="3519720"/>
          </a:xfrm>
          <a:prstGeom prst="rect">
            <a:avLst/>
          </a:prstGeom>
          <a:noFill/>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9" name="PlaceHolder 1"/>
          <p:cNvSpPr>
            <a:spLocks noGrp="1"/>
          </p:cNvSpPr>
          <p:nvPr>
            <p:ph/>
          </p:nvPr>
        </p:nvSpPr>
        <p:spPr>
          <a:xfrm>
            <a:off x="1090440" y="1891800"/>
            <a:ext cx="979992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Fluxo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Quando o cliente quer comunicar com um servidor, este sendo um servidor final ou um proxy, ele realiza os seguintes passos: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1-Abre uma conexão TCP: A conexão TCP será usada para enviar uma requisição, ou várias, e receber uma resposta. O cliente pode abrir uma nova conexão, reusar uma conexão  existente, ou abrir várias conexões aos servidores.</a:t>
            </a:r>
            <a:endParaRPr b="0" lang="pt-BR" sz="2000" strike="noStrike" u="none">
              <a:solidFill>
                <a:srgbClr val="000000"/>
              </a:solidFill>
              <a:effectLst/>
              <a:uFillTx/>
              <a:latin typeface="Arial"/>
            </a:endParaRPr>
          </a:p>
        </p:txBody>
      </p:sp>
      <p:sp>
        <p:nvSpPr>
          <p:cNvPr id="160"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1" name="PlaceHolder 1"/>
          <p:cNvSpPr>
            <a:spLocks noGrp="1"/>
          </p:cNvSpPr>
          <p:nvPr>
            <p:ph/>
          </p:nvPr>
        </p:nvSpPr>
        <p:spPr>
          <a:xfrm>
            <a:off x="1090440" y="1891800"/>
            <a:ext cx="979992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Fluxo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2-Envia uma mensagem HTTP. Com o HTTP/2.0, essas mensagens simples são encapsuladas dentro de quadros (frames), tornando-as impossíveis de ler diretamente, mas o princípio se mantém o mesmo.</a:t>
            </a:r>
            <a:endParaRPr b="0" lang="pt-BR" sz="2000" strike="noStrike" u="none">
              <a:solidFill>
                <a:srgbClr val="000000"/>
              </a:solidFill>
              <a:effectLst/>
              <a:uFillTx/>
              <a:latin typeface="Arial"/>
            </a:endParaRPr>
          </a:p>
        </p:txBody>
      </p:sp>
      <p:sp>
        <p:nvSpPr>
          <p:cNvPr id="162"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63" name="Imagem 1" descr=""/>
          <p:cNvPicPr/>
          <p:nvPr/>
        </p:nvPicPr>
        <p:blipFill>
          <a:blip r:embed="rId2"/>
          <a:stretch/>
        </p:blipFill>
        <p:spPr>
          <a:xfrm>
            <a:off x="4093920" y="4390560"/>
            <a:ext cx="3792240" cy="163944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4" name="PlaceHolder 1"/>
          <p:cNvSpPr>
            <a:spLocks noGrp="1"/>
          </p:cNvSpPr>
          <p:nvPr>
            <p:ph/>
          </p:nvPr>
        </p:nvSpPr>
        <p:spPr>
          <a:xfrm>
            <a:off x="1090440" y="1891800"/>
            <a:ext cx="609408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Fluxo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3-Lê a resposta do servidor</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4-Fecha ou reutiliza a conexão para requisições futuras.</a:t>
            </a:r>
            <a:endParaRPr b="0" lang="pt-BR" sz="2000" strike="noStrike" u="none">
              <a:solidFill>
                <a:srgbClr val="000000"/>
              </a:solidFill>
              <a:effectLst/>
              <a:uFillTx/>
              <a:latin typeface="Arial"/>
            </a:endParaRPr>
          </a:p>
        </p:txBody>
      </p:sp>
      <p:sp>
        <p:nvSpPr>
          <p:cNvPr id="16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66" name="Imagem 2" descr=""/>
          <p:cNvPicPr/>
          <p:nvPr/>
        </p:nvPicPr>
        <p:blipFill>
          <a:blip r:embed="rId2"/>
          <a:stretch/>
        </p:blipFill>
        <p:spPr>
          <a:xfrm>
            <a:off x="7139880" y="2635920"/>
            <a:ext cx="4439880" cy="2649600"/>
          </a:xfrm>
          <a:prstGeom prst="rect">
            <a:avLst/>
          </a:prstGeom>
          <a:noFill/>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7" name="PlaceHolder 1"/>
          <p:cNvSpPr>
            <a:spLocks noGrp="1"/>
          </p:cNvSpPr>
          <p:nvPr>
            <p:ph/>
          </p:nvPr>
        </p:nvSpPr>
        <p:spPr>
          <a:xfrm>
            <a:off x="1090440" y="1891800"/>
            <a:ext cx="9694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HTTP/1.1 e mensagens mais antigas HTTP são legíveis às pessoas. No HTTP/2.0, essas mensagens são embutidas numa nova estrutura binária, um quadro, permitindo otimizações como compressão de cabeçalhos e multiplexação. É portanto útil entender as mensagens HTTP/2.0 no formato da versão HTTP/1.1.</a:t>
            </a:r>
            <a:endParaRPr b="0" lang="pt-BR" sz="2000" strike="noStrike" u="none">
              <a:solidFill>
                <a:srgbClr val="000000"/>
              </a:solidFill>
              <a:effectLst/>
              <a:uFillTx/>
              <a:latin typeface="Arial"/>
            </a:endParaRPr>
          </a:p>
        </p:txBody>
      </p:sp>
      <p:sp>
        <p:nvSpPr>
          <p:cNvPr id="168"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9" name="PlaceHolder 1"/>
          <p:cNvSpPr>
            <a:spLocks noGrp="1"/>
          </p:cNvSpPr>
          <p:nvPr>
            <p:ph/>
          </p:nvPr>
        </p:nvSpPr>
        <p:spPr>
          <a:xfrm>
            <a:off x="1090440" y="1891800"/>
            <a:ext cx="969444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Exemplo de uma requisição HTTP:</a:t>
            </a:r>
            <a:endParaRPr b="0" lang="pt-BR" sz="2000" strike="noStrike" u="none">
              <a:solidFill>
                <a:srgbClr val="000000"/>
              </a:solidFill>
              <a:effectLst/>
              <a:uFillTx/>
              <a:latin typeface="Arial"/>
            </a:endParaRPr>
          </a:p>
        </p:txBody>
      </p:sp>
      <p:sp>
        <p:nvSpPr>
          <p:cNvPr id="170"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71" name="Imagem 1" descr=""/>
          <p:cNvPicPr/>
          <p:nvPr/>
        </p:nvPicPr>
        <p:blipFill>
          <a:blip r:embed="rId2"/>
          <a:stretch/>
        </p:blipFill>
        <p:spPr>
          <a:xfrm>
            <a:off x="5490360" y="2375640"/>
            <a:ext cx="5529600" cy="31705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2" name="PlaceHolder 1"/>
          <p:cNvSpPr>
            <a:spLocks noGrp="1"/>
          </p:cNvSpPr>
          <p:nvPr>
            <p:ph/>
          </p:nvPr>
        </p:nvSpPr>
        <p:spPr>
          <a:xfrm>
            <a:off x="1090440" y="1891800"/>
            <a:ext cx="6198120" cy="4138200"/>
          </a:xfrm>
          <a:prstGeom prst="rect">
            <a:avLst/>
          </a:prstGeom>
          <a:noFill/>
          <a:ln w="0">
            <a:noFill/>
          </a:ln>
        </p:spPr>
        <p:txBody>
          <a:bodyPr lIns="122040" rIns="122040" tIns="60840" bIns="60840" anchor="t">
            <a:normAutofit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 requisições consistem dos seguintes elementos: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Um método HTTP, geralmente é um verbo como GET, POST, DELETE, PUT, etc, ou um substantivo como OPTIONS ou HEAD que define qual operação o cliente quer fazer. </a:t>
            </a:r>
            <a:endParaRPr b="0" lang="pt-BR" sz="2000" strike="noStrike" u="none">
              <a:solidFill>
                <a:srgbClr val="000000"/>
              </a:solidFill>
              <a:effectLst/>
              <a:uFillTx/>
              <a:latin typeface="Arial"/>
            </a:endParaRPr>
          </a:p>
        </p:txBody>
      </p:sp>
      <p:sp>
        <p:nvSpPr>
          <p:cNvPr id="17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74" name="Imagem 2" descr=""/>
          <p:cNvPicPr/>
          <p:nvPr/>
        </p:nvPicPr>
        <p:blipFill>
          <a:blip r:embed="rId2"/>
          <a:stretch/>
        </p:blipFill>
        <p:spPr>
          <a:xfrm>
            <a:off x="7498080" y="2670120"/>
            <a:ext cx="3521520" cy="2581200"/>
          </a:xfrm>
          <a:prstGeom prst="rect">
            <a:avLst/>
          </a:prstGeom>
          <a:noFill/>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5" name="PlaceHolder 1"/>
          <p:cNvSpPr>
            <a:spLocks noGrp="1"/>
          </p:cNvSpPr>
          <p:nvPr>
            <p:ph/>
          </p:nvPr>
        </p:nvSpPr>
        <p:spPr>
          <a:xfrm>
            <a:off x="1090440" y="1891800"/>
            <a:ext cx="952920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Métodos HTTP: O que o cliente quer fazer?</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método HTTP é como um verbo que diz ao servidor qual ação o cliente deseja executar. Os mais comuns são:</a:t>
            </a:r>
            <a:endParaRPr b="0" lang="pt-BR" sz="2000" strike="noStrike" u="none">
              <a:solidFill>
                <a:srgbClr val="000000"/>
              </a:solidFill>
              <a:effectLst/>
              <a:uFillTx/>
              <a:latin typeface="Arial"/>
            </a:endParaRPr>
          </a:p>
        </p:txBody>
      </p:sp>
      <p:sp>
        <p:nvSpPr>
          <p:cNvPr id="17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7" name="PlaceHolder 1"/>
          <p:cNvSpPr>
            <a:spLocks noGrp="1"/>
          </p:cNvSpPr>
          <p:nvPr>
            <p:ph/>
          </p:nvPr>
        </p:nvSpPr>
        <p:spPr>
          <a:xfrm>
            <a:off x="1090440" y="1891800"/>
            <a:ext cx="619812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178"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79" name="Imagem 1" descr=""/>
          <p:cNvPicPr/>
          <p:nvPr/>
        </p:nvPicPr>
        <p:blipFill>
          <a:blip r:embed="rId2"/>
          <a:stretch/>
        </p:blipFill>
        <p:spPr>
          <a:xfrm>
            <a:off x="2906280" y="3429000"/>
            <a:ext cx="7657200" cy="2690640"/>
          </a:xfrm>
          <a:prstGeom prst="rect">
            <a:avLst/>
          </a:prstGeom>
          <a:noFill/>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0" name="PlaceHolder 1"/>
          <p:cNvSpPr>
            <a:spLocks noGrp="1"/>
          </p:cNvSpPr>
          <p:nvPr>
            <p:ph/>
          </p:nvPr>
        </p:nvSpPr>
        <p:spPr>
          <a:xfrm>
            <a:off x="1090440" y="1891800"/>
            <a:ext cx="6198120" cy="4138200"/>
          </a:xfrm>
          <a:prstGeom prst="rect">
            <a:avLst/>
          </a:prstGeom>
          <a:noFill/>
          <a:ln w="0">
            <a:noFill/>
          </a:ln>
        </p:spPr>
        <p:txBody>
          <a:bodyPr lIns="122040" rIns="122040" tIns="60840" bIns="60840" anchor="t">
            <a:normAutofit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 requisições consistem dos seguintes elementos: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caminho do recurso a ser buscado; a URL do recurso sem os elementos que são de contexto, o domínio domain ou a porta port TCP (aqui indicada pelo 80 que é ocultado por ser o número da porta padrão) </a:t>
            </a:r>
            <a:endParaRPr b="0" lang="pt-BR" sz="2000" strike="noStrike" u="none">
              <a:solidFill>
                <a:srgbClr val="000000"/>
              </a:solidFill>
              <a:effectLst/>
              <a:uFillTx/>
              <a:latin typeface="Arial"/>
            </a:endParaRPr>
          </a:p>
        </p:txBody>
      </p:sp>
      <p:sp>
        <p:nvSpPr>
          <p:cNvPr id="18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grpSp>
        <p:nvGrpSpPr>
          <p:cNvPr id="182" name="Grupo 4"/>
          <p:cNvGrpSpPr/>
          <p:nvPr/>
        </p:nvGrpSpPr>
        <p:grpSpPr>
          <a:xfrm>
            <a:off x="7720200" y="3152160"/>
            <a:ext cx="3448440" cy="1977840"/>
            <a:chOff x="7720200" y="3152160"/>
            <a:chExt cx="3448440" cy="1977840"/>
          </a:xfrm>
        </p:grpSpPr>
        <p:pic>
          <p:nvPicPr>
            <p:cNvPr id="183" name="Imagem 1" descr=""/>
            <p:cNvPicPr/>
            <p:nvPr/>
          </p:nvPicPr>
          <p:blipFill>
            <a:blip r:embed="rId2"/>
            <a:stretch/>
          </p:blipFill>
          <p:spPr>
            <a:xfrm>
              <a:off x="7720200" y="3152160"/>
              <a:ext cx="3448440" cy="1977840"/>
            </a:xfrm>
            <a:prstGeom prst="rect">
              <a:avLst/>
            </a:prstGeom>
            <a:noFill/>
            <a:ln w="0">
              <a:noFill/>
            </a:ln>
          </p:spPr>
        </p:pic>
        <p:pic>
          <p:nvPicPr>
            <p:cNvPr id="184" name="Imagem 3" descr=""/>
            <p:cNvPicPr/>
            <p:nvPr/>
          </p:nvPicPr>
          <p:blipFill>
            <a:blip r:embed="rId3"/>
            <a:stretch/>
          </p:blipFill>
          <p:spPr>
            <a:xfrm>
              <a:off x="8413920" y="3312000"/>
              <a:ext cx="382680" cy="1658520"/>
            </a:xfrm>
            <a:prstGeom prst="rect">
              <a:avLst/>
            </a:prstGeom>
            <a:noFill/>
            <a:ln w="0">
              <a:noFill/>
            </a:ln>
          </p:spPr>
        </p:pic>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0"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Introdução </a:t>
            </a:r>
            <a:endParaRPr b="0" lang="pt-BR" sz="2000" strike="noStrike" u="none">
              <a:solidFill>
                <a:srgbClr val="000000"/>
              </a:solidFill>
              <a:effectLst/>
              <a:uFillTx/>
              <a:latin typeface="Arial"/>
            </a:endParaRPr>
          </a:p>
          <a:p>
            <a:pPr indent="0" defTabSz="914400">
              <a:lnSpc>
                <a:spcPct val="12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 HTTP é a base para que o cliente e um servidor web troquem informações. Ele permite a requisição e a resposta de recursos, como imagens, arquivos e as próprias páginas webs que acessamos, por meio de mensagens padronizadas. </a:t>
            </a:r>
            <a:endParaRPr b="0" lang="pt-BR" sz="2000" strike="noStrike" u="none">
              <a:solidFill>
                <a:srgbClr val="000000"/>
              </a:solidFill>
              <a:effectLst/>
              <a:uFillTx/>
              <a:latin typeface="Arial"/>
            </a:endParaRPr>
          </a:p>
        </p:txBody>
      </p:sp>
      <p:sp>
        <p:nvSpPr>
          <p:cNvPr id="9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92" name="Imagem 1" descr=""/>
          <p:cNvPicPr/>
          <p:nvPr/>
        </p:nvPicPr>
        <p:blipFill>
          <a:blip r:embed="rId2"/>
          <a:stretch/>
        </p:blipFill>
        <p:spPr>
          <a:xfrm>
            <a:off x="3487320" y="3807000"/>
            <a:ext cx="5253120" cy="2529000"/>
          </a:xfrm>
          <a:prstGeom prst="rect">
            <a:avLst/>
          </a:prstGeom>
          <a:noFill/>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5" name="PlaceHolder 1"/>
          <p:cNvSpPr>
            <a:spLocks noGrp="1"/>
          </p:cNvSpPr>
          <p:nvPr>
            <p:ph/>
          </p:nvPr>
        </p:nvSpPr>
        <p:spPr>
          <a:xfrm>
            <a:off x="1090440" y="1891800"/>
            <a:ext cx="619812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 requisições consistem dos seguintes elementos: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versão do protocolo HTTP.</a:t>
            </a:r>
            <a:endParaRPr b="0" lang="pt-BR" sz="2000" strike="noStrike" u="none">
              <a:solidFill>
                <a:srgbClr val="000000"/>
              </a:solidFill>
              <a:effectLst/>
              <a:uFillTx/>
              <a:latin typeface="Arial"/>
            </a:endParaRPr>
          </a:p>
        </p:txBody>
      </p:sp>
      <p:sp>
        <p:nvSpPr>
          <p:cNvPr id="18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87" name="Imagem 2" descr=""/>
          <p:cNvPicPr/>
          <p:nvPr/>
        </p:nvPicPr>
        <p:blipFill>
          <a:blip r:embed="rId2"/>
          <a:stretch/>
        </p:blipFill>
        <p:spPr>
          <a:xfrm>
            <a:off x="7626960" y="2801520"/>
            <a:ext cx="3074760" cy="2394000"/>
          </a:xfrm>
          <a:prstGeom prst="rect">
            <a:avLst/>
          </a:prstGeom>
          <a:noFill/>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88" name="PlaceHolder 1"/>
          <p:cNvSpPr>
            <a:spLocks noGrp="1"/>
          </p:cNvSpPr>
          <p:nvPr>
            <p:ph/>
          </p:nvPr>
        </p:nvSpPr>
        <p:spPr>
          <a:xfrm>
            <a:off x="1090440" y="1891800"/>
            <a:ext cx="7089120" cy="4138200"/>
          </a:xfrm>
          <a:prstGeom prst="rect">
            <a:avLst/>
          </a:prstGeom>
          <a:noFill/>
          <a:ln w="0">
            <a:noFill/>
          </a:ln>
        </p:spPr>
        <p:txBody>
          <a:bodyPr lIns="122040" rIns="122040" tIns="60840" bIns="60840" anchor="t">
            <a:normAutofit fontScale="92500" lnSpcReduction="9999"/>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Requisições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 requisições consistem dos seguintes elementos:</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Cabeçalhos opcionais que contém informações adicionais para os servidores.</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Ou um corpo de dados, para alguns métodos como POST, similares aos corpos das respostas, que contém o recurso requisitado.</a:t>
            </a:r>
            <a:endParaRPr b="0" lang="pt-BR" sz="2000" strike="noStrike" u="none">
              <a:solidFill>
                <a:srgbClr val="000000"/>
              </a:solidFill>
              <a:effectLst/>
              <a:uFillTx/>
              <a:latin typeface="Arial"/>
            </a:endParaRPr>
          </a:p>
        </p:txBody>
      </p:sp>
      <p:sp>
        <p:nvSpPr>
          <p:cNvPr id="18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90" name="Imagem 1" descr=""/>
          <p:cNvPicPr/>
          <p:nvPr/>
        </p:nvPicPr>
        <p:blipFill>
          <a:blip r:embed="rId2"/>
          <a:stretch/>
        </p:blipFill>
        <p:spPr>
          <a:xfrm>
            <a:off x="8308800" y="3220200"/>
            <a:ext cx="3270960" cy="1901160"/>
          </a:xfrm>
          <a:prstGeom prst="rect">
            <a:avLst/>
          </a:prstGeom>
          <a:noFill/>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1" name="PlaceHolder 1"/>
          <p:cNvSpPr>
            <a:spLocks noGrp="1"/>
          </p:cNvSpPr>
          <p:nvPr>
            <p:ph/>
          </p:nvPr>
        </p:nvSpPr>
        <p:spPr>
          <a:xfrm>
            <a:off x="1090440" y="1891800"/>
            <a:ext cx="708912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Exemplo de resposta HTTP:</a:t>
            </a:r>
            <a:endParaRPr b="0" lang="pt-BR" sz="2000" strike="noStrike" u="none">
              <a:solidFill>
                <a:srgbClr val="000000"/>
              </a:solidFill>
              <a:effectLst/>
              <a:uFillTx/>
              <a:latin typeface="Arial"/>
            </a:endParaRPr>
          </a:p>
        </p:txBody>
      </p:sp>
      <p:sp>
        <p:nvSpPr>
          <p:cNvPr id="192"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93" name="Imagem 2" descr=""/>
          <p:cNvPicPr/>
          <p:nvPr/>
        </p:nvPicPr>
        <p:blipFill>
          <a:blip r:embed="rId2"/>
          <a:stretch/>
        </p:blipFill>
        <p:spPr>
          <a:xfrm>
            <a:off x="4934520" y="2694960"/>
            <a:ext cx="6306840" cy="3029040"/>
          </a:xfrm>
          <a:prstGeom prst="rect">
            <a:avLst/>
          </a:prstGeom>
          <a:noFill/>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4"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Códigos de status de respostas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Os códigos de status de resposta HTTP indicam se uma solicitação HTTP específica foi concluída com êxito. </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 respostas são agrupadas em cinco classes:</a:t>
            </a:r>
            <a:endParaRPr b="0" lang="pt-BR" sz="2000" strike="noStrike" u="none">
              <a:solidFill>
                <a:srgbClr val="000000"/>
              </a:solidFill>
              <a:effectLst/>
              <a:uFillTx/>
              <a:latin typeface="Arial"/>
            </a:endParaRPr>
          </a:p>
        </p:txBody>
      </p:sp>
      <p:sp>
        <p:nvSpPr>
          <p:cNvPr id="19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6"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Códigos de status de respostas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Informativas (100 – 199)</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bem-sucedidas (200 – 299)</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de redirecionamento (300 – 399)</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cliente (400 – 499)</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servidor (500 – 599)</a:t>
            </a:r>
            <a:endParaRPr b="0" lang="pt-BR" sz="2000" strike="noStrike" u="none">
              <a:solidFill>
                <a:srgbClr val="000000"/>
              </a:solidFill>
              <a:effectLst/>
              <a:uFillTx/>
              <a:latin typeface="Arial"/>
            </a:endParaRPr>
          </a:p>
        </p:txBody>
      </p:sp>
      <p:sp>
        <p:nvSpPr>
          <p:cNvPr id="19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8"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lnSpcReduction="9999"/>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Códigos de status de respostas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informativas - 100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100 Continue - Essa resposta provisória indica que o cliente deve continuar a solicitação ou ignorar a resposta se a solicitação já estiver concluída.</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101 Switching Protocols - Esse código é enviado em resposta a um cabeçalho de solicitação Upgrade do cliente e indica o protocolo para o qual o servidor está mudando.</a:t>
            </a:r>
            <a:endParaRPr b="0" lang="pt-BR" sz="2000" strike="noStrike" u="none">
              <a:solidFill>
                <a:srgbClr val="000000"/>
              </a:solidFill>
              <a:effectLst/>
              <a:uFillTx/>
              <a:latin typeface="Arial"/>
            </a:endParaRPr>
          </a:p>
        </p:txBody>
      </p:sp>
      <p:sp>
        <p:nvSpPr>
          <p:cNvPr id="19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0"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HTTP</a:t>
            </a:r>
            <a:endParaRPr b="0" lang="pt-BR" sz="2000" strike="noStrike" u="none">
              <a:solidFill>
                <a:srgbClr val="000000"/>
              </a:solidFill>
              <a:effectLst/>
              <a:uFillTx/>
              <a:latin typeface="Arial"/>
            </a:endParaRPr>
          </a:p>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Códigos de status de respostas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bem sucedidas - 200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200 OK - A solicitação foi bem-sucedida. O significado do resultado de "sucesso" depende do método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20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2"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GET: O recurso foi obtido e transmitido no corpo da mensagem.</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HEAD: Os cabeçalhos de representação são incluídos na resposta sem nenhum corpo de mensagem.</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PUT ou POST: O recurso que descreve o resultado da ação é transmitido no corpo da mensagem.</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TRACE: O corpo da mensagem contém a mensagem de requisição recebida pelo servidor.</a:t>
            </a:r>
            <a:endParaRPr b="0" lang="pt-BR" sz="2000" strike="noStrike" u="none">
              <a:solidFill>
                <a:srgbClr val="000000"/>
              </a:solidFill>
              <a:effectLst/>
              <a:uFillTx/>
              <a:latin typeface="Arial"/>
            </a:endParaRPr>
          </a:p>
        </p:txBody>
      </p:sp>
      <p:sp>
        <p:nvSpPr>
          <p:cNvPr id="20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4"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201 Created - A requisição foi bem sucedida e um novo recurso foi criado como resultado. Esta é normalmente a resposta enviada após as solicitações POST ou algumas solicitações PUT.</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202 Accepted - A solicitação foi recebida, mas ainda não foi atendida. Destina-se a casos em que outro processo ou servidor manipula a solicitação ou processamento em lote.</a:t>
            </a:r>
            <a:endParaRPr b="0" lang="pt-BR" sz="2000" strike="noStrike" u="none">
              <a:solidFill>
                <a:srgbClr val="000000"/>
              </a:solidFill>
              <a:effectLst/>
              <a:uFillTx/>
              <a:latin typeface="Arial"/>
            </a:endParaRPr>
          </a:p>
        </p:txBody>
      </p:sp>
      <p:sp>
        <p:nvSpPr>
          <p:cNvPr id="20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6"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Mensagens de redirecionamento - 300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300 Multiple Choices - A solicitação tem mais de uma resposta possível. </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301 Moved Permanently- A URL do recurso solicitado foi alterada permanentemente. A nova URL é fornecida na resposta.</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302 Found - Este código de resposta significa que o URI do recurso solicitado foi alterado temporariamente.</a:t>
            </a:r>
            <a:endParaRPr b="0" lang="pt-BR" sz="2000" strike="noStrike" u="none">
              <a:solidFill>
                <a:srgbClr val="000000"/>
              </a:solidFill>
              <a:effectLst/>
              <a:uFillTx/>
              <a:latin typeface="Arial"/>
            </a:endParaRPr>
          </a:p>
        </p:txBody>
      </p:sp>
      <p:sp>
        <p:nvSpPr>
          <p:cNvPr id="20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Qual é a origem do HTTP?</a:t>
            </a:r>
            <a:endParaRPr b="0" lang="pt-BR" sz="2000" strike="noStrike" u="none">
              <a:solidFill>
                <a:srgbClr val="000000"/>
              </a:solidFill>
              <a:effectLst/>
              <a:uFillTx/>
              <a:latin typeface="Arial"/>
            </a:endParaRPr>
          </a:p>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Para falar da origem do HTTP, vamos lá para a década de 1980, quando o britânico Tim Berners-Lee, cientista da computação, estava trabalhando na Organização Europeia para Pesquisa Nuclear (CERN).</a:t>
            </a:r>
            <a:endParaRPr b="0" lang="pt-BR" sz="2000" strike="noStrike" u="none">
              <a:solidFill>
                <a:srgbClr val="000000"/>
              </a:solidFill>
              <a:effectLst/>
              <a:uFillTx/>
              <a:latin typeface="Arial"/>
            </a:endParaRPr>
          </a:p>
        </p:txBody>
      </p:sp>
      <p:sp>
        <p:nvSpPr>
          <p:cNvPr id="94"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95" name="Imagem 2" descr=""/>
          <p:cNvPicPr/>
          <p:nvPr/>
        </p:nvPicPr>
        <p:blipFill>
          <a:blip r:embed="rId2"/>
          <a:stretch/>
        </p:blipFill>
        <p:spPr>
          <a:xfrm>
            <a:off x="3940200" y="3616200"/>
            <a:ext cx="4310280" cy="2413440"/>
          </a:xfrm>
          <a:prstGeom prst="rect">
            <a:avLst/>
          </a:prstGeom>
          <a:noFill/>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08"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cliente - 400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400 Bad Request - A requisição foi malformada ou contém sintaxe inválida, impedindo o servidor de processá-la.</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401 Unauthorized - O cliente precisa autenticar-se para obter a resposta solicitada. Usado em conjunto com autenticação básica ou por tokens.</a:t>
            </a:r>
            <a:endParaRPr b="0" lang="pt-BR" sz="2000" strike="noStrike" u="none">
              <a:solidFill>
                <a:srgbClr val="000000"/>
              </a:solidFill>
              <a:effectLst/>
              <a:uFillTx/>
              <a:latin typeface="Arial"/>
            </a:endParaRPr>
          </a:p>
        </p:txBody>
      </p:sp>
      <p:sp>
        <p:nvSpPr>
          <p:cNvPr id="20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0"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fontScale="92500" lnSpcReduction="9999"/>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cliente - 400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403 Forbidden - O servidor entendeu a requisição, mas se recusa a autorizá-la. Isso pode ocorrer devido a permissões insuficientes.</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 404 Not Found - O recurso solicitado não foi encontrado no servidor. Esse é o código mais conhecido e é retornado quando uma URL é inválida ou o recurso foi removido.</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 405 Method Not Allowed - O método HTTP utilizado não é permitido para o recurso solicitado. Por exemplo, um servidor pode permitir GET mas não POST em um recurso específico.</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211"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2"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servidor - 500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500 Internal Server Error - O servidor encontrou uma situação com a qual não sabe lidar.</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501 Not Implemented - O método da requisição não é suportado pelo servidor e não pode ser manipulado.</a:t>
            </a:r>
            <a:endParaRPr b="0" lang="pt-BR" sz="2000" strike="noStrike" u="none">
              <a:solidFill>
                <a:srgbClr val="000000"/>
              </a:solidFill>
              <a:effectLst/>
              <a:uFillTx/>
              <a:latin typeface="Arial"/>
            </a:endParaRPr>
          </a:p>
        </p:txBody>
      </p:sp>
      <p:sp>
        <p:nvSpPr>
          <p:cNvPr id="213"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4"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rmAutofit/>
          </a:bodyPr>
          <a:p>
            <a:pPr indent="0" defTabSz="914400">
              <a:lnSpc>
                <a:spcPct val="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Aspectos básicos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Respostas de erro do servidor - 500</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502 Bad Gateway - O servidor, atuando como gateway ou proxy, recebeu uma resposta inválida do servidor upstream (servidor original ou outro serviço intermediário).</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503 Service Unavailable - O servidor não está disponível para processar a requisição, geralmente devido a manutenção ou sobrecarga. É um erro temporário.</a:t>
            </a:r>
            <a:endParaRPr b="0" lang="pt-BR" sz="2000" strike="noStrike" u="none">
              <a:solidFill>
                <a:srgbClr val="000000"/>
              </a:solidFill>
              <a:effectLst/>
              <a:uFillTx/>
              <a:latin typeface="Arial"/>
            </a:endParaRPr>
          </a:p>
        </p:txBody>
      </p:sp>
      <p:sp>
        <p:nvSpPr>
          <p:cNvPr id="21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6"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marL="343080" indent="-343080" defTabSz="914400">
              <a:lnSpc>
                <a:spcPct val="90000"/>
              </a:lnSpc>
              <a:spcBef>
                <a:spcPts val="1585"/>
              </a:spcBef>
              <a:spcAft>
                <a:spcPts val="1321"/>
              </a:spcAft>
              <a:buClr>
                <a:srgbClr val="000000"/>
              </a:buClr>
              <a:buFont typeface="OpenSymbol"/>
              <a:buAutoNum type="arabicParenR"/>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rgbClr val="000000"/>
                </a:solidFill>
                <a:effectLst/>
                <a:uFillTx/>
                <a:latin typeface="Calibri"/>
                <a:ea typeface="DejaVu Sans"/>
              </a:rPr>
              <a:t>Descreva os papéis do  Cliente (agente-usuário) e do Servidor no modelo de comunicação HTTP. Dê um exemplo de um cliente que você usa todos os dias.</a:t>
            </a:r>
            <a:endParaRPr b="0" lang="pt-BR" sz="2000" strike="noStrike" u="none">
              <a:solidFill>
                <a:srgbClr val="000000"/>
              </a:solidFill>
              <a:effectLst/>
              <a:uFillTx/>
              <a:latin typeface="Arial"/>
            </a:endParaRPr>
          </a:p>
          <a:p>
            <a:pPr marL="343080" indent="-343080" defTabSz="914400">
              <a:lnSpc>
                <a:spcPct val="90000"/>
              </a:lnSpc>
              <a:spcBef>
                <a:spcPts val="1585"/>
              </a:spcBef>
              <a:spcAft>
                <a:spcPts val="1321"/>
              </a:spcAft>
              <a:buClr>
                <a:srgbClr val="000000"/>
              </a:buClr>
              <a:buFont typeface="OpenSymbol"/>
              <a:buAutoNum type="arabicParenR"/>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rgbClr val="000000"/>
                </a:solidFill>
                <a:effectLst/>
                <a:uFillTx/>
                <a:latin typeface="Calibri"/>
                <a:ea typeface="DejaVu Sans"/>
              </a:rPr>
              <a:t>A aula afirma que o "HTTP não tem estado" (stateless). O que isso significa na prática? Use a analogia do "crachá de evento" (ou do cookie) para explicar como os sites contornam essa característica para "lembrar" de um usuário logado.</a:t>
            </a:r>
            <a:endParaRPr b="0" lang="pt-BR" sz="2000" strike="noStrike" u="none">
              <a:solidFill>
                <a:srgbClr val="000000"/>
              </a:solidFill>
              <a:effectLst/>
              <a:uFillTx/>
              <a:latin typeface="Arial"/>
            </a:endParaRPr>
          </a:p>
          <a:p>
            <a:pPr marL="343080" indent="-343080" defTabSz="914400">
              <a:lnSpc>
                <a:spcPct val="90000"/>
              </a:lnSpc>
              <a:spcBef>
                <a:spcPts val="1585"/>
              </a:spcBef>
              <a:spcAft>
                <a:spcPts val="1321"/>
              </a:spcAft>
              <a:buClr>
                <a:srgbClr val="000000"/>
              </a:buClr>
              <a:buFont typeface="OpenSymbol"/>
              <a:buAutoNum type="arabicParenR"/>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0" lang="pt-BR" sz="2000" strike="noStrike" u="none">
                <a:solidFill>
                  <a:srgbClr val="000000"/>
                </a:solidFill>
                <a:effectLst/>
                <a:uFillTx/>
                <a:latin typeface="Calibri"/>
                <a:ea typeface="DejaVu Sans"/>
              </a:rPr>
              <a:t>Qual é a principal diferença entre HTTP e HTTPS? Utilizando a analogia do "cartão-postal" e do "envelope lacrado", explique por que o HTTPS é essencial para sites que lidam com senhas e dados pessoais.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21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8"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4) O que é um Proxy no contexto do HTTP? Cite pelo menos três das funções que ele pode desempenhar entre o cliente e o servidor.</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5) Descreva, em 4 passos, o fluxo básico de uma comunicação HTTP, desde a ação do cliente até o recebimento da resposta do servidor.</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6) Uma requisição HTTP é composta por vários elementos. Identifique e descreva brevemente os 3 principais componentes da primeira linha de uma requisição, com base no exemplo: </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219"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220" name="Imagem 2" descr=""/>
          <p:cNvPicPr/>
          <p:nvPr/>
        </p:nvPicPr>
        <p:blipFill>
          <a:blip r:embed="rId2"/>
          <a:stretch/>
        </p:blipFill>
        <p:spPr>
          <a:xfrm>
            <a:off x="3696840" y="5090040"/>
            <a:ext cx="2712600" cy="248760"/>
          </a:xfrm>
          <a:prstGeom prst="rect">
            <a:avLst/>
          </a:prstGeom>
          <a:noFill/>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1"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7) Uma das grandes vantagens do HTTP/2 sobre o HTTP/1.1 é a "multiplexação". Explique de forma simples o que essa característica permite e por que ela torna o carregamento das páginas mais rápido.</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8) O HTTP geralmente utiliza o protocolo TCP como sua camada de transporte. Por que o TCP, que é considerado "confiável", é uma escolha mais adequada para o HTTP do que o UDP? </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endParaRPr b="0" lang="pt-BR" sz="2000" strike="noStrike" u="none">
              <a:solidFill>
                <a:srgbClr val="000000"/>
              </a:solidFill>
              <a:effectLst/>
              <a:uFillTx/>
              <a:latin typeface="Arial"/>
            </a:endParaRPr>
          </a:p>
        </p:txBody>
      </p:sp>
      <p:sp>
        <p:nvSpPr>
          <p:cNvPr id="222"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3"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9) Relacione os seguintes métodos HTTP (GET, POST, PUT, DELETE) com ações que você realizaria em um site de blog:</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Ler uma notícia.</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b) Enviar um comentário.</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 Apagar um comentário que você fez.</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d) Editar o título de uma postagem que você criou.</a:t>
            </a:r>
            <a:endParaRPr b="0" lang="pt-BR" sz="2000" strike="noStrike" u="none">
              <a:solidFill>
                <a:srgbClr val="000000"/>
              </a:solidFill>
              <a:effectLst/>
              <a:uFillTx/>
              <a:latin typeface="Arial"/>
            </a:endParaRPr>
          </a:p>
        </p:txBody>
      </p:sp>
      <p:sp>
        <p:nvSpPr>
          <p:cNvPr id="224"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5"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10) Imagine que você está navegando na internet e se depara com as seguintes situações. Qual código de status HTTP (ex: 200, 404, 503) provavelmente estaria associado a cada uma delas?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A página que você queria ver carregou perfeitamente.</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b) Você clicou em um link e o navegador exibiu a mensagem "Página não encontrada".</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 Você tentou acessar um serviço online, mas ele estava temporariamente em manutenção.</a:t>
            </a:r>
            <a:endParaRPr b="0" lang="pt-BR" sz="2000" strike="noStrike" u="none">
              <a:solidFill>
                <a:srgbClr val="000000"/>
              </a:solidFill>
              <a:effectLst/>
              <a:uFillTx/>
              <a:latin typeface="Arial"/>
            </a:endParaRPr>
          </a:p>
        </p:txBody>
      </p:sp>
      <p:sp>
        <p:nvSpPr>
          <p:cNvPr id="226"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7"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11) Os códigos de status HTTP são agrupados em cinco classes. Qual classe de código indica:</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Que a requisição foi bem-sucedida? </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b) Que ocorreu um erro por parte do cliente (como um link digitado errado)? </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c) Que o servidor encontrou um problema e não conseguiu completar a requisição?</a:t>
            </a:r>
            <a:endParaRPr b="0" lang="pt-BR" sz="2000" strike="noStrike" u="none">
              <a:solidFill>
                <a:srgbClr val="000000"/>
              </a:solidFill>
              <a:effectLst/>
              <a:uFillTx/>
              <a:latin typeface="Arial"/>
            </a:endParaRPr>
          </a:p>
        </p:txBody>
      </p:sp>
      <p:sp>
        <p:nvSpPr>
          <p:cNvPr id="228"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6"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Qual é a origem do HTTP?</a:t>
            </a:r>
            <a:endParaRPr b="0" lang="pt-BR" sz="2000" strike="noStrike" u="none">
              <a:solidFill>
                <a:srgbClr val="000000"/>
              </a:solidFill>
              <a:effectLst/>
              <a:uFillTx/>
              <a:latin typeface="Arial"/>
            </a:endParaRPr>
          </a:p>
          <a:p>
            <a:pPr indent="0" defTabSz="914400">
              <a:lnSpc>
                <a:spcPct val="11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primeira versão, a 0.9, uma versão simples que permitia apenas solicitações GET, isso é, os clientes poderiam solicitar recuperação de uma página de um servidor. A resposta não trazia cabeçalhos, apenas o conteúdo HTML solicitado.</a:t>
            </a:r>
            <a:endParaRPr b="0" lang="pt-BR" sz="2000" strike="noStrike" u="none">
              <a:solidFill>
                <a:srgbClr val="000000"/>
              </a:solidFill>
              <a:effectLst/>
              <a:uFillTx/>
              <a:latin typeface="Arial"/>
            </a:endParaRPr>
          </a:p>
        </p:txBody>
      </p:sp>
      <p:sp>
        <p:nvSpPr>
          <p:cNvPr id="97"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98" name="Imagem 1" descr=""/>
          <p:cNvPicPr/>
          <p:nvPr/>
        </p:nvPicPr>
        <p:blipFill>
          <a:blip r:embed="rId2"/>
          <a:stretch/>
        </p:blipFill>
        <p:spPr>
          <a:xfrm>
            <a:off x="3815640" y="3801600"/>
            <a:ext cx="4732560" cy="2381040"/>
          </a:xfrm>
          <a:prstGeom prst="rect">
            <a:avLst/>
          </a:prstGeom>
          <a:noFill/>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29" name="PlaceHolder 1"/>
          <p:cNvSpPr>
            <a:spLocks noGrp="1"/>
          </p:cNvSpPr>
          <p:nvPr>
            <p:ph/>
          </p:nvPr>
        </p:nvSpPr>
        <p:spPr>
          <a:xfrm>
            <a:off x="1090440" y="1891800"/>
            <a:ext cx="9905400" cy="4138200"/>
          </a:xfrm>
          <a:prstGeom prst="rect">
            <a:avLst/>
          </a:prstGeom>
          <a:noFill/>
          <a:ln w="0">
            <a:noFill/>
          </a:ln>
        </p:spPr>
        <p:txBody>
          <a:bodyPr lIns="122040" rIns="122040" tIns="60840" bIns="60840" anchor="t">
            <a:noAutofit/>
          </a:bodyPr>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Exercícios:</a:t>
            </a:r>
            <a:endParaRPr b="0" lang="pt-BR" sz="2000" strike="noStrike" u="none">
              <a:solidFill>
                <a:srgbClr val="000000"/>
              </a:solidFill>
              <a:effectLst/>
              <a:uFillTx/>
              <a:latin typeface="Arial"/>
            </a:endParaRPr>
          </a:p>
          <a:p>
            <a:pPr indent="0" defTabSz="914400">
              <a:lnSpc>
                <a:spcPct val="9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12) Analise a resposta HTTP de exemplo abaixo, retirada da aula. Identifique o código de status, a mensagem de status e o tipo de conteúdo (Content-Type) que está sendo enviado ao cliente. O que o código 200 significa nesta situação? </a:t>
            </a:r>
            <a:endParaRPr b="0" lang="pt-BR" sz="2000" strike="noStrike" u="none">
              <a:solidFill>
                <a:srgbClr val="000000"/>
              </a:solidFill>
              <a:effectLst/>
              <a:uFillTx/>
              <a:latin typeface="Arial"/>
            </a:endParaRPr>
          </a:p>
        </p:txBody>
      </p:sp>
      <p:sp>
        <p:nvSpPr>
          <p:cNvPr id="230"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231" name="Imagem 1" descr=""/>
          <p:cNvPicPr/>
          <p:nvPr/>
        </p:nvPicPr>
        <p:blipFill>
          <a:blip r:embed="rId2"/>
          <a:stretch/>
        </p:blipFill>
        <p:spPr>
          <a:xfrm>
            <a:off x="4154040" y="3884760"/>
            <a:ext cx="3039840" cy="146232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Qual é a origem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Em 1997, foi lançado o HTTP 1.1, apresentando aprimoramentos significativos. Uma das mudanças chave foi a introdução da persistência de conexão, uma funcionalidade que reduz a latência ao permitir que múltiplas solicitações e respostas sejam enviadas pela mesma conexão, evitando a necessidade de abrir uma nova conexão para cada recurso.</a:t>
            </a:r>
            <a:endParaRPr b="0" lang="pt-BR" sz="2000" strike="noStrike" u="none">
              <a:solidFill>
                <a:srgbClr val="000000"/>
              </a:solidFill>
              <a:effectLst/>
              <a:uFillTx/>
              <a:latin typeface="Arial"/>
            </a:endParaRPr>
          </a:p>
        </p:txBody>
      </p:sp>
      <p:sp>
        <p:nvSpPr>
          <p:cNvPr id="100"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1" name="PlaceHolder 1"/>
          <p:cNvSpPr>
            <a:spLocks noGrp="1"/>
          </p:cNvSpPr>
          <p:nvPr>
            <p:ph/>
          </p:nvPr>
        </p:nvSpPr>
        <p:spPr>
          <a:xfrm>
            <a:off x="1143000" y="1891800"/>
            <a:ext cx="99414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Qual é a origem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versão 2.0 do HTTP, lançada em 2015, introduzindo a multiplexação para transmissão simultânea, a compactação de cabeçalhos em formato binário e recursos como priorização de fluxo e push do servidor, o HTTP 2 aumentou a eficiência, reduziu a latência e proporcionou uma experiência de navegação mais rápida.</a:t>
            </a:r>
            <a:endParaRPr b="0" lang="pt-BR" sz="2000" strike="noStrike" u="none">
              <a:solidFill>
                <a:srgbClr val="000000"/>
              </a:solidFill>
              <a:effectLst/>
              <a:uFillTx/>
              <a:latin typeface="Arial"/>
            </a:endParaRPr>
          </a:p>
        </p:txBody>
      </p:sp>
      <p:sp>
        <p:nvSpPr>
          <p:cNvPr id="102"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03" name="Imagem 1" descr=""/>
          <p:cNvPicPr/>
          <p:nvPr/>
        </p:nvPicPr>
        <p:blipFill>
          <a:blip r:embed="rId2"/>
          <a:stretch/>
        </p:blipFill>
        <p:spPr>
          <a:xfrm>
            <a:off x="4102200" y="4208760"/>
            <a:ext cx="4208760" cy="22410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4" name="PlaceHolder 1"/>
          <p:cNvSpPr>
            <a:spLocks noGrp="1"/>
          </p:cNvSpPr>
          <p:nvPr>
            <p:ph/>
          </p:nvPr>
        </p:nvSpPr>
        <p:spPr>
          <a:xfrm>
            <a:off x="1143000" y="1891800"/>
            <a:ext cx="5268600" cy="4138200"/>
          </a:xfrm>
          <a:prstGeom prst="rect">
            <a:avLst/>
          </a:prstGeom>
          <a:noFill/>
          <a:ln w="0">
            <a:noFill/>
          </a:ln>
        </p:spPr>
        <p:txBody>
          <a:bodyPr lIns="122040" rIns="122040" tIns="60840" bIns="60840" anchor="t">
            <a:normAutofit/>
          </a:bodyPr>
          <a:p>
            <a:pPr indent="0" defTabSz="914400">
              <a:lnSpc>
                <a:spcPct val="10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Qual é a origem do HTTP?</a:t>
            </a:r>
            <a:endParaRPr b="0" lang="pt-BR" sz="2000" strike="noStrike" u="none">
              <a:solidFill>
                <a:srgbClr val="000000"/>
              </a:solidFill>
              <a:effectLst/>
              <a:uFillTx/>
              <a:latin typeface="Arial"/>
            </a:endParaRPr>
          </a:p>
          <a:p>
            <a:pPr indent="0" defTabSz="914400">
              <a:lnSpc>
                <a:spcPct val="130000"/>
              </a:lnSpc>
              <a:spcBef>
                <a:spcPts val="1585"/>
              </a:spcBef>
              <a:spcAft>
                <a:spcPts val="1321"/>
              </a:spcAft>
              <a:buNone/>
              <a:tabLst>
                <a:tab algn="l" pos="0"/>
              </a:tabLst>
            </a:pPr>
            <a:r>
              <a:rPr b="0" lang="pt-BR" sz="2000" strike="noStrike" u="none">
                <a:solidFill>
                  <a:srgbClr val="000000"/>
                </a:solidFill>
                <a:effectLst/>
                <a:uFillTx/>
                <a:latin typeface="Calibri"/>
                <a:ea typeface="DejaVu Sans"/>
              </a:rPr>
              <a:t>A versão atual, HTTP 3, foi lançada em 2018 em resposta à demanda por maior eficiência e desempenho, adotando o protocolo QUIC. Essa evolução, somada a características mantidas das versões anteriores, reforçou ainda mais a eficiência na entrega de conteúdo online.</a:t>
            </a:r>
            <a:endParaRPr b="0" lang="pt-BR" sz="2000" strike="noStrike" u="none">
              <a:solidFill>
                <a:srgbClr val="000000"/>
              </a:solidFill>
              <a:effectLst/>
              <a:uFillTx/>
              <a:latin typeface="Arial"/>
            </a:endParaRPr>
          </a:p>
        </p:txBody>
      </p:sp>
      <p:sp>
        <p:nvSpPr>
          <p:cNvPr id="105" name="Título 1"/>
          <p:cNvSpPr/>
          <p:nvPr/>
        </p:nvSpPr>
        <p:spPr>
          <a:xfrm>
            <a:off x="2160360" y="639000"/>
            <a:ext cx="9419760" cy="1251720"/>
          </a:xfrm>
          <a:prstGeom prst="rect">
            <a:avLst/>
          </a:prstGeom>
          <a:noFill/>
          <a:ln w="0">
            <a:noFill/>
          </a:ln>
        </p:spPr>
        <p:style>
          <a:lnRef idx="0"/>
          <a:fillRef idx="0"/>
          <a:effectRef idx="0"/>
          <a:fontRef idx="minor"/>
        </p:style>
        <p:txBody>
          <a:bodyPr lIns="119880" rIns="119880" tIns="62280" bIns="62280" anchor="t">
            <a:noAutofit/>
          </a:bodyPr>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200" strike="noStrike" u="none">
                <a:solidFill>
                  <a:srgbClr val="359830"/>
                </a:solidFill>
                <a:effectLst/>
                <a:uFillTx/>
                <a:latin typeface="Calibri"/>
                <a:ea typeface="DejaVu Sans"/>
              </a:rPr>
              <a:t>CONSTRUÇÃO DE PÁGINAS WEB I</a:t>
            </a:r>
            <a:endParaRPr b="0" lang="pt-BR" sz="3200" strike="noStrike" u="none">
              <a:solidFill>
                <a:srgbClr val="000000"/>
              </a:solidFill>
              <a:effectLst/>
              <a:uFillTx/>
              <a:latin typeface="Arial"/>
            </a:endParaRPr>
          </a:p>
          <a:p>
            <a:pPr defTabSz="1218600">
              <a:lnSpc>
                <a:spcPct val="100000"/>
              </a:lnSpc>
              <a:tabLst>
                <a:tab algn="l" pos="0"/>
                <a:tab algn="l" pos="1218600"/>
                <a:tab algn="l" pos="2437200"/>
                <a:tab algn="l" pos="3656160"/>
                <a:tab algn="l" pos="4874760"/>
                <a:tab algn="l" pos="6093360"/>
                <a:tab algn="l" pos="7312680"/>
                <a:tab algn="l" pos="8531280"/>
                <a:tab algn="l" pos="9750600"/>
                <a:tab algn="l" pos="10968840"/>
                <a:tab algn="l" pos="12187440"/>
                <a:tab algn="l" pos="13406760"/>
              </a:tabLst>
            </a:pPr>
            <a:r>
              <a:rPr b="1" lang="pt-BR" sz="3600" strike="noStrike" u="none">
                <a:solidFill>
                  <a:srgbClr val="7f7f7f"/>
                </a:solidFill>
                <a:effectLst/>
                <a:uFillTx/>
                <a:latin typeface="Calibri"/>
                <a:ea typeface="DejaVu Sans"/>
              </a:rPr>
              <a:t>Protocolo HTTP</a:t>
            </a:r>
            <a:endParaRPr b="0" lang="pt-BR" sz="3600" strike="noStrike" u="none">
              <a:solidFill>
                <a:srgbClr val="000000"/>
              </a:solidFill>
              <a:effectLst/>
              <a:uFillTx/>
              <a:latin typeface="Arial"/>
            </a:endParaRPr>
          </a:p>
        </p:txBody>
      </p:sp>
      <p:pic>
        <p:nvPicPr>
          <p:cNvPr id="106" name="Imagem 2" descr=""/>
          <p:cNvPicPr/>
          <p:nvPr/>
        </p:nvPicPr>
        <p:blipFill>
          <a:blip r:embed="rId2"/>
          <a:stretch/>
        </p:blipFill>
        <p:spPr>
          <a:xfrm>
            <a:off x="6633360" y="2560320"/>
            <a:ext cx="5205600" cy="28004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214</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2025-08-13T01:18:23Z</dcterms:created>
  <dc:creator>ermer</dc:creator>
  <dc:description/>
  <dc:language>pt-BR</dc:language>
  <cp:lastModifiedBy/>
  <dcterms:modified xsi:type="dcterms:W3CDTF">2025-09-01T20:55:24Z</dcterms:modified>
  <cp:revision>26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CAAD32504592491AB684432A340036B7_11</vt:lpwstr>
  </property>
  <property fmtid="{D5CDD505-2E9C-101B-9397-08002B2CF9AE}" pid="3" name="KSOProductBuildVer">
    <vt:lpwstr>1046-12.2.0.22222</vt:lpwstr>
  </property>
  <property fmtid="{D5CDD505-2E9C-101B-9397-08002B2CF9AE}" pid="4" name="PresentationFormat">
    <vt:lpwstr>宽屏</vt:lpwstr>
  </property>
  <property fmtid="{D5CDD505-2E9C-101B-9397-08002B2CF9AE}" pid="5" name="Slides">
    <vt:r8>60</vt:r8>
  </property>
</Properties>
</file>