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53EE-0CE8-4DD7-ACBD-AA93BCDF0AE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66EB-921B-4415-ABA9-0A348D80C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 Database(</a:t>
            </a:r>
            <a:r>
              <a:rPr lang="en-US" smtClean="0"/>
              <a:t>MongoDB)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is a cross-platform, document oriented database that provides, high</a:t>
            </a:r>
            <a:br>
              <a:rPr lang="en-US" dirty="0"/>
            </a:br>
            <a:r>
              <a:rPr lang="en-US" dirty="0"/>
              <a:t>performance, high availability, and easy scalability.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/>
              <a:t>MongoDB</a:t>
            </a:r>
            <a:r>
              <a:rPr lang="en-US" dirty="0"/>
              <a:t> works on concept of</a:t>
            </a:r>
            <a:br>
              <a:rPr lang="en-US" dirty="0"/>
            </a:br>
            <a:r>
              <a:rPr lang="en-US" dirty="0"/>
              <a:t>collection and document.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Collection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/>
              <a:t>Collection</a:t>
            </a:r>
            <a:r>
              <a:rPr lang="en-US" sz="1800" dirty="0"/>
              <a:t> is a group of </a:t>
            </a:r>
            <a:r>
              <a:rPr lang="en-US" sz="1800" dirty="0" err="1"/>
              <a:t>MongoDB</a:t>
            </a:r>
            <a:r>
              <a:rPr lang="en-US" sz="1800" dirty="0"/>
              <a:t> documents. It is the equivalent of an RDBMS table. </a:t>
            </a:r>
            <a:r>
              <a:rPr lang="en-US" sz="1800" dirty="0" smtClean="0"/>
              <a:t>A collection </a:t>
            </a:r>
            <a:r>
              <a:rPr lang="en-US" sz="1800" dirty="0"/>
              <a:t>exists within a single database. Collections do not enforce a schema. </a:t>
            </a:r>
            <a:r>
              <a:rPr lang="en-US" sz="1800" dirty="0" smtClean="0"/>
              <a:t>Documents within </a:t>
            </a:r>
            <a:r>
              <a:rPr lang="en-US" sz="1800" dirty="0"/>
              <a:t>a collection can have different fields. Typically, all documents in a collection are </a:t>
            </a:r>
            <a:r>
              <a:rPr lang="en-US" sz="1800" dirty="0" smtClean="0"/>
              <a:t>of similar </a:t>
            </a:r>
            <a:r>
              <a:rPr lang="en-US" sz="1800" dirty="0"/>
              <a:t>or related purpose.</a:t>
            </a:r>
            <a:r>
              <a:rPr lang="en-US" sz="1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800" b="1" dirty="0"/>
              <a:t>Document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dirty="0"/>
              <a:t>A document is a set of key-value pairs. Documents have dynamic schema. </a:t>
            </a:r>
            <a:r>
              <a:rPr lang="en-US" sz="1900" dirty="0" smtClean="0"/>
              <a:t>Dynamic schema </a:t>
            </a:r>
            <a:r>
              <a:rPr lang="en-US" sz="1900" dirty="0"/>
              <a:t>means that documents in the same collection do not need to have the same </a:t>
            </a:r>
            <a:r>
              <a:rPr lang="en-US" sz="1900" dirty="0" smtClean="0"/>
              <a:t>set of </a:t>
            </a:r>
            <a:r>
              <a:rPr lang="en-US" sz="1900" dirty="0"/>
              <a:t>fields or structure, and common fields in a collection's documents may hold </a:t>
            </a:r>
            <a:r>
              <a:rPr lang="en-US" sz="1900" dirty="0" smtClean="0"/>
              <a:t>different types </a:t>
            </a:r>
            <a:r>
              <a:rPr lang="en-US" sz="1900" dirty="0"/>
              <a:t>of data.</a:t>
            </a:r>
            <a:r>
              <a:rPr lang="en-US" sz="1900" dirty="0" smtClean="0"/>
              <a:t> </a:t>
            </a:r>
            <a:br>
              <a:rPr lang="en-US" sz="19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Relationship of RDBMS terminology with 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mias\Pictures\oracle\RDBMS vs Mongo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545388" cy="484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Advantages of </a:t>
            </a:r>
            <a:r>
              <a:rPr lang="en-US" sz="4000" dirty="0" err="1"/>
              <a:t>MongoDB</a:t>
            </a:r>
            <a:r>
              <a:rPr lang="en-US" sz="4000" dirty="0"/>
              <a:t> over RDBMS</a:t>
            </a:r>
            <a:r>
              <a:rPr lang="en-US" sz="40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b="1" dirty="0"/>
              <a:t>Schema less</a:t>
            </a:r>
            <a:r>
              <a:rPr lang="en-US" sz="1900" dirty="0"/>
              <a:t>:</a:t>
            </a:r>
            <a:r>
              <a:rPr lang="en-US" sz="2100" dirty="0"/>
              <a:t> </a:t>
            </a:r>
            <a:r>
              <a:rPr lang="en-US" sz="2100" dirty="0" err="1"/>
              <a:t>MongoDB</a:t>
            </a:r>
            <a:r>
              <a:rPr lang="en-US" sz="2100" dirty="0"/>
              <a:t> is a document database in which one collection holds</a:t>
            </a:r>
            <a:br>
              <a:rPr lang="en-US" sz="2100" dirty="0"/>
            </a:br>
            <a:r>
              <a:rPr lang="en-US" sz="2100" dirty="0"/>
              <a:t>different documents. Number of fields, content and size of the document can </a:t>
            </a:r>
            <a:r>
              <a:rPr lang="en-US" sz="2100" dirty="0" smtClean="0"/>
              <a:t>differ from </a:t>
            </a:r>
            <a:r>
              <a:rPr lang="en-US" sz="2100" dirty="0"/>
              <a:t>one document to another.</a:t>
            </a:r>
            <a:r>
              <a:rPr lang="en-US" sz="2100" dirty="0" smtClean="0"/>
              <a:t> </a:t>
            </a:r>
            <a:endParaRPr lang="en-US" sz="1900" dirty="0" smtClean="0"/>
          </a:p>
          <a:p>
            <a:r>
              <a:rPr lang="en-US" sz="2100" dirty="0" smtClean="0"/>
              <a:t>Structure of a single object is clear. </a:t>
            </a:r>
          </a:p>
          <a:p>
            <a:r>
              <a:rPr lang="en-US" sz="2100" dirty="0" smtClean="0"/>
              <a:t>No complex joins.</a:t>
            </a:r>
          </a:p>
          <a:p>
            <a:r>
              <a:rPr lang="en-US" sz="2100" dirty="0" smtClean="0"/>
              <a:t>Deep query-ability. </a:t>
            </a:r>
            <a:r>
              <a:rPr lang="en-US" sz="2100" dirty="0" err="1" smtClean="0"/>
              <a:t>MongoDB</a:t>
            </a:r>
            <a:r>
              <a:rPr lang="en-US" sz="2100" dirty="0" smtClean="0"/>
              <a:t> supports dynamic queries on documents using a document-based query language that’s nearly as powerful  as SQL</a:t>
            </a:r>
            <a:r>
              <a:rPr lang="en-US" sz="2100" dirty="0" smtClean="0"/>
              <a:t>.</a:t>
            </a:r>
            <a:endParaRPr lang="en-US" sz="1900" dirty="0" smtClean="0"/>
          </a:p>
          <a:p>
            <a:r>
              <a:rPr lang="en-US" sz="2100" dirty="0" smtClean="0"/>
              <a:t>Ease of scale-out : </a:t>
            </a:r>
            <a:r>
              <a:rPr lang="en-US" sz="2100" dirty="0" err="1" smtClean="0"/>
              <a:t>MongoDB</a:t>
            </a:r>
            <a:r>
              <a:rPr lang="en-US" sz="2100" dirty="0" smtClean="0"/>
              <a:t> is easy to scale.</a:t>
            </a:r>
          </a:p>
          <a:p>
            <a:r>
              <a:rPr lang="en-US" sz="1900" dirty="0" smtClean="0"/>
              <a:t>Conversion / mapping of application object to database to database objects not needed.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</a:t>
            </a:r>
            <a:r>
              <a:rPr lang="en-US" b="1" dirty="0" err="1"/>
              <a:t>MongoDB</a:t>
            </a:r>
            <a:r>
              <a:rPr lang="en-US" b="1" dirty="0"/>
              <a:t>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Document Oriented Storage: Data is stored in the form of JSON style documents.</a:t>
            </a:r>
            <a:r>
              <a:rPr lang="en-US" sz="2300" dirty="0" smtClean="0"/>
              <a:t> </a:t>
            </a:r>
          </a:p>
          <a:p>
            <a:r>
              <a:rPr lang="en-US" sz="2300" dirty="0"/>
              <a:t>Index on any attribute</a:t>
            </a:r>
            <a:r>
              <a:rPr lang="en-US" sz="2300" dirty="0" smtClean="0"/>
              <a:t> </a:t>
            </a:r>
          </a:p>
          <a:p>
            <a:r>
              <a:rPr lang="en-US" sz="2300" dirty="0"/>
              <a:t>Replication and high availability</a:t>
            </a:r>
            <a:r>
              <a:rPr lang="en-US" sz="2300" dirty="0" smtClean="0"/>
              <a:t> .</a:t>
            </a:r>
          </a:p>
          <a:p>
            <a:r>
              <a:rPr lang="en-US" sz="2300" dirty="0"/>
              <a:t>Auto-</a:t>
            </a:r>
            <a:r>
              <a:rPr lang="en-US" sz="2300" dirty="0" err="1"/>
              <a:t>sharding</a:t>
            </a:r>
            <a:r>
              <a:rPr lang="en-US" sz="4000" dirty="0" smtClean="0"/>
              <a:t> .</a:t>
            </a:r>
          </a:p>
          <a:p>
            <a:r>
              <a:rPr lang="en-US" sz="2300" dirty="0"/>
              <a:t>Rich queries</a:t>
            </a:r>
            <a:r>
              <a:rPr lang="en-US" sz="2300" dirty="0" smtClean="0"/>
              <a:t> .</a:t>
            </a:r>
          </a:p>
          <a:p>
            <a:r>
              <a:rPr lang="en-US" sz="2300" dirty="0"/>
              <a:t>Fast in-place updates</a:t>
            </a:r>
            <a:r>
              <a:rPr lang="en-US" sz="2300" dirty="0" smtClean="0"/>
              <a:t>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Where to Use </a:t>
            </a:r>
            <a:r>
              <a:rPr lang="en-US" sz="3600" b="1" dirty="0" err="1"/>
              <a:t>MongoDB</a:t>
            </a:r>
            <a:r>
              <a:rPr lang="en-US" sz="3600" b="1" dirty="0"/>
              <a:t>?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Big Data</a:t>
            </a:r>
          </a:p>
          <a:p>
            <a:r>
              <a:rPr lang="en-US" sz="1800" dirty="0" smtClean="0"/>
              <a:t>Content Management and Delivery</a:t>
            </a:r>
          </a:p>
          <a:p>
            <a:r>
              <a:rPr lang="en-US" sz="1800" dirty="0" smtClean="0"/>
              <a:t>Mobile and Social Infrastructure.</a:t>
            </a:r>
          </a:p>
          <a:p>
            <a:r>
              <a:rPr lang="en-US" sz="1800" dirty="0" smtClean="0"/>
              <a:t>User Data Management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entities have variable field value.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108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Mongo Database(MongoDB)</vt:lpstr>
      <vt:lpstr>Introduction</vt:lpstr>
      <vt:lpstr>Intro…</vt:lpstr>
      <vt:lpstr>Relationship of RDBMS terminology with MongoDB </vt:lpstr>
      <vt:lpstr>Slide 5</vt:lpstr>
      <vt:lpstr>Advantages of MongoDB over RDBMS </vt:lpstr>
      <vt:lpstr>Why Use MongoDB? </vt:lpstr>
      <vt:lpstr>Where to Use MongoDB? </vt:lpstr>
      <vt:lpstr>Implementation…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Windows User</dc:creator>
  <cp:lastModifiedBy>Windows User</cp:lastModifiedBy>
  <cp:revision>6</cp:revision>
  <dcterms:created xsi:type="dcterms:W3CDTF">2019-03-15T19:46:51Z</dcterms:created>
  <dcterms:modified xsi:type="dcterms:W3CDTF">2019-03-16T06:36:50Z</dcterms:modified>
</cp:coreProperties>
</file>