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E35-EAEA-4763-BD0A-89BE8CB3C66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9139-3ECB-4C2B-9854-C9A01A031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E35-EAEA-4763-BD0A-89BE8CB3C66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9139-3ECB-4C2B-9854-C9A01A031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4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E35-EAEA-4763-BD0A-89BE8CB3C66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9139-3ECB-4C2B-9854-C9A01A031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1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E35-EAEA-4763-BD0A-89BE8CB3C66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9139-3ECB-4C2B-9854-C9A01A031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91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E35-EAEA-4763-BD0A-89BE8CB3C66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9139-3ECB-4C2B-9854-C9A01A031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2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E35-EAEA-4763-BD0A-89BE8CB3C66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9139-3ECB-4C2B-9854-C9A01A031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16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E35-EAEA-4763-BD0A-89BE8CB3C66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9139-3ECB-4C2B-9854-C9A01A031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1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E35-EAEA-4763-BD0A-89BE8CB3C66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9139-3ECB-4C2B-9854-C9A01A031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3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E35-EAEA-4763-BD0A-89BE8CB3C66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9139-3ECB-4C2B-9854-C9A01A031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6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E35-EAEA-4763-BD0A-89BE8CB3C66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9139-3ECB-4C2B-9854-C9A01A031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78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E35-EAEA-4763-BD0A-89BE8CB3C66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9139-3ECB-4C2B-9854-C9A01A031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90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2E35-EAEA-4763-BD0A-89BE8CB3C66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9139-3ECB-4C2B-9854-C9A01A031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7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yandex.ru/speller/doc/dg/concepts/About-docpage/" TargetMode="External"/><Relationship Id="rId2" Type="http://schemas.openxmlformats.org/officeDocument/2006/relationships/hyperlink" Target="https://tech.yandex.ru/transla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376264"/>
          </a:xfrm>
        </p:spPr>
        <p:txBody>
          <a:bodyPr/>
          <a:lstStyle/>
          <a:p>
            <a:r>
              <a:rPr lang="ru-RU" sz="4000" b="1" dirty="0" smtClean="0"/>
              <a:t>Алиса-лингвист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 по теме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3429000"/>
            <a:ext cx="5770984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Цель проекта</a:t>
            </a:r>
            <a:r>
              <a:rPr lang="en-US" sz="2400" dirty="0" smtClean="0"/>
              <a:t>: </a:t>
            </a:r>
            <a:r>
              <a:rPr lang="ru-RU" sz="2400" dirty="0" smtClean="0"/>
              <a:t>создание диалогового бота с командами перевода и проверки текстов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87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82296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Используемые </a:t>
            </a:r>
            <a:r>
              <a:rPr lang="en-US" sz="2400" b="1" dirty="0" smtClean="0"/>
              <a:t>API</a:t>
            </a:r>
            <a:endParaRPr lang="en-US" sz="2400" b="1" dirty="0" smtClean="0"/>
          </a:p>
          <a:p>
            <a:r>
              <a:rPr lang="en-US" sz="2000" b="1" dirty="0" smtClean="0"/>
              <a:t>API </a:t>
            </a:r>
            <a:r>
              <a:rPr lang="ru-RU" sz="2000" b="1" dirty="0" smtClean="0"/>
              <a:t>Яндекс</a:t>
            </a:r>
            <a:r>
              <a:rPr lang="en-US" sz="2000" b="1" dirty="0" smtClean="0"/>
              <a:t> </a:t>
            </a:r>
            <a:r>
              <a:rPr lang="ru-RU" sz="2000" b="1" dirty="0" smtClean="0"/>
              <a:t>Переводчика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https://tech.yandex.ru/translate/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API </a:t>
            </a:r>
            <a:r>
              <a:rPr lang="ru-RU" sz="2000" b="1" dirty="0" smtClean="0"/>
              <a:t>Яндекс </a:t>
            </a:r>
            <a:r>
              <a:rPr lang="ru-RU" sz="2000" b="1" dirty="0" smtClean="0"/>
              <a:t>Спеллер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https://tech.yandex.ru/speller/doc/dg/concepts/About-docpage/</a:t>
            </a: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400" b="1" dirty="0" smtClean="0"/>
              <a:t>Используемые </a:t>
            </a:r>
            <a:r>
              <a:rPr lang="ru-RU" sz="2400" b="1" dirty="0" err="1" smtClean="0"/>
              <a:t>бил</a:t>
            </a:r>
            <a:r>
              <a:rPr lang="ru-RU" sz="2400" b="1" dirty="0" err="1"/>
              <a:t>е</a:t>
            </a:r>
            <a:r>
              <a:rPr lang="ru-RU" sz="2400" b="1" dirty="0" err="1" smtClean="0"/>
              <a:t>отеки</a:t>
            </a:r>
            <a:endParaRPr lang="ru-RU" sz="2400" b="1" dirty="0" smtClean="0"/>
          </a:p>
          <a:p>
            <a:r>
              <a:rPr lang="en-US" sz="2000" dirty="0" err="1" smtClean="0"/>
              <a:t>Json</a:t>
            </a:r>
            <a:endParaRPr lang="ru-RU" sz="2000" dirty="0" smtClean="0"/>
          </a:p>
          <a:p>
            <a:r>
              <a:rPr lang="en-US" sz="2000" dirty="0" smtClean="0"/>
              <a:t>Logging</a:t>
            </a:r>
            <a:endParaRPr lang="ru-RU" sz="2000" dirty="0" smtClean="0"/>
          </a:p>
          <a:p>
            <a:r>
              <a:rPr lang="en-US" sz="2000" dirty="0" smtClean="0"/>
              <a:t>flask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232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Функции</a:t>
            </a:r>
            <a:endParaRPr lang="ru-RU" b="1" dirty="0" smtClean="0"/>
          </a:p>
          <a:p>
            <a:r>
              <a:rPr lang="en-US" sz="2800" b="1" dirty="0" smtClean="0"/>
              <a:t>main()</a:t>
            </a:r>
            <a:endParaRPr lang="ru-RU" sz="2800" b="1" dirty="0" smtClean="0"/>
          </a:p>
          <a:p>
            <a:r>
              <a:rPr lang="en-US" sz="2800" b="1" dirty="0" err="1"/>
              <a:t>handle_dialog</a:t>
            </a:r>
            <a:r>
              <a:rPr lang="en-US" sz="2800" b="1" dirty="0" smtClean="0"/>
              <a:t>(res</a:t>
            </a:r>
            <a:r>
              <a:rPr lang="en-US" sz="2800" b="1" dirty="0"/>
              <a:t>, </a:t>
            </a:r>
            <a:r>
              <a:rPr lang="en-US" sz="2800" b="1" dirty="0" err="1" smtClean="0"/>
              <a:t>req</a:t>
            </a:r>
            <a:r>
              <a:rPr lang="en-US" sz="2800" b="1" dirty="0" smtClean="0"/>
              <a:t>)</a:t>
            </a:r>
            <a:r>
              <a:rPr lang="ru-RU" sz="2800" b="1" dirty="0" smtClean="0"/>
              <a:t> </a:t>
            </a:r>
            <a:r>
              <a:rPr lang="en-US" sz="2800" dirty="0" smtClean="0"/>
              <a:t>#</a:t>
            </a:r>
            <a:r>
              <a:rPr lang="ru-RU" sz="2800" dirty="0" smtClean="0"/>
              <a:t>диалог</a:t>
            </a:r>
          </a:p>
          <a:p>
            <a:r>
              <a:rPr lang="en-US" sz="2800" b="1" dirty="0" err="1"/>
              <a:t>get_suggests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user_id</a:t>
            </a:r>
            <a:r>
              <a:rPr lang="en-US" sz="2800" b="1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#</a:t>
            </a:r>
            <a:r>
              <a:rPr lang="ru-RU" sz="2800" dirty="0" smtClean="0"/>
              <a:t>подсказки</a:t>
            </a:r>
          </a:p>
          <a:p>
            <a:r>
              <a:rPr lang="en-US" sz="2800" b="1" dirty="0" err="1"/>
              <a:t>get_command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req</a:t>
            </a:r>
            <a:r>
              <a:rPr lang="en-US" sz="2800" b="1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#</a:t>
            </a:r>
            <a:r>
              <a:rPr lang="ru-RU" sz="2800" dirty="0" smtClean="0"/>
              <a:t>получение команды</a:t>
            </a:r>
            <a:endParaRPr lang="en-US" sz="2800" dirty="0" smtClean="0"/>
          </a:p>
          <a:p>
            <a:r>
              <a:rPr lang="en-US" sz="2800" b="1" dirty="0" err="1"/>
              <a:t>get_mistakes</a:t>
            </a:r>
            <a:r>
              <a:rPr lang="en-US" sz="2800" b="1" dirty="0" smtClean="0"/>
              <a:t>(text)</a:t>
            </a:r>
            <a:r>
              <a:rPr lang="ru-RU" sz="2800" dirty="0"/>
              <a:t> </a:t>
            </a:r>
            <a:r>
              <a:rPr lang="en-US" sz="2800" dirty="0" smtClean="0"/>
              <a:t>#</a:t>
            </a:r>
            <a:r>
              <a:rPr lang="ru-RU" sz="2800" dirty="0" smtClean="0"/>
              <a:t>получение ошибок</a:t>
            </a:r>
          </a:p>
          <a:p>
            <a:r>
              <a:rPr lang="en-US" sz="2800" b="1" dirty="0" err="1"/>
              <a:t>get_translation</a:t>
            </a:r>
            <a:r>
              <a:rPr lang="en-US" sz="2800" b="1" dirty="0" smtClean="0"/>
              <a:t>(text)</a:t>
            </a:r>
            <a:r>
              <a:rPr lang="ru-RU" sz="2800" dirty="0" smtClean="0"/>
              <a:t> </a:t>
            </a:r>
            <a:r>
              <a:rPr lang="en-US" sz="2800" dirty="0" smtClean="0"/>
              <a:t>#</a:t>
            </a:r>
            <a:r>
              <a:rPr lang="ru-RU" sz="2800" dirty="0" smtClean="0"/>
              <a:t>получение перевода</a:t>
            </a:r>
          </a:p>
          <a:p>
            <a:r>
              <a:rPr lang="en-US" sz="2800" b="1" dirty="0" err="1"/>
              <a:t>get_lang</a:t>
            </a:r>
            <a:r>
              <a:rPr lang="en-US" sz="2800" b="1" dirty="0" smtClean="0"/>
              <a:t>(text)</a:t>
            </a:r>
            <a:r>
              <a:rPr lang="en-US" sz="2800" dirty="0" smtClean="0"/>
              <a:t> #</a:t>
            </a:r>
            <a:r>
              <a:rPr lang="ru-RU" sz="2800" dirty="0" smtClean="0"/>
              <a:t>получение языка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96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67</Words>
  <Application>Microsoft Office PowerPoint</Application>
  <PresentationFormat>Экран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Алиса-лингвист Проект по теме API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Алиса-лингвист Проект по теме API</dc:title>
  <dc:creator>svetlanka</dc:creator>
  <cp:lastModifiedBy>svetlanka</cp:lastModifiedBy>
  <cp:revision>6</cp:revision>
  <dcterms:created xsi:type="dcterms:W3CDTF">2019-04-24T15:12:07Z</dcterms:created>
  <dcterms:modified xsi:type="dcterms:W3CDTF">2019-04-24T19:53:29Z</dcterms:modified>
</cp:coreProperties>
</file>