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801600" cy="9601200" type="A3"/>
  <p:notesSz cx="6858000" cy="9144000"/>
  <p:defaultTextStyle>
    <a:defPPr>
      <a:defRPr lang="ru-RU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06" y="-91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84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28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0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8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9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24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2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7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93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B13F-A129-4710-BD12-A5DF2C28CAE8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12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B13F-A129-4710-BD12-A5DF2C28CAE8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DB80-C90C-4771-A3B9-B56E87F9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72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160" y="624136"/>
            <a:ext cx="11521440" cy="1600200"/>
          </a:xfrm>
        </p:spPr>
        <p:txBody>
          <a:bodyPr>
            <a:normAutofit/>
          </a:bodyPr>
          <a:lstStyle/>
          <a:p>
            <a:r>
              <a:rPr lang="ru-RU" b="1" dirty="0" smtClean="0"/>
              <a:t>Игра на библиотеке </a:t>
            </a:r>
            <a:r>
              <a:rPr lang="en-US" b="1" dirty="0" err="1" smtClean="0"/>
              <a:t>Pygame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160" y="2496344"/>
            <a:ext cx="11521440" cy="6264696"/>
          </a:xfrm>
        </p:spPr>
        <p:txBody>
          <a:bodyPr/>
          <a:lstStyle/>
          <a:p>
            <a:pPr marL="0" indent="0">
              <a:buNone/>
            </a:pPr>
            <a:r>
              <a:rPr lang="ru-RU" sz="4000" dirty="0" smtClean="0"/>
              <a:t>Основной идеей проекта являлось создание маленькой аркадной игры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ru-RU" sz="4000" dirty="0" smtClean="0"/>
              <a:t>При разработке использовались библиотеки</a:t>
            </a:r>
          </a:p>
          <a:p>
            <a:pPr marL="0" indent="0">
              <a:buNone/>
            </a:pPr>
            <a:r>
              <a:rPr lang="en-US" sz="4000" b="1" dirty="0" err="1" smtClean="0"/>
              <a:t>os</a:t>
            </a:r>
            <a:r>
              <a:rPr lang="ru-RU" sz="4000" b="1" dirty="0" smtClean="0"/>
              <a:t> </a:t>
            </a:r>
            <a:r>
              <a:rPr lang="ru-RU" sz="4000" dirty="0" smtClean="0"/>
              <a:t>(для загрузки картинок) </a:t>
            </a:r>
          </a:p>
          <a:p>
            <a:pPr marL="0" indent="0">
              <a:buNone/>
            </a:pPr>
            <a:r>
              <a:rPr lang="ru-RU" sz="4000" dirty="0" smtClean="0"/>
              <a:t>и сама библиотека </a:t>
            </a:r>
            <a:r>
              <a:rPr lang="en-US" sz="4000" b="1" dirty="0" err="1" smtClean="0"/>
              <a:t>pygame</a:t>
            </a:r>
            <a:endParaRPr lang="ru-RU" sz="4000" b="1" dirty="0" smtClean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8871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Реализованные классы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и функции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Функции</a:t>
            </a:r>
            <a:endParaRPr lang="en-US" b="1" dirty="0" smtClean="0"/>
          </a:p>
          <a:p>
            <a:r>
              <a:rPr lang="en-US" dirty="0" err="1" smtClean="0"/>
              <a:t>load_image</a:t>
            </a:r>
            <a:r>
              <a:rPr lang="en-US" dirty="0" smtClean="0"/>
              <a:t>(name)</a:t>
            </a:r>
          </a:p>
          <a:p>
            <a:r>
              <a:rPr lang="en-US" dirty="0" err="1" smtClean="0"/>
              <a:t>start_screen</a:t>
            </a:r>
            <a:r>
              <a:rPr lang="en-US" dirty="0" smtClean="0"/>
              <a:t>()</a:t>
            </a:r>
          </a:p>
          <a:p>
            <a:r>
              <a:rPr lang="en-US" dirty="0" err="1"/>
              <a:t>end_screen</a:t>
            </a:r>
            <a:r>
              <a:rPr lang="en-US" dirty="0" smtClean="0"/>
              <a:t>(text)</a:t>
            </a:r>
          </a:p>
          <a:p>
            <a:r>
              <a:rPr lang="en-US" dirty="0" err="1" smtClean="0"/>
              <a:t>pannel</a:t>
            </a:r>
            <a:r>
              <a:rPr lang="en-US" dirty="0" smtClean="0"/>
              <a:t>(</a:t>
            </a:r>
            <a:r>
              <a:rPr lang="en-US" dirty="0" err="1" smtClean="0"/>
              <a:t>count_lives</a:t>
            </a:r>
            <a:r>
              <a:rPr lang="en-US" dirty="0"/>
              <a:t>, </a:t>
            </a:r>
            <a:r>
              <a:rPr lang="en-US" dirty="0" err="1" smtClean="0"/>
              <a:t>count_fireballs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Классы</a:t>
            </a:r>
            <a:endParaRPr lang="en-US" b="1" dirty="0" smtClean="0"/>
          </a:p>
          <a:p>
            <a:r>
              <a:rPr lang="en-US" dirty="0" err="1" smtClean="0"/>
              <a:t>AnimatedSprite</a:t>
            </a:r>
            <a:r>
              <a:rPr lang="en-US" dirty="0" smtClean="0"/>
              <a:t>(</a:t>
            </a:r>
            <a:r>
              <a:rPr lang="en-US" dirty="0" err="1" smtClean="0"/>
              <a:t>pygame.sprite.Sprite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Player(</a:t>
            </a:r>
            <a:r>
              <a:rPr lang="en-US" dirty="0" err="1" smtClean="0"/>
              <a:t>AnimatedSprite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Fireball(</a:t>
            </a:r>
            <a:r>
              <a:rPr lang="en-US" dirty="0" err="1" smtClean="0"/>
              <a:t>AnimatedSprite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Enemy(</a:t>
            </a:r>
            <a:r>
              <a:rPr lang="en-US" dirty="0" err="1" smtClean="0"/>
              <a:t>AnimatedSprite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Potion(</a:t>
            </a:r>
            <a:r>
              <a:rPr lang="en-US" dirty="0" err="1" smtClean="0"/>
              <a:t>AnimatedSprite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Object(</a:t>
            </a:r>
            <a:r>
              <a:rPr lang="en-US" dirty="0" err="1" smtClean="0"/>
              <a:t>AnimatedSprite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PlayerConstraint</a:t>
            </a:r>
            <a:r>
              <a:rPr lang="en-US" dirty="0" smtClean="0"/>
              <a:t>(</a:t>
            </a:r>
            <a:r>
              <a:rPr lang="en-US" dirty="0" err="1" smtClean="0"/>
              <a:t>pygame.sprite.Sprite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Border(</a:t>
            </a:r>
            <a:r>
              <a:rPr lang="en-US" dirty="0" err="1" smtClean="0"/>
              <a:t>pygame.sprite.Sprite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60" y="1970708"/>
            <a:ext cx="4900721" cy="33019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60" y="5592688"/>
            <a:ext cx="4900721" cy="332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5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160" y="480120"/>
            <a:ext cx="11521440" cy="16002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Некоторые особенности программы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160" y="1848272"/>
            <a:ext cx="9217024" cy="6800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управления персонажем используются клавиши </a:t>
            </a:r>
            <a:r>
              <a:rPr lang="en-US" sz="2800" dirty="0" smtClean="0"/>
              <a:t>“</a:t>
            </a:r>
            <a:r>
              <a:rPr lang="en-US" sz="2800" dirty="0" err="1" smtClean="0"/>
              <a:t>wasd</a:t>
            </a:r>
            <a:r>
              <a:rPr lang="en-US" sz="2800" dirty="0" smtClean="0"/>
              <a:t>”</a:t>
            </a:r>
            <a:r>
              <a:rPr lang="ru-RU" sz="2800" dirty="0" smtClean="0"/>
              <a:t>и пробел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 – </a:t>
            </a:r>
            <a:r>
              <a:rPr lang="ru-RU" sz="2800" dirty="0" smtClean="0"/>
              <a:t>прыжок</a:t>
            </a:r>
          </a:p>
          <a:p>
            <a:pPr marL="0" indent="0">
              <a:buNone/>
            </a:pPr>
            <a:r>
              <a:rPr lang="en-US" sz="2800" dirty="0" smtClean="0"/>
              <a:t>A – </a:t>
            </a:r>
            <a:r>
              <a:rPr lang="ru-RU" sz="2800" dirty="0" smtClean="0"/>
              <a:t>налево</a:t>
            </a:r>
          </a:p>
          <a:p>
            <a:pPr marL="0" indent="0">
              <a:buNone/>
            </a:pPr>
            <a:r>
              <a:rPr lang="en-US" sz="2800" dirty="0" smtClean="0"/>
              <a:t>D – </a:t>
            </a:r>
            <a:r>
              <a:rPr lang="ru-RU" sz="2800" dirty="0" smtClean="0"/>
              <a:t>направо</a:t>
            </a:r>
          </a:p>
          <a:p>
            <a:pPr marL="0" indent="0">
              <a:buNone/>
            </a:pPr>
            <a:r>
              <a:rPr lang="en-US" sz="2800" dirty="0" smtClean="0"/>
              <a:t>S – </a:t>
            </a:r>
            <a:r>
              <a:rPr lang="ru-RU" sz="2800" dirty="0" smtClean="0"/>
              <a:t>спрыгнуть вниз</a:t>
            </a:r>
          </a:p>
          <a:p>
            <a:pPr marL="0" indent="0">
              <a:buNone/>
            </a:pPr>
            <a:r>
              <a:rPr lang="ru-RU" sz="2800" dirty="0" smtClean="0"/>
              <a:t>Пробел – сделать выстрел</a:t>
            </a:r>
            <a:r>
              <a:rPr lang="en-US" sz="2800" dirty="0" smtClean="0"/>
              <a:t>, </a:t>
            </a:r>
          </a:p>
          <a:p>
            <a:pPr marL="0" indent="0">
              <a:buNone/>
            </a:pPr>
            <a:r>
              <a:rPr lang="ru-RU" sz="2800" dirty="0" smtClean="0"/>
              <a:t>за которые отвечает класс </a:t>
            </a:r>
            <a:r>
              <a:rPr lang="en-US" sz="2800" dirty="0" smtClean="0"/>
              <a:t>Fireball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На панели (функция </a:t>
            </a:r>
            <a:r>
              <a:rPr lang="en-US" sz="2800" dirty="0" err="1" smtClean="0"/>
              <a:t>Pannel</a:t>
            </a:r>
            <a:r>
              <a:rPr lang="en-US" sz="2800" dirty="0" smtClean="0"/>
              <a:t>) </a:t>
            </a:r>
            <a:r>
              <a:rPr lang="ru-RU" sz="2800" dirty="0" smtClean="0"/>
              <a:t>отображаются жизни игрока и количество оставшихся выстрелов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79" y="2568352"/>
            <a:ext cx="5977055" cy="40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209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105</Words>
  <Application>Microsoft Office PowerPoint</Application>
  <PresentationFormat>A3 (297x420 мм)</PresentationFormat>
  <Paragraphs>33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Игра на библиотеке Pygame</vt:lpstr>
      <vt:lpstr>Реализованные классы и функции;</vt:lpstr>
      <vt:lpstr>Некоторые особенности программы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библиотеке Pygame</dc:title>
  <dc:creator>svetlanka</dc:creator>
  <cp:lastModifiedBy>svetlanka</cp:lastModifiedBy>
  <cp:revision>5</cp:revision>
  <dcterms:created xsi:type="dcterms:W3CDTF">2019-04-20T14:32:10Z</dcterms:created>
  <dcterms:modified xsi:type="dcterms:W3CDTF">2019-04-20T15:25:59Z</dcterms:modified>
</cp:coreProperties>
</file>