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8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62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7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2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5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35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1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E174-DC9F-4F5B-90C3-80A5EB7D736A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426F-6207-4E41-BAC7-9B21C8ACE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Шашки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5408" y="3717032"/>
            <a:ext cx="4928592" cy="841648"/>
          </a:xfrm>
        </p:spPr>
        <p:txBody>
          <a:bodyPr/>
          <a:lstStyle/>
          <a:p>
            <a:r>
              <a:rPr lang="ru-RU" dirty="0" smtClean="0"/>
              <a:t>От </a:t>
            </a:r>
            <a:r>
              <a:rPr lang="ru-RU" dirty="0" err="1" smtClean="0"/>
              <a:t>Ермишовой</a:t>
            </a:r>
            <a:r>
              <a:rPr lang="ru-RU" dirty="0" smtClean="0"/>
              <a:t> Светы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6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 попыталась написать удобные и приятные глазу шашки</a:t>
            </a:r>
            <a:r>
              <a:rPr lang="ru-RU" dirty="0"/>
              <a:t> </a:t>
            </a:r>
            <a:r>
              <a:rPr lang="ru-RU" dirty="0" smtClean="0"/>
              <a:t>для тех</a:t>
            </a:r>
            <a:r>
              <a:rPr lang="en-US" dirty="0" smtClean="0"/>
              <a:t>, </a:t>
            </a:r>
            <a:r>
              <a:rPr lang="ru-RU" dirty="0" smtClean="0"/>
              <a:t>у кого их нет в наличии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В качестве самих шашек у меня выступают картинки</a:t>
            </a:r>
            <a:r>
              <a:rPr lang="en-US" sz="2400" dirty="0" smtClean="0"/>
              <a:t>,</a:t>
            </a:r>
            <a:r>
              <a:rPr lang="ru-RU" sz="2400" dirty="0" smtClean="0"/>
              <a:t>которые мы перемещаем по полю</a:t>
            </a:r>
            <a:r>
              <a:rPr lang="en-US" sz="2400" dirty="0" smtClean="0"/>
              <a:t>.</a:t>
            </a:r>
            <a:r>
              <a:rPr lang="ru-RU" sz="2400" dirty="0" smtClean="0"/>
              <a:t> Для этого я использовала </a:t>
            </a:r>
            <a:r>
              <a:rPr lang="en-US" sz="2400" dirty="0" err="1" smtClean="0"/>
              <a:t>Qlabel</a:t>
            </a:r>
            <a:r>
              <a:rPr lang="en-US" sz="2400" dirty="0" smtClean="0"/>
              <a:t>, </a:t>
            </a:r>
            <a:r>
              <a:rPr lang="en-US" sz="2400" dirty="0" err="1" smtClean="0"/>
              <a:t>Qt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Qpixmap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того</a:t>
            </a:r>
            <a:r>
              <a:rPr lang="en-US" sz="2400" dirty="0" smtClean="0"/>
              <a:t>,</a:t>
            </a:r>
            <a:r>
              <a:rPr lang="ru-RU" sz="2400" dirty="0"/>
              <a:t> </a:t>
            </a:r>
            <a:r>
              <a:rPr lang="ru-RU" sz="2400" dirty="0" smtClean="0"/>
              <a:t>чтобы они могли двигаться</a:t>
            </a:r>
            <a:r>
              <a:rPr lang="en-US" sz="2400" dirty="0" smtClean="0"/>
              <a:t>, </a:t>
            </a:r>
            <a:r>
              <a:rPr lang="ru-RU" sz="2400" dirty="0" smtClean="0"/>
              <a:t>я переопределила два метода</a:t>
            </a:r>
            <a:r>
              <a:rPr lang="en-US" sz="2400" dirty="0" smtClean="0"/>
              <a:t>:</a:t>
            </a:r>
          </a:p>
          <a:p>
            <a:r>
              <a:rPr lang="en-US" dirty="0" err="1" smtClean="0"/>
              <a:t>mouseReleaseEvent</a:t>
            </a:r>
            <a:r>
              <a:rPr lang="ru-RU" dirty="0" smtClean="0"/>
              <a:t> </a:t>
            </a:r>
            <a:r>
              <a:rPr lang="en-US" sz="2000" dirty="0" smtClean="0"/>
              <a:t>#</a:t>
            </a:r>
            <a:r>
              <a:rPr lang="ru-RU" sz="2000" dirty="0" smtClean="0"/>
              <a:t>отпускание кнопки мыши</a:t>
            </a:r>
          </a:p>
          <a:p>
            <a:r>
              <a:rPr lang="ru-RU" dirty="0" smtClean="0"/>
              <a:t>И </a:t>
            </a:r>
            <a:r>
              <a:rPr lang="en-US" dirty="0" err="1" smtClean="0"/>
              <a:t>mouseMoveEvent</a:t>
            </a:r>
            <a:r>
              <a:rPr lang="ru-RU" dirty="0" smtClean="0"/>
              <a:t> </a:t>
            </a:r>
            <a:r>
              <a:rPr lang="en-US" sz="2000" dirty="0" smtClean="0"/>
              <a:t>#</a:t>
            </a:r>
            <a:r>
              <a:rPr lang="ru-RU" sz="2000" dirty="0" smtClean="0"/>
              <a:t>движение зажатой мыши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85184"/>
            <a:ext cx="952381" cy="9523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67" y="5105273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ru-RU" sz="2800" dirty="0" smtClean="0"/>
              <a:t>Для рисования шахматной доски я использовала </a:t>
            </a:r>
            <a:r>
              <a:rPr lang="en-US" sz="2800" dirty="0" smtClean="0"/>
              <a:t>	</a:t>
            </a:r>
            <a:r>
              <a:rPr lang="en-US" sz="2800" dirty="0" err="1" smtClean="0"/>
              <a:t>QPainter</a:t>
            </a:r>
            <a:r>
              <a:rPr lang="en-US" sz="2800" dirty="0" smtClean="0"/>
              <a:t>, </a:t>
            </a:r>
            <a:r>
              <a:rPr lang="en-US" sz="2800" dirty="0" err="1" smtClean="0"/>
              <a:t>QColor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В качестве </a:t>
            </a:r>
            <a:r>
              <a:rPr lang="en-US" sz="2800" dirty="0" smtClean="0"/>
              <a:t>‘</a:t>
            </a:r>
            <a:r>
              <a:rPr lang="ru-RU" sz="2800" dirty="0" smtClean="0"/>
              <a:t>черной</a:t>
            </a:r>
            <a:r>
              <a:rPr lang="en-US" sz="2800" dirty="0" smtClean="0"/>
              <a:t>’</a:t>
            </a:r>
            <a:r>
              <a:rPr lang="ru-RU" sz="2800" dirty="0" smtClean="0"/>
              <a:t> клетки я брала цвет с </a:t>
            </a:r>
            <a:r>
              <a:rPr lang="ru-RU" sz="2800" dirty="0" err="1" smtClean="0"/>
              <a:t>хешем</a:t>
            </a:r>
            <a:r>
              <a:rPr lang="ru-RU" sz="2800" dirty="0" smtClean="0"/>
              <a:t> </a:t>
            </a:r>
            <a:r>
              <a:rPr lang="en-US" sz="2800" dirty="0" smtClean="0"/>
              <a:t>    	#74624E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ru-RU" sz="2800" dirty="0" smtClean="0"/>
              <a:t>А </a:t>
            </a:r>
            <a:r>
              <a:rPr lang="en-US" sz="2800" dirty="0" smtClean="0"/>
              <a:t>‘</a:t>
            </a:r>
            <a:r>
              <a:rPr lang="ru-RU" sz="2800" dirty="0" smtClean="0"/>
              <a:t>белой</a:t>
            </a:r>
            <a:r>
              <a:rPr lang="en-US" sz="2800" dirty="0" smtClean="0"/>
              <a:t>’ #DCD3BC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paintEvent</a:t>
            </a:r>
            <a:r>
              <a:rPr lang="en-US" sz="2800" dirty="0" smtClean="0"/>
              <a:t>(self, e):</a:t>
            </a:r>
          </a:p>
          <a:p>
            <a:pPr marL="0" indent="0">
              <a:buNone/>
            </a:pPr>
            <a:r>
              <a:rPr lang="en-US" sz="2800" dirty="0" smtClean="0"/>
              <a:t>           #</a:t>
            </a:r>
            <a:r>
              <a:rPr lang="ru-RU" sz="2800" dirty="0" smtClean="0"/>
              <a:t>рисуем доску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        </a:t>
            </a:r>
            <a:r>
              <a:rPr lang="en-US" sz="2800" dirty="0" err="1" smtClean="0"/>
              <a:t>qp</a:t>
            </a:r>
            <a:r>
              <a:rPr lang="en-US" sz="2800" dirty="0" smtClean="0"/>
              <a:t> = </a:t>
            </a:r>
            <a:r>
              <a:rPr lang="en-US" sz="2800" dirty="0" err="1" smtClean="0"/>
              <a:t>QPainter</a:t>
            </a:r>
            <a:r>
              <a:rPr lang="en-US" sz="2800" dirty="0" smtClean="0"/>
              <a:t>()</a:t>
            </a:r>
          </a:p>
          <a:p>
            <a:pPr marL="0" indent="0"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qp.begin</a:t>
            </a:r>
            <a:r>
              <a:rPr lang="en-US" sz="2800" dirty="0" smtClean="0"/>
              <a:t>(self)</a:t>
            </a:r>
          </a:p>
          <a:p>
            <a:pPr marL="0" indent="0"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self.draw_board</a:t>
            </a:r>
            <a:r>
              <a:rPr lang="en-US" sz="2800" dirty="0" smtClean="0"/>
              <a:t>(</a:t>
            </a:r>
            <a:r>
              <a:rPr lang="en-US" sz="2800" dirty="0" err="1" smtClean="0"/>
              <a:t>qp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qp.end</a:t>
            </a:r>
            <a:r>
              <a:rPr lang="en-US" sz="2800" dirty="0" smtClean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22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удобства я </a:t>
            </a:r>
          </a:p>
          <a:p>
            <a:pPr marL="0" indent="0">
              <a:buNone/>
            </a:pPr>
            <a:r>
              <a:rPr lang="ru-RU" sz="2400" dirty="0" smtClean="0"/>
              <a:t>Реализовала класс</a:t>
            </a:r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 err="1" smtClean="0"/>
              <a:t>simple_board</a:t>
            </a:r>
            <a:r>
              <a:rPr lang="en-US" sz="2400" dirty="0" smtClean="0"/>
              <a:t>”,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Который содержит списочное</a:t>
            </a:r>
          </a:p>
          <a:p>
            <a:pPr marL="0" indent="0">
              <a:buNone/>
            </a:pPr>
            <a:r>
              <a:rPr lang="ru-RU" sz="2400" dirty="0" smtClean="0"/>
              <a:t>Представление состояния</a:t>
            </a:r>
          </a:p>
          <a:p>
            <a:pPr marL="0" indent="0">
              <a:buNone/>
            </a:pPr>
            <a:r>
              <a:rPr lang="ru-RU" sz="2400" dirty="0" smtClean="0"/>
              <a:t> шахматной  доски</a:t>
            </a:r>
            <a:r>
              <a:rPr lang="en-US" sz="2400" dirty="0" smtClean="0"/>
              <a:t>, </a:t>
            </a:r>
            <a:r>
              <a:rPr lang="ru-RU" sz="2400" dirty="0" smtClean="0"/>
              <a:t>а также</a:t>
            </a:r>
          </a:p>
          <a:p>
            <a:pPr marL="0" indent="0">
              <a:buNone/>
            </a:pPr>
            <a:r>
              <a:rPr lang="ru-RU" sz="2400" dirty="0" smtClean="0"/>
              <a:t>Реализует съедание шашек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 smtClean="0"/>
              <a:t>этом </a:t>
            </a:r>
            <a:r>
              <a:rPr lang="ru-RU" sz="2400" dirty="0" smtClean="0"/>
              <a:t>классе также содержатся </a:t>
            </a:r>
          </a:p>
          <a:p>
            <a:pPr marL="0" indent="0">
              <a:buNone/>
            </a:pPr>
            <a:r>
              <a:rPr lang="ru-RU" sz="2400" dirty="0"/>
              <a:t>в</a:t>
            </a:r>
            <a:r>
              <a:rPr lang="ru-RU" sz="2400" dirty="0" smtClean="0"/>
              <a:t>се </a:t>
            </a:r>
            <a:r>
              <a:rPr lang="ru-RU" sz="2400" dirty="0" smtClean="0"/>
              <a:t>представленные на рисунке</a:t>
            </a:r>
          </a:p>
          <a:p>
            <a:pPr marL="0" indent="0">
              <a:buNone/>
            </a:pPr>
            <a:r>
              <a:rPr lang="ru-RU" sz="2400" dirty="0"/>
              <a:t>д</a:t>
            </a:r>
            <a:r>
              <a:rPr lang="ru-RU" sz="2400" dirty="0" smtClean="0"/>
              <a:t>иагонали </a:t>
            </a:r>
            <a:r>
              <a:rPr lang="ru-RU" sz="2400" dirty="0" smtClean="0"/>
              <a:t>(координаты </a:t>
            </a:r>
            <a:r>
              <a:rPr lang="ru-RU" sz="2400" dirty="0" smtClean="0"/>
              <a:t>клеток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 smtClean="0"/>
              <a:t>перечисленные снизу вверх)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36712"/>
            <a:ext cx="4080316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2400" dirty="0" smtClean="0"/>
              <a:t>В </a:t>
            </a:r>
            <a:r>
              <a:rPr lang="ru-RU" sz="2400" dirty="0" smtClean="0"/>
              <a:t>заключение</a:t>
            </a:r>
            <a:r>
              <a:rPr lang="en-US" sz="2400" dirty="0" smtClean="0"/>
              <a:t>, </a:t>
            </a:r>
            <a:r>
              <a:rPr lang="ru-RU" sz="2400" dirty="0" smtClean="0"/>
              <a:t>хотелось бы сказать</a:t>
            </a:r>
            <a:r>
              <a:rPr lang="en-US" sz="2400" dirty="0" smtClean="0"/>
              <a:t>,</a:t>
            </a:r>
            <a:r>
              <a:rPr lang="ru-RU" sz="2400" dirty="0" smtClean="0"/>
              <a:t> что эта программа нуждается в доработке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Как минимум</a:t>
            </a:r>
            <a:r>
              <a:rPr lang="en-US" sz="2400" dirty="0" smtClean="0"/>
              <a:t>, </a:t>
            </a:r>
            <a:r>
              <a:rPr lang="ru-RU" sz="2400" dirty="0" smtClean="0"/>
              <a:t>нужно еще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ru-RU" sz="2400" dirty="0" smtClean="0"/>
              <a:t>Доделать способность бить шашек</a:t>
            </a:r>
            <a:r>
              <a:rPr lang="ru-RU" sz="2400" dirty="0"/>
              <a:t> </a:t>
            </a:r>
            <a:r>
              <a:rPr lang="ru-RU" sz="2400" dirty="0" smtClean="0"/>
              <a:t>(на данный момент они не могут съесть больше одной шашки)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ru-RU" sz="2400" dirty="0" smtClean="0"/>
              <a:t>Сделать кнопку для начала новой игры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ru-RU" sz="2400" dirty="0" smtClean="0"/>
              <a:t>Выводить счет игроков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ru-RU" sz="2400" dirty="0" smtClean="0"/>
              <a:t>Реализовать в игре ИИ</a:t>
            </a:r>
          </a:p>
          <a:p>
            <a:pPr marL="0" indent="0">
              <a:buNone/>
            </a:pPr>
            <a:r>
              <a:rPr lang="ru-RU" sz="2400" dirty="0" smtClean="0"/>
              <a:t>Можно также развить этот проект</a:t>
            </a:r>
            <a:r>
              <a:rPr lang="en-US" sz="2400" dirty="0" smtClean="0"/>
              <a:t>,</a:t>
            </a:r>
            <a:r>
              <a:rPr lang="ru-RU" sz="2400" dirty="0" smtClean="0"/>
              <a:t> добавив разные режимы игры с выбором правил игры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07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191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Шашки</vt:lpstr>
      <vt:lpstr>Введение: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Шашкии</dc:title>
  <dc:creator>svetlanka</dc:creator>
  <cp:lastModifiedBy>svetlanka</cp:lastModifiedBy>
  <cp:revision>12</cp:revision>
  <dcterms:created xsi:type="dcterms:W3CDTF">2018-12-19T13:06:00Z</dcterms:created>
  <dcterms:modified xsi:type="dcterms:W3CDTF">2018-12-22T20:45:15Z</dcterms:modified>
</cp:coreProperties>
</file>