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906000" cy="6858000" type="A4"/>
  <p:notesSz cx="6858000" cy="9144000"/>
  <p:defaultTextStyle>
    <a:defPPr>
      <a:defRPr lang="ru-RU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76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55623" y="384175"/>
            <a:ext cx="3119702" cy="81930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93076" y="384175"/>
            <a:ext cx="9197446" cy="819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1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3077" y="2239963"/>
            <a:ext cx="6158574" cy="63373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16751" y="2239963"/>
            <a:ext cx="6158574" cy="63373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1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2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1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2" tIns="47891" rIns="95782" bIns="4789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2" tIns="47891" rIns="95782" bIns="4789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956C-FC4F-4E32-8D57-E3D3EFA3B124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D34E-8E6F-482E-AE55-17514DD15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1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1" indent="-359181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25" indent="-299317" algn="l" defTabSz="9578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496" y="1916832"/>
            <a:ext cx="8915400" cy="129614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ffectLst/>
              </a:rPr>
              <a:t>Сеть отелей "</a:t>
            </a:r>
            <a:r>
              <a:rPr lang="en-US" b="1" dirty="0" smtClean="0">
                <a:effectLst/>
              </a:rPr>
              <a:t>Chez </a:t>
            </a:r>
            <a:r>
              <a:rPr lang="en-US" b="1" dirty="0" err="1" smtClean="0">
                <a:effectLst/>
              </a:rPr>
              <a:t>Patrique</a:t>
            </a:r>
            <a:r>
              <a:rPr lang="ru-RU" b="1" dirty="0" smtClean="0">
                <a:effectLst/>
              </a:rPr>
              <a:t> "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на тему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568" y="3645024"/>
            <a:ext cx="7632848" cy="13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Целью проекта являлось создание</a:t>
            </a:r>
            <a:r>
              <a:rPr lang="en-US" sz="2800" dirty="0" smtClean="0"/>
              <a:t> </a:t>
            </a:r>
            <a:r>
              <a:rPr lang="ru-RU" sz="2800" dirty="0" smtClean="0"/>
              <a:t>веб-сайта для некой сети отелей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4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196" y="260648"/>
            <a:ext cx="8915400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96" y="1988840"/>
            <a:ext cx="8915400" cy="39604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Реализованные вкладки</a:t>
            </a:r>
            <a:r>
              <a:rPr lang="en-US" sz="2800" dirty="0" smtClean="0"/>
              <a:t>:</a:t>
            </a:r>
          </a:p>
          <a:p>
            <a:r>
              <a:rPr lang="ru-RU" sz="2800" b="1" dirty="0" smtClean="0">
                <a:effectLst/>
              </a:rPr>
              <a:t>Сеть отелей "</a:t>
            </a:r>
            <a:r>
              <a:rPr lang="en-US" sz="2800" b="1" dirty="0" smtClean="0">
                <a:effectLst/>
              </a:rPr>
              <a:t>Chez </a:t>
            </a:r>
            <a:r>
              <a:rPr lang="en-US" sz="2800" b="1" dirty="0" err="1" smtClean="0">
                <a:effectLst/>
              </a:rPr>
              <a:t>Patrique</a:t>
            </a:r>
            <a:r>
              <a:rPr lang="ru-RU" sz="2800" b="1" dirty="0" smtClean="0">
                <a:effectLst/>
              </a:rPr>
              <a:t> "</a:t>
            </a:r>
            <a:r>
              <a:rPr lang="en-US" sz="2800" dirty="0" smtClean="0"/>
              <a:t>  </a:t>
            </a:r>
            <a:r>
              <a:rPr lang="ru-RU" sz="2800" dirty="0" smtClean="0"/>
              <a:t>- ссылает на главную страницу сайта </a:t>
            </a:r>
            <a:r>
              <a:rPr lang="ru-RU" sz="2600" dirty="0" smtClean="0"/>
              <a:t>(</a:t>
            </a:r>
            <a:r>
              <a:rPr lang="en-US" sz="2600" b="1" dirty="0"/>
              <a:t>/</a:t>
            </a:r>
            <a:r>
              <a:rPr lang="en-US" sz="2600" b="1" dirty="0" smtClean="0"/>
              <a:t>index</a:t>
            </a:r>
            <a:r>
              <a:rPr lang="ru-RU" sz="2600" b="1" dirty="0" smtClean="0"/>
              <a:t> </a:t>
            </a:r>
            <a:r>
              <a:rPr lang="ru-RU" sz="2600" dirty="0" smtClean="0"/>
              <a:t>или просто </a:t>
            </a:r>
            <a:r>
              <a:rPr lang="en-US" sz="2600" b="1" dirty="0" smtClean="0"/>
              <a:t>/</a:t>
            </a:r>
            <a:r>
              <a:rPr lang="en-US" sz="2600" dirty="0" smtClean="0"/>
              <a:t>.</a:t>
            </a:r>
            <a:r>
              <a:rPr lang="ru-RU" sz="2600" dirty="0" smtClean="0"/>
              <a:t> Неавторизированных пользователей </a:t>
            </a:r>
            <a:r>
              <a:rPr lang="en-US" sz="2600" dirty="0" smtClean="0"/>
              <a:t> </a:t>
            </a:r>
            <a:r>
              <a:rPr lang="ru-RU" sz="2600" dirty="0" smtClean="0"/>
              <a:t>кидает на страницу авторизации </a:t>
            </a:r>
            <a:r>
              <a:rPr lang="en-US" sz="2600" b="1" dirty="0"/>
              <a:t>/login</a:t>
            </a:r>
            <a:r>
              <a:rPr lang="ru-RU" sz="2600" dirty="0" smtClean="0"/>
              <a:t>)</a:t>
            </a:r>
          </a:p>
          <a:p>
            <a:r>
              <a:rPr lang="ru-RU" sz="2800" b="1" dirty="0" smtClean="0">
                <a:effectLst/>
              </a:rPr>
              <a:t>Местоположения</a:t>
            </a:r>
            <a:r>
              <a:rPr lang="ru-RU" sz="2800" dirty="0" smtClean="0">
                <a:effectLst/>
              </a:rPr>
              <a:t> - ссылает на страницу просмотра </a:t>
            </a:r>
            <a:r>
              <a:rPr lang="ru-RU" sz="2800" dirty="0"/>
              <a:t>информации о </a:t>
            </a:r>
            <a:r>
              <a:rPr lang="ru-RU" sz="2800" dirty="0" smtClean="0"/>
              <a:t>местоположениях (</a:t>
            </a:r>
            <a:r>
              <a:rPr lang="en-US" sz="2400" b="1" dirty="0"/>
              <a:t>/</a:t>
            </a:r>
            <a:r>
              <a:rPr lang="en-US" sz="2400" b="1" dirty="0" smtClean="0"/>
              <a:t>dealer</a:t>
            </a:r>
            <a:r>
              <a:rPr lang="ru-RU" sz="2400" b="1" dirty="0" smtClean="0"/>
              <a:t>)</a:t>
            </a:r>
            <a:endParaRPr lang="ru-RU" sz="2800" b="1" dirty="0" smtClean="0"/>
          </a:p>
          <a:p>
            <a:r>
              <a:rPr lang="ru-RU" sz="2800" b="1" dirty="0" smtClean="0"/>
              <a:t>Контакты</a:t>
            </a:r>
            <a:r>
              <a:rPr lang="ru-RU" sz="2800" dirty="0" smtClean="0"/>
              <a:t> - ссылает на страницу с контактными номерами сервиса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en-US" sz="2400" b="1" dirty="0"/>
              <a:t>/</a:t>
            </a:r>
            <a:r>
              <a:rPr lang="en-US" sz="2400" b="1" dirty="0" smtClean="0"/>
              <a:t>contacts</a:t>
            </a:r>
            <a:r>
              <a:rPr lang="ru-RU" sz="2400" dirty="0" smtClean="0"/>
              <a:t>)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Также есть возможность </a:t>
            </a:r>
            <a:r>
              <a:rPr lang="ru-RU" sz="2800" b="1" dirty="0" smtClean="0"/>
              <a:t>выйти</a:t>
            </a:r>
            <a:r>
              <a:rPr lang="ru-RU" sz="2800" dirty="0" smtClean="0"/>
              <a:t> из своего аккаунта (</a:t>
            </a:r>
            <a:r>
              <a:rPr lang="en-US" sz="2400" b="1" dirty="0"/>
              <a:t>/logout</a:t>
            </a:r>
            <a:r>
              <a:rPr lang="ru-RU" sz="2800" dirty="0" smtClean="0"/>
              <a:t>)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168"/>
            <a:ext cx="9906000" cy="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512" y="197768"/>
            <a:ext cx="8915400" cy="1143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Главная страница у пользователя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496" y="3912322"/>
            <a:ext cx="8915400" cy="2036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Обычный пользователь может фильтровать отели по цене и местоположению.</a:t>
            </a:r>
          </a:p>
          <a:p>
            <a:pPr marL="0" indent="0">
              <a:buNone/>
            </a:pPr>
            <a:r>
              <a:rPr lang="ru-RU" sz="2400" dirty="0" smtClean="0"/>
              <a:t>Также он может посмотреть доп. Информацию об отеле, тогда его кидает на </a:t>
            </a:r>
            <a:r>
              <a:rPr lang="en-US" sz="2400" b="1" dirty="0"/>
              <a:t>/car</a:t>
            </a:r>
            <a:r>
              <a:rPr lang="en-US" sz="2400" b="1" dirty="0" smtClean="0"/>
              <a:t>/&lt;id </a:t>
            </a:r>
            <a:r>
              <a:rPr lang="ru-RU" sz="2400" b="1" dirty="0" smtClean="0"/>
              <a:t>отеля в базе данных</a:t>
            </a:r>
            <a:r>
              <a:rPr lang="en-US" sz="2400" b="1" dirty="0" smtClean="0"/>
              <a:t>&gt;</a:t>
            </a:r>
            <a:endParaRPr lang="ru-RU" sz="24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316648"/>
            <a:ext cx="5544615" cy="238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9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Главная страница у </a:t>
            </a:r>
            <a:r>
              <a:rPr lang="ru-RU" sz="4800" dirty="0" smtClean="0"/>
              <a:t>админа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512" y="4005064"/>
            <a:ext cx="891540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У админа </a:t>
            </a:r>
            <a:r>
              <a:rPr lang="ru-RU" sz="2400" smtClean="0"/>
              <a:t>возможностей </a:t>
            </a:r>
            <a:r>
              <a:rPr lang="ru-RU" sz="2400" smtClean="0"/>
              <a:t>больше</a:t>
            </a:r>
            <a:r>
              <a:rPr lang="ru-RU" sz="2400" dirty="0" smtClean="0"/>
              <a:t>.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Админ может не только просматривать информацию об отелях, но и удалять их и создавать новые.</a:t>
            </a:r>
          </a:p>
          <a:p>
            <a:pPr marL="0" indent="0">
              <a:buNone/>
            </a:pPr>
            <a:r>
              <a:rPr lang="ru-RU" sz="2400" dirty="0" smtClean="0"/>
              <a:t>Также админ имеет доступ к созданию новых точек расположений и удалению старых.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268760"/>
            <a:ext cx="4104456" cy="266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158</Words>
  <Application>Microsoft Office PowerPoint</Application>
  <PresentationFormat>Лист A4 (210x297 мм)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Сеть отелей "Chez Patrique " Проект на тему Web server</vt:lpstr>
      <vt:lpstr>Презентация PowerPoint</vt:lpstr>
      <vt:lpstr>Главная страница у пользователя</vt:lpstr>
      <vt:lpstr>Главная страница у админа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отелей "Chez Patrique " Проект на тему Web server</dc:title>
  <dc:creator>svetlanka</dc:creator>
  <cp:lastModifiedBy>svetlanka</cp:lastModifiedBy>
  <cp:revision>7</cp:revision>
  <dcterms:created xsi:type="dcterms:W3CDTF">2019-04-24T13:11:24Z</dcterms:created>
  <dcterms:modified xsi:type="dcterms:W3CDTF">2019-04-24T15:07:54Z</dcterms:modified>
</cp:coreProperties>
</file>