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8.jpg" ContentType="image/jpeg"/>
  <Override PartName="/ppt/media/image10.jpg" ContentType="image/jpeg"/>
  <Override PartName="/ppt/media/image13.jpg" ContentType="image/jpeg"/>
  <Override PartName="/ppt/media/image14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sng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 u="sng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82440" y="6187440"/>
            <a:ext cx="9113520" cy="277495"/>
          </a:xfrm>
          <a:custGeom>
            <a:avLst/>
            <a:gdLst/>
            <a:ahLst/>
            <a:cxnLst/>
            <a:rect l="l" t="t" r="r" b="b"/>
            <a:pathLst>
              <a:path w="9113519" h="277495">
                <a:moveTo>
                  <a:pt x="8992108" y="33527"/>
                </a:moveTo>
                <a:lnTo>
                  <a:pt x="8944564" y="42925"/>
                </a:lnTo>
                <a:lnTo>
                  <a:pt x="8905700" y="68897"/>
                </a:lnTo>
                <a:lnTo>
                  <a:pt x="8879433" y="107537"/>
                </a:lnTo>
                <a:lnTo>
                  <a:pt x="8874683" y="130621"/>
                </a:lnTo>
                <a:lnTo>
                  <a:pt x="8991727" y="131063"/>
                </a:lnTo>
                <a:lnTo>
                  <a:pt x="9001196" y="133000"/>
                </a:lnTo>
                <a:lnTo>
                  <a:pt x="9008903" y="138271"/>
                </a:lnTo>
                <a:lnTo>
                  <a:pt x="9014086" y="146065"/>
                </a:lnTo>
                <a:lnTo>
                  <a:pt x="9015857" y="154939"/>
                </a:lnTo>
                <a:lnTo>
                  <a:pt x="9015906" y="155956"/>
                </a:lnTo>
                <a:lnTo>
                  <a:pt x="9014047" y="165044"/>
                </a:lnTo>
                <a:lnTo>
                  <a:pt x="9008776" y="172751"/>
                </a:lnTo>
                <a:lnTo>
                  <a:pt x="9000982" y="177934"/>
                </a:lnTo>
                <a:lnTo>
                  <a:pt x="8991473" y="179832"/>
                </a:lnTo>
                <a:lnTo>
                  <a:pt x="8874600" y="179832"/>
                </a:lnTo>
                <a:lnTo>
                  <a:pt x="8879077" y="202483"/>
                </a:lnTo>
                <a:lnTo>
                  <a:pt x="8905049" y="241347"/>
                </a:lnTo>
                <a:lnTo>
                  <a:pt x="8943689" y="267614"/>
                </a:lnTo>
                <a:lnTo>
                  <a:pt x="8991092" y="277368"/>
                </a:lnTo>
                <a:lnTo>
                  <a:pt x="9038635" y="267970"/>
                </a:lnTo>
                <a:lnTo>
                  <a:pt x="9077499" y="241998"/>
                </a:lnTo>
                <a:lnTo>
                  <a:pt x="9103766" y="203358"/>
                </a:lnTo>
                <a:lnTo>
                  <a:pt x="9108607" y="179832"/>
                </a:lnTo>
                <a:lnTo>
                  <a:pt x="8991473" y="179832"/>
                </a:lnTo>
                <a:lnTo>
                  <a:pt x="9108698" y="179389"/>
                </a:lnTo>
                <a:lnTo>
                  <a:pt x="9113519" y="155956"/>
                </a:lnTo>
                <a:lnTo>
                  <a:pt x="9104121" y="108412"/>
                </a:lnTo>
                <a:lnTo>
                  <a:pt x="9078150" y="69548"/>
                </a:lnTo>
                <a:lnTo>
                  <a:pt x="9039510" y="43281"/>
                </a:lnTo>
                <a:lnTo>
                  <a:pt x="8992108" y="33527"/>
                </a:lnTo>
                <a:close/>
              </a:path>
              <a:path w="9113519" h="277495">
                <a:moveTo>
                  <a:pt x="122427" y="0"/>
                </a:moveTo>
                <a:lnTo>
                  <a:pt x="74884" y="9398"/>
                </a:lnTo>
                <a:lnTo>
                  <a:pt x="36020" y="35369"/>
                </a:lnTo>
                <a:lnTo>
                  <a:pt x="9753" y="74009"/>
                </a:lnTo>
                <a:lnTo>
                  <a:pt x="0" y="121412"/>
                </a:lnTo>
                <a:lnTo>
                  <a:pt x="9398" y="168955"/>
                </a:lnTo>
                <a:lnTo>
                  <a:pt x="35369" y="207819"/>
                </a:lnTo>
                <a:lnTo>
                  <a:pt x="74009" y="234086"/>
                </a:lnTo>
                <a:lnTo>
                  <a:pt x="121412" y="243839"/>
                </a:lnTo>
                <a:lnTo>
                  <a:pt x="168955" y="234441"/>
                </a:lnTo>
                <a:lnTo>
                  <a:pt x="207819" y="208470"/>
                </a:lnTo>
                <a:lnTo>
                  <a:pt x="234086" y="169830"/>
                </a:lnTo>
                <a:lnTo>
                  <a:pt x="238836" y="146746"/>
                </a:lnTo>
                <a:lnTo>
                  <a:pt x="121793" y="146304"/>
                </a:lnTo>
                <a:lnTo>
                  <a:pt x="112323" y="144367"/>
                </a:lnTo>
                <a:lnTo>
                  <a:pt x="104616" y="139096"/>
                </a:lnTo>
                <a:lnTo>
                  <a:pt x="99433" y="131302"/>
                </a:lnTo>
                <a:lnTo>
                  <a:pt x="97662" y="122427"/>
                </a:lnTo>
                <a:lnTo>
                  <a:pt x="97613" y="121412"/>
                </a:lnTo>
                <a:lnTo>
                  <a:pt x="99472" y="112323"/>
                </a:lnTo>
                <a:lnTo>
                  <a:pt x="104743" y="104616"/>
                </a:lnTo>
                <a:lnTo>
                  <a:pt x="112537" y="99433"/>
                </a:lnTo>
                <a:lnTo>
                  <a:pt x="122047" y="97536"/>
                </a:lnTo>
                <a:lnTo>
                  <a:pt x="238919" y="97536"/>
                </a:lnTo>
                <a:lnTo>
                  <a:pt x="234441" y="74884"/>
                </a:lnTo>
                <a:lnTo>
                  <a:pt x="208470" y="36020"/>
                </a:lnTo>
                <a:lnTo>
                  <a:pt x="169830" y="9753"/>
                </a:lnTo>
                <a:lnTo>
                  <a:pt x="122427" y="0"/>
                </a:lnTo>
                <a:close/>
              </a:path>
              <a:path w="9113519" h="277495">
                <a:moveTo>
                  <a:pt x="8874683" y="130621"/>
                </a:moveTo>
                <a:lnTo>
                  <a:pt x="8869679" y="154939"/>
                </a:lnTo>
                <a:lnTo>
                  <a:pt x="8874513" y="179389"/>
                </a:lnTo>
                <a:lnTo>
                  <a:pt x="8991473" y="179832"/>
                </a:lnTo>
                <a:lnTo>
                  <a:pt x="9000982" y="177934"/>
                </a:lnTo>
                <a:lnTo>
                  <a:pt x="9008776" y="172751"/>
                </a:lnTo>
                <a:lnTo>
                  <a:pt x="9014047" y="165044"/>
                </a:lnTo>
                <a:lnTo>
                  <a:pt x="9015906" y="155956"/>
                </a:lnTo>
                <a:lnTo>
                  <a:pt x="9015857" y="154939"/>
                </a:lnTo>
                <a:lnTo>
                  <a:pt x="8874683" y="130621"/>
                </a:lnTo>
                <a:close/>
              </a:path>
              <a:path w="9113519" h="277495">
                <a:moveTo>
                  <a:pt x="239006" y="97978"/>
                </a:moveTo>
                <a:lnTo>
                  <a:pt x="243839" y="122427"/>
                </a:lnTo>
                <a:lnTo>
                  <a:pt x="238836" y="146746"/>
                </a:lnTo>
                <a:lnTo>
                  <a:pt x="8874513" y="179389"/>
                </a:lnTo>
                <a:lnTo>
                  <a:pt x="8869679" y="154939"/>
                </a:lnTo>
                <a:lnTo>
                  <a:pt x="8874683" y="130621"/>
                </a:lnTo>
                <a:lnTo>
                  <a:pt x="239006" y="97978"/>
                </a:lnTo>
                <a:close/>
              </a:path>
              <a:path w="9113519" h="277495">
                <a:moveTo>
                  <a:pt x="122047" y="97536"/>
                </a:moveTo>
                <a:lnTo>
                  <a:pt x="112537" y="99433"/>
                </a:lnTo>
                <a:lnTo>
                  <a:pt x="104743" y="104616"/>
                </a:lnTo>
                <a:lnTo>
                  <a:pt x="99472" y="112323"/>
                </a:lnTo>
                <a:lnTo>
                  <a:pt x="97613" y="121412"/>
                </a:lnTo>
                <a:lnTo>
                  <a:pt x="97662" y="122427"/>
                </a:lnTo>
                <a:lnTo>
                  <a:pt x="238836" y="146746"/>
                </a:lnTo>
                <a:lnTo>
                  <a:pt x="243839" y="122427"/>
                </a:lnTo>
                <a:lnTo>
                  <a:pt x="239006" y="97978"/>
                </a:lnTo>
                <a:lnTo>
                  <a:pt x="122047" y="97536"/>
                </a:lnTo>
                <a:close/>
              </a:path>
              <a:path w="9113519" h="277495">
                <a:moveTo>
                  <a:pt x="238919" y="97536"/>
                </a:moveTo>
                <a:lnTo>
                  <a:pt x="122047" y="97536"/>
                </a:lnTo>
                <a:lnTo>
                  <a:pt x="239006" y="97978"/>
                </a:lnTo>
                <a:lnTo>
                  <a:pt x="238919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69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9175" y="231394"/>
            <a:ext cx="6089649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07989" y="2794507"/>
            <a:ext cx="11611610" cy="3014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sng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14858" y="4624578"/>
            <a:ext cx="5222240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Выполнил:</a:t>
            </a:r>
            <a:endParaRPr sz="2800">
              <a:latin typeface="Calibri"/>
              <a:cs typeface="Calibri"/>
            </a:endParaRPr>
          </a:p>
          <a:p>
            <a:pPr marL="12700" marR="71310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Ермолаев</a:t>
            </a:r>
            <a:r>
              <a:rPr sz="28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Дмитрий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Иванович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Класс: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Краснодарский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край,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г.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Краснодар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6476" y="8970264"/>
            <a:ext cx="4578350" cy="734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2800" b="1" spc="80" dirty="0">
                <a:solidFill>
                  <a:srgbClr val="011112"/>
                </a:solidFill>
                <a:latin typeface="Trebuchet MS"/>
                <a:cs typeface="Trebuchet MS"/>
              </a:rPr>
              <a:t>Краснодар</a:t>
            </a:r>
            <a:r>
              <a:rPr sz="2800" b="1" spc="-175" dirty="0">
                <a:solidFill>
                  <a:srgbClr val="011112"/>
                </a:solidFill>
                <a:latin typeface="Trebuchet MS"/>
                <a:cs typeface="Trebuchet MS"/>
              </a:rPr>
              <a:t> </a:t>
            </a:r>
            <a:r>
              <a:rPr sz="2800" b="1" spc="-20" dirty="0">
                <a:solidFill>
                  <a:srgbClr val="011112"/>
                </a:solidFill>
                <a:latin typeface="Trebuchet MS"/>
                <a:cs typeface="Trebuchet MS"/>
              </a:rPr>
              <a:t>2024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15800" y="8747759"/>
            <a:ext cx="6172200" cy="71627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11426" y="129921"/>
            <a:ext cx="14718665" cy="2036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0"/>
              </a:spcBef>
            </a:pPr>
            <a:r>
              <a:rPr spc="75" dirty="0"/>
              <a:t>Научно-</a:t>
            </a:r>
            <a:r>
              <a:rPr dirty="0"/>
              <a:t>исследовательский</a:t>
            </a:r>
            <a:r>
              <a:rPr spc="695" dirty="0"/>
              <a:t> </a:t>
            </a:r>
            <a:r>
              <a:rPr spc="55" dirty="0"/>
              <a:t>проект</a:t>
            </a:r>
          </a:p>
          <a:p>
            <a:pPr marL="12700" marR="5080" algn="ctr">
              <a:lnSpc>
                <a:spcPct val="100000"/>
              </a:lnSpc>
            </a:pPr>
            <a:r>
              <a:rPr dirty="0"/>
              <a:t>«</a:t>
            </a:r>
            <a:r>
              <a:rPr lang="ru-RU" dirty="0"/>
              <a:t>Разработка </a:t>
            </a:r>
            <a:r>
              <a:rPr lang="ru-RU" dirty="0" err="1"/>
              <a:t>Telegram</a:t>
            </a:r>
            <a:r>
              <a:rPr lang="ru-RU" dirty="0"/>
              <a:t>-бота (</a:t>
            </a:r>
            <a:r>
              <a:rPr lang="ru-RU" dirty="0" err="1"/>
              <a:t>Smart</a:t>
            </a:r>
            <a:r>
              <a:rPr lang="ru-RU" dirty="0"/>
              <a:t> </a:t>
            </a:r>
            <a:r>
              <a:rPr lang="ru-RU" dirty="0" err="1"/>
              <a:t>mouse</a:t>
            </a:r>
            <a:r>
              <a:rPr lang="ru-RU" dirty="0"/>
              <a:t>) для помощи в изучении географии</a:t>
            </a:r>
            <a:r>
              <a:rPr dirty="0"/>
              <a:t>»</a:t>
            </a:r>
            <a:endParaRPr dirty="0"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83" y="164592"/>
            <a:ext cx="1499616" cy="149656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61" y="3040699"/>
            <a:ext cx="11398482" cy="51051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0" y="190500"/>
            <a:ext cx="7007225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ru-RU" spc="100" dirty="0" smtClean="0"/>
              <a:t>Краткое описание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828800" y="1465548"/>
            <a:ext cx="7489825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2800" spc="85" dirty="0" smtClean="0">
                <a:solidFill>
                  <a:srgbClr val="FFFFFF"/>
                </a:solidFill>
                <a:latin typeface="Trebuchet MS"/>
                <a:cs typeface="Trebuchet MS"/>
              </a:rPr>
              <a:t>Бот предоставляет пользователю на выбор три режима игры: </a:t>
            </a:r>
            <a:r>
              <a:rPr lang="ru-RU" sz="2800" b="1" spc="85" dirty="0" smtClean="0">
                <a:solidFill>
                  <a:srgbClr val="FFFFFF"/>
                </a:solidFill>
                <a:latin typeface="Trebuchet MS"/>
                <a:cs typeface="Trebuchet MS"/>
              </a:rPr>
              <a:t>столицы, население и флаги</a:t>
            </a:r>
            <a:r>
              <a:rPr lang="ru-RU" sz="2800" spc="85" dirty="0" smtClean="0">
                <a:solidFill>
                  <a:srgbClr val="FFFFFF"/>
                </a:solidFill>
                <a:latin typeface="Trebuchet MS"/>
                <a:cs typeface="Trebuchet MS"/>
              </a:rPr>
              <a:t>. Подробнее о каждом игровом режиме далее.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40918"/>
            <a:ext cx="7574917" cy="61369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0" y="1181100"/>
            <a:ext cx="4302363" cy="85967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8400" y="252624"/>
            <a:ext cx="5257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75" dirty="0" smtClean="0"/>
              <a:t>Находи столицы</a:t>
            </a:r>
            <a:endParaRPr spc="-2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71063" y="0"/>
            <a:ext cx="2916934" cy="223418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613402" y="3358631"/>
            <a:ext cx="243840" cy="5443855"/>
          </a:xfrm>
          <a:custGeom>
            <a:avLst/>
            <a:gdLst/>
            <a:ahLst/>
            <a:cxnLst/>
            <a:rect l="l" t="t" r="r" b="b"/>
            <a:pathLst>
              <a:path w="243840" h="5443855">
                <a:moveTo>
                  <a:pt x="97535" y="5204813"/>
                </a:moveTo>
                <a:lnTo>
                  <a:pt x="74473" y="5209472"/>
                </a:lnTo>
                <a:lnTo>
                  <a:pt x="35718" y="5235606"/>
                </a:lnTo>
                <a:lnTo>
                  <a:pt x="9584" y="5274361"/>
                </a:lnTo>
                <a:lnTo>
                  <a:pt x="0" y="5321808"/>
                </a:lnTo>
                <a:lnTo>
                  <a:pt x="9584" y="5369254"/>
                </a:lnTo>
                <a:lnTo>
                  <a:pt x="35718" y="5408009"/>
                </a:lnTo>
                <a:lnTo>
                  <a:pt x="74473" y="5434143"/>
                </a:lnTo>
                <a:lnTo>
                  <a:pt x="121919" y="5443728"/>
                </a:lnTo>
                <a:lnTo>
                  <a:pt x="169366" y="5434143"/>
                </a:lnTo>
                <a:lnTo>
                  <a:pt x="208121" y="5408009"/>
                </a:lnTo>
                <a:lnTo>
                  <a:pt x="234255" y="5369254"/>
                </a:lnTo>
                <a:lnTo>
                  <a:pt x="238914" y="5346192"/>
                </a:lnTo>
                <a:lnTo>
                  <a:pt x="121919" y="5346192"/>
                </a:lnTo>
                <a:lnTo>
                  <a:pt x="112430" y="5344275"/>
                </a:lnTo>
                <a:lnTo>
                  <a:pt x="104679" y="5339048"/>
                </a:lnTo>
                <a:lnTo>
                  <a:pt x="99452" y="5331297"/>
                </a:lnTo>
                <a:lnTo>
                  <a:pt x="97535" y="5321808"/>
                </a:lnTo>
                <a:lnTo>
                  <a:pt x="97535" y="5204813"/>
                </a:lnTo>
                <a:close/>
              </a:path>
              <a:path w="243840" h="5443855">
                <a:moveTo>
                  <a:pt x="121919" y="5199888"/>
                </a:moveTo>
                <a:lnTo>
                  <a:pt x="97535" y="5204813"/>
                </a:lnTo>
                <a:lnTo>
                  <a:pt x="97535" y="5321808"/>
                </a:lnTo>
                <a:lnTo>
                  <a:pt x="99452" y="5331297"/>
                </a:lnTo>
                <a:lnTo>
                  <a:pt x="104679" y="5339048"/>
                </a:lnTo>
                <a:lnTo>
                  <a:pt x="112430" y="5344275"/>
                </a:lnTo>
                <a:lnTo>
                  <a:pt x="121919" y="5346192"/>
                </a:lnTo>
                <a:lnTo>
                  <a:pt x="131409" y="5344275"/>
                </a:lnTo>
                <a:lnTo>
                  <a:pt x="139160" y="5339048"/>
                </a:lnTo>
                <a:lnTo>
                  <a:pt x="144387" y="5331297"/>
                </a:lnTo>
                <a:lnTo>
                  <a:pt x="146303" y="5321808"/>
                </a:lnTo>
                <a:lnTo>
                  <a:pt x="146303" y="5204813"/>
                </a:lnTo>
                <a:lnTo>
                  <a:pt x="121919" y="5199888"/>
                </a:lnTo>
                <a:close/>
              </a:path>
              <a:path w="243840" h="5443855">
                <a:moveTo>
                  <a:pt x="146303" y="5204813"/>
                </a:moveTo>
                <a:lnTo>
                  <a:pt x="146303" y="5321808"/>
                </a:lnTo>
                <a:lnTo>
                  <a:pt x="144387" y="5331297"/>
                </a:lnTo>
                <a:lnTo>
                  <a:pt x="139160" y="5339048"/>
                </a:lnTo>
                <a:lnTo>
                  <a:pt x="131409" y="5344275"/>
                </a:lnTo>
                <a:lnTo>
                  <a:pt x="121919" y="5346192"/>
                </a:lnTo>
                <a:lnTo>
                  <a:pt x="238914" y="5346192"/>
                </a:lnTo>
                <a:lnTo>
                  <a:pt x="243839" y="5321808"/>
                </a:lnTo>
                <a:lnTo>
                  <a:pt x="234255" y="5274361"/>
                </a:lnTo>
                <a:lnTo>
                  <a:pt x="208121" y="5235606"/>
                </a:lnTo>
                <a:lnTo>
                  <a:pt x="169366" y="5209472"/>
                </a:lnTo>
                <a:lnTo>
                  <a:pt x="146303" y="5204813"/>
                </a:lnTo>
                <a:close/>
              </a:path>
              <a:path w="243840" h="5443855">
                <a:moveTo>
                  <a:pt x="97535" y="238914"/>
                </a:moveTo>
                <a:lnTo>
                  <a:pt x="97535" y="5204813"/>
                </a:lnTo>
                <a:lnTo>
                  <a:pt x="121919" y="5199888"/>
                </a:lnTo>
                <a:lnTo>
                  <a:pt x="146303" y="5199888"/>
                </a:lnTo>
                <a:lnTo>
                  <a:pt x="146303" y="243840"/>
                </a:lnTo>
                <a:lnTo>
                  <a:pt x="121919" y="243840"/>
                </a:lnTo>
                <a:lnTo>
                  <a:pt x="97535" y="238914"/>
                </a:lnTo>
                <a:close/>
              </a:path>
              <a:path w="243840" h="5443855">
                <a:moveTo>
                  <a:pt x="146303" y="5199888"/>
                </a:moveTo>
                <a:lnTo>
                  <a:pt x="121919" y="5199888"/>
                </a:lnTo>
                <a:lnTo>
                  <a:pt x="146303" y="5204813"/>
                </a:lnTo>
                <a:lnTo>
                  <a:pt x="146303" y="5199888"/>
                </a:lnTo>
                <a:close/>
              </a:path>
              <a:path w="243840" h="5443855">
                <a:moveTo>
                  <a:pt x="121919" y="97536"/>
                </a:moveTo>
                <a:lnTo>
                  <a:pt x="112430" y="99452"/>
                </a:lnTo>
                <a:lnTo>
                  <a:pt x="104679" y="104679"/>
                </a:lnTo>
                <a:lnTo>
                  <a:pt x="99452" y="112430"/>
                </a:lnTo>
                <a:lnTo>
                  <a:pt x="97535" y="121920"/>
                </a:lnTo>
                <a:lnTo>
                  <a:pt x="97535" y="238914"/>
                </a:lnTo>
                <a:lnTo>
                  <a:pt x="121919" y="243840"/>
                </a:lnTo>
                <a:lnTo>
                  <a:pt x="146303" y="238914"/>
                </a:lnTo>
                <a:lnTo>
                  <a:pt x="146303" y="121920"/>
                </a:lnTo>
                <a:lnTo>
                  <a:pt x="144387" y="112430"/>
                </a:lnTo>
                <a:lnTo>
                  <a:pt x="139160" y="104679"/>
                </a:lnTo>
                <a:lnTo>
                  <a:pt x="131409" y="99452"/>
                </a:lnTo>
                <a:lnTo>
                  <a:pt x="121919" y="97536"/>
                </a:lnTo>
                <a:close/>
              </a:path>
              <a:path w="243840" h="5443855">
                <a:moveTo>
                  <a:pt x="146303" y="238914"/>
                </a:moveTo>
                <a:lnTo>
                  <a:pt x="121919" y="243840"/>
                </a:lnTo>
                <a:lnTo>
                  <a:pt x="146303" y="243840"/>
                </a:lnTo>
                <a:lnTo>
                  <a:pt x="146303" y="238914"/>
                </a:lnTo>
                <a:close/>
              </a:path>
              <a:path w="243840" h="5443855">
                <a:moveTo>
                  <a:pt x="121919" y="0"/>
                </a:move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20"/>
                </a:lnTo>
                <a:lnTo>
                  <a:pt x="9584" y="169366"/>
                </a:lnTo>
                <a:lnTo>
                  <a:pt x="35718" y="208121"/>
                </a:lnTo>
                <a:lnTo>
                  <a:pt x="74473" y="234255"/>
                </a:lnTo>
                <a:lnTo>
                  <a:pt x="97535" y="238914"/>
                </a:lnTo>
                <a:lnTo>
                  <a:pt x="97535" y="121920"/>
                </a:lnTo>
                <a:lnTo>
                  <a:pt x="99452" y="112430"/>
                </a:lnTo>
                <a:lnTo>
                  <a:pt x="104679" y="104679"/>
                </a:lnTo>
                <a:lnTo>
                  <a:pt x="112430" y="99452"/>
                </a:lnTo>
                <a:lnTo>
                  <a:pt x="121919" y="97536"/>
                </a:lnTo>
                <a:lnTo>
                  <a:pt x="238914" y="97536"/>
                </a:lnTo>
                <a:lnTo>
                  <a:pt x="234255" y="74473"/>
                </a:lnTo>
                <a:lnTo>
                  <a:pt x="208121" y="35718"/>
                </a:lnTo>
                <a:lnTo>
                  <a:pt x="169366" y="9584"/>
                </a:lnTo>
                <a:lnTo>
                  <a:pt x="121919" y="0"/>
                </a:lnTo>
                <a:close/>
              </a:path>
              <a:path w="243840" h="5443855">
                <a:moveTo>
                  <a:pt x="238914" y="97536"/>
                </a:moveTo>
                <a:lnTo>
                  <a:pt x="121919" y="97536"/>
                </a:lnTo>
                <a:lnTo>
                  <a:pt x="131409" y="99452"/>
                </a:lnTo>
                <a:lnTo>
                  <a:pt x="139160" y="104679"/>
                </a:lnTo>
                <a:lnTo>
                  <a:pt x="144387" y="112430"/>
                </a:lnTo>
                <a:lnTo>
                  <a:pt x="146303" y="121920"/>
                </a:lnTo>
                <a:lnTo>
                  <a:pt x="146303" y="238914"/>
                </a:lnTo>
                <a:lnTo>
                  <a:pt x="169366" y="234255"/>
                </a:lnTo>
                <a:lnTo>
                  <a:pt x="208121" y="208121"/>
                </a:lnTo>
                <a:lnTo>
                  <a:pt x="234255" y="169366"/>
                </a:lnTo>
                <a:lnTo>
                  <a:pt x="243839" y="121920"/>
                </a:lnTo>
                <a:lnTo>
                  <a:pt x="238914" y="97536"/>
                </a:lnTo>
                <a:close/>
              </a:path>
            </a:pathLst>
          </a:custGeom>
          <a:solidFill>
            <a:srgbClr val="04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76600" y="1183600"/>
            <a:ext cx="10336277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2800" dirty="0" smtClean="0">
                <a:solidFill>
                  <a:srgbClr val="FFFFFF"/>
                </a:solidFill>
                <a:latin typeface="Trebuchet MS"/>
                <a:cs typeface="Trebuchet MS"/>
              </a:rPr>
              <a:t>Игра </a:t>
            </a:r>
            <a:r>
              <a:rPr lang="ru-RU" sz="28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"Находи столицы"</a:t>
            </a:r>
            <a:r>
              <a:rPr lang="ru-RU" sz="2800" dirty="0" smtClean="0">
                <a:solidFill>
                  <a:srgbClr val="FFFFFF"/>
                </a:solidFill>
                <a:latin typeface="Trebuchet MS"/>
                <a:cs typeface="Trebuchet MS"/>
              </a:rPr>
              <a:t>: бот задает вопросы о столицах разных стран. Пользователь должен выбрать из трех вариантов ответов правильную столицу для данного государства.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71" y="2781300"/>
            <a:ext cx="3539899" cy="7073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162300"/>
            <a:ext cx="3419210" cy="68352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8400" y="252624"/>
            <a:ext cx="5257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75" dirty="0"/>
              <a:t>Отгадывай флаги</a:t>
            </a:r>
            <a:endParaRPr spc="-2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71063" y="0"/>
            <a:ext cx="2916934" cy="223418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613402" y="3358631"/>
            <a:ext cx="243840" cy="5443855"/>
          </a:xfrm>
          <a:custGeom>
            <a:avLst/>
            <a:gdLst/>
            <a:ahLst/>
            <a:cxnLst/>
            <a:rect l="l" t="t" r="r" b="b"/>
            <a:pathLst>
              <a:path w="243840" h="5443855">
                <a:moveTo>
                  <a:pt x="97535" y="5204813"/>
                </a:moveTo>
                <a:lnTo>
                  <a:pt x="74473" y="5209472"/>
                </a:lnTo>
                <a:lnTo>
                  <a:pt x="35718" y="5235606"/>
                </a:lnTo>
                <a:lnTo>
                  <a:pt x="9584" y="5274361"/>
                </a:lnTo>
                <a:lnTo>
                  <a:pt x="0" y="5321808"/>
                </a:lnTo>
                <a:lnTo>
                  <a:pt x="9584" y="5369254"/>
                </a:lnTo>
                <a:lnTo>
                  <a:pt x="35718" y="5408009"/>
                </a:lnTo>
                <a:lnTo>
                  <a:pt x="74473" y="5434143"/>
                </a:lnTo>
                <a:lnTo>
                  <a:pt x="121919" y="5443728"/>
                </a:lnTo>
                <a:lnTo>
                  <a:pt x="169366" y="5434143"/>
                </a:lnTo>
                <a:lnTo>
                  <a:pt x="208121" y="5408009"/>
                </a:lnTo>
                <a:lnTo>
                  <a:pt x="234255" y="5369254"/>
                </a:lnTo>
                <a:lnTo>
                  <a:pt x="238914" y="5346192"/>
                </a:lnTo>
                <a:lnTo>
                  <a:pt x="121919" y="5346192"/>
                </a:lnTo>
                <a:lnTo>
                  <a:pt x="112430" y="5344275"/>
                </a:lnTo>
                <a:lnTo>
                  <a:pt x="104679" y="5339048"/>
                </a:lnTo>
                <a:lnTo>
                  <a:pt x="99452" y="5331297"/>
                </a:lnTo>
                <a:lnTo>
                  <a:pt x="97535" y="5321808"/>
                </a:lnTo>
                <a:lnTo>
                  <a:pt x="97535" y="5204813"/>
                </a:lnTo>
                <a:close/>
              </a:path>
              <a:path w="243840" h="5443855">
                <a:moveTo>
                  <a:pt x="121919" y="5199888"/>
                </a:moveTo>
                <a:lnTo>
                  <a:pt x="97535" y="5204813"/>
                </a:lnTo>
                <a:lnTo>
                  <a:pt x="97535" y="5321808"/>
                </a:lnTo>
                <a:lnTo>
                  <a:pt x="99452" y="5331297"/>
                </a:lnTo>
                <a:lnTo>
                  <a:pt x="104679" y="5339048"/>
                </a:lnTo>
                <a:lnTo>
                  <a:pt x="112430" y="5344275"/>
                </a:lnTo>
                <a:lnTo>
                  <a:pt x="121919" y="5346192"/>
                </a:lnTo>
                <a:lnTo>
                  <a:pt x="131409" y="5344275"/>
                </a:lnTo>
                <a:lnTo>
                  <a:pt x="139160" y="5339048"/>
                </a:lnTo>
                <a:lnTo>
                  <a:pt x="144387" y="5331297"/>
                </a:lnTo>
                <a:lnTo>
                  <a:pt x="146303" y="5321808"/>
                </a:lnTo>
                <a:lnTo>
                  <a:pt x="146303" y="5204813"/>
                </a:lnTo>
                <a:lnTo>
                  <a:pt x="121919" y="5199888"/>
                </a:lnTo>
                <a:close/>
              </a:path>
              <a:path w="243840" h="5443855">
                <a:moveTo>
                  <a:pt x="146303" y="5204813"/>
                </a:moveTo>
                <a:lnTo>
                  <a:pt x="146303" y="5321808"/>
                </a:lnTo>
                <a:lnTo>
                  <a:pt x="144387" y="5331297"/>
                </a:lnTo>
                <a:lnTo>
                  <a:pt x="139160" y="5339048"/>
                </a:lnTo>
                <a:lnTo>
                  <a:pt x="131409" y="5344275"/>
                </a:lnTo>
                <a:lnTo>
                  <a:pt x="121919" y="5346192"/>
                </a:lnTo>
                <a:lnTo>
                  <a:pt x="238914" y="5346192"/>
                </a:lnTo>
                <a:lnTo>
                  <a:pt x="243839" y="5321808"/>
                </a:lnTo>
                <a:lnTo>
                  <a:pt x="234255" y="5274361"/>
                </a:lnTo>
                <a:lnTo>
                  <a:pt x="208121" y="5235606"/>
                </a:lnTo>
                <a:lnTo>
                  <a:pt x="169366" y="5209472"/>
                </a:lnTo>
                <a:lnTo>
                  <a:pt x="146303" y="5204813"/>
                </a:lnTo>
                <a:close/>
              </a:path>
              <a:path w="243840" h="5443855">
                <a:moveTo>
                  <a:pt x="97535" y="238914"/>
                </a:moveTo>
                <a:lnTo>
                  <a:pt x="97535" y="5204813"/>
                </a:lnTo>
                <a:lnTo>
                  <a:pt x="121919" y="5199888"/>
                </a:lnTo>
                <a:lnTo>
                  <a:pt x="146303" y="5199888"/>
                </a:lnTo>
                <a:lnTo>
                  <a:pt x="146303" y="243840"/>
                </a:lnTo>
                <a:lnTo>
                  <a:pt x="121919" y="243840"/>
                </a:lnTo>
                <a:lnTo>
                  <a:pt x="97535" y="238914"/>
                </a:lnTo>
                <a:close/>
              </a:path>
              <a:path w="243840" h="5443855">
                <a:moveTo>
                  <a:pt x="146303" y="5199888"/>
                </a:moveTo>
                <a:lnTo>
                  <a:pt x="121919" y="5199888"/>
                </a:lnTo>
                <a:lnTo>
                  <a:pt x="146303" y="5204813"/>
                </a:lnTo>
                <a:lnTo>
                  <a:pt x="146303" y="5199888"/>
                </a:lnTo>
                <a:close/>
              </a:path>
              <a:path w="243840" h="5443855">
                <a:moveTo>
                  <a:pt x="121919" y="97536"/>
                </a:moveTo>
                <a:lnTo>
                  <a:pt x="112430" y="99452"/>
                </a:lnTo>
                <a:lnTo>
                  <a:pt x="104679" y="104679"/>
                </a:lnTo>
                <a:lnTo>
                  <a:pt x="99452" y="112430"/>
                </a:lnTo>
                <a:lnTo>
                  <a:pt x="97535" y="121920"/>
                </a:lnTo>
                <a:lnTo>
                  <a:pt x="97535" y="238914"/>
                </a:lnTo>
                <a:lnTo>
                  <a:pt x="121919" y="243840"/>
                </a:lnTo>
                <a:lnTo>
                  <a:pt x="146303" y="238914"/>
                </a:lnTo>
                <a:lnTo>
                  <a:pt x="146303" y="121920"/>
                </a:lnTo>
                <a:lnTo>
                  <a:pt x="144387" y="112430"/>
                </a:lnTo>
                <a:lnTo>
                  <a:pt x="139160" y="104679"/>
                </a:lnTo>
                <a:lnTo>
                  <a:pt x="131409" y="99452"/>
                </a:lnTo>
                <a:lnTo>
                  <a:pt x="121919" y="97536"/>
                </a:lnTo>
                <a:close/>
              </a:path>
              <a:path w="243840" h="5443855">
                <a:moveTo>
                  <a:pt x="146303" y="238914"/>
                </a:moveTo>
                <a:lnTo>
                  <a:pt x="121919" y="243840"/>
                </a:lnTo>
                <a:lnTo>
                  <a:pt x="146303" y="243840"/>
                </a:lnTo>
                <a:lnTo>
                  <a:pt x="146303" y="238914"/>
                </a:lnTo>
                <a:close/>
              </a:path>
              <a:path w="243840" h="5443855">
                <a:moveTo>
                  <a:pt x="121919" y="0"/>
                </a:move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20"/>
                </a:lnTo>
                <a:lnTo>
                  <a:pt x="9584" y="169366"/>
                </a:lnTo>
                <a:lnTo>
                  <a:pt x="35718" y="208121"/>
                </a:lnTo>
                <a:lnTo>
                  <a:pt x="74473" y="234255"/>
                </a:lnTo>
                <a:lnTo>
                  <a:pt x="97535" y="238914"/>
                </a:lnTo>
                <a:lnTo>
                  <a:pt x="97535" y="121920"/>
                </a:lnTo>
                <a:lnTo>
                  <a:pt x="99452" y="112430"/>
                </a:lnTo>
                <a:lnTo>
                  <a:pt x="104679" y="104679"/>
                </a:lnTo>
                <a:lnTo>
                  <a:pt x="112430" y="99452"/>
                </a:lnTo>
                <a:lnTo>
                  <a:pt x="121919" y="97536"/>
                </a:lnTo>
                <a:lnTo>
                  <a:pt x="238914" y="97536"/>
                </a:lnTo>
                <a:lnTo>
                  <a:pt x="234255" y="74473"/>
                </a:lnTo>
                <a:lnTo>
                  <a:pt x="208121" y="35718"/>
                </a:lnTo>
                <a:lnTo>
                  <a:pt x="169366" y="9584"/>
                </a:lnTo>
                <a:lnTo>
                  <a:pt x="121919" y="0"/>
                </a:lnTo>
                <a:close/>
              </a:path>
              <a:path w="243840" h="5443855">
                <a:moveTo>
                  <a:pt x="238914" y="97536"/>
                </a:moveTo>
                <a:lnTo>
                  <a:pt x="121919" y="97536"/>
                </a:lnTo>
                <a:lnTo>
                  <a:pt x="131409" y="99452"/>
                </a:lnTo>
                <a:lnTo>
                  <a:pt x="139160" y="104679"/>
                </a:lnTo>
                <a:lnTo>
                  <a:pt x="144387" y="112430"/>
                </a:lnTo>
                <a:lnTo>
                  <a:pt x="146303" y="121920"/>
                </a:lnTo>
                <a:lnTo>
                  <a:pt x="146303" y="238914"/>
                </a:lnTo>
                <a:lnTo>
                  <a:pt x="169366" y="234255"/>
                </a:lnTo>
                <a:lnTo>
                  <a:pt x="208121" y="208121"/>
                </a:lnTo>
                <a:lnTo>
                  <a:pt x="234255" y="169366"/>
                </a:lnTo>
                <a:lnTo>
                  <a:pt x="243839" y="121920"/>
                </a:lnTo>
                <a:lnTo>
                  <a:pt x="238914" y="97536"/>
                </a:lnTo>
                <a:close/>
              </a:path>
            </a:pathLst>
          </a:custGeom>
          <a:solidFill>
            <a:srgbClr val="04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76600" y="1001792"/>
            <a:ext cx="10336277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2800" dirty="0" smtClean="0">
                <a:solidFill>
                  <a:srgbClr val="FFFFFF"/>
                </a:solidFill>
                <a:latin typeface="Trebuchet MS"/>
                <a:cs typeface="Trebuchet MS"/>
              </a:rPr>
              <a:t>Игра </a:t>
            </a:r>
            <a:r>
              <a:rPr lang="ru-RU" sz="28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"Отгадывай флаги"</a:t>
            </a:r>
            <a:r>
              <a:rPr lang="ru-RU" sz="2800" dirty="0" smtClean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lang="ru-RU" sz="28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ru-RU" sz="2800" dirty="0" smtClean="0">
                <a:solidFill>
                  <a:srgbClr val="FFFFFF"/>
                </a:solidFill>
                <a:latin typeface="Trebuchet MS"/>
                <a:cs typeface="Trebuchet MS"/>
              </a:rPr>
              <a:t>бот показывает название страны и плюс-минус соответствующую на сегодняшний день численность населения в государстве. Пользователь должен выбрать, больше или меньше население второй страны, чем население первой страны.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33700"/>
            <a:ext cx="3450893" cy="689539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2933700"/>
            <a:ext cx="3563859" cy="712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2600" y="252624"/>
            <a:ext cx="73152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75" dirty="0"/>
              <a:t>Сопоставляй население</a:t>
            </a:r>
            <a:endParaRPr spc="-2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71063" y="0"/>
            <a:ext cx="2916934" cy="223418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613402" y="3358631"/>
            <a:ext cx="243840" cy="5443855"/>
          </a:xfrm>
          <a:custGeom>
            <a:avLst/>
            <a:gdLst/>
            <a:ahLst/>
            <a:cxnLst/>
            <a:rect l="l" t="t" r="r" b="b"/>
            <a:pathLst>
              <a:path w="243840" h="5443855">
                <a:moveTo>
                  <a:pt x="97535" y="5204813"/>
                </a:moveTo>
                <a:lnTo>
                  <a:pt x="74473" y="5209472"/>
                </a:lnTo>
                <a:lnTo>
                  <a:pt x="35718" y="5235606"/>
                </a:lnTo>
                <a:lnTo>
                  <a:pt x="9584" y="5274361"/>
                </a:lnTo>
                <a:lnTo>
                  <a:pt x="0" y="5321808"/>
                </a:lnTo>
                <a:lnTo>
                  <a:pt x="9584" y="5369254"/>
                </a:lnTo>
                <a:lnTo>
                  <a:pt x="35718" y="5408009"/>
                </a:lnTo>
                <a:lnTo>
                  <a:pt x="74473" y="5434143"/>
                </a:lnTo>
                <a:lnTo>
                  <a:pt x="121919" y="5443728"/>
                </a:lnTo>
                <a:lnTo>
                  <a:pt x="169366" y="5434143"/>
                </a:lnTo>
                <a:lnTo>
                  <a:pt x="208121" y="5408009"/>
                </a:lnTo>
                <a:lnTo>
                  <a:pt x="234255" y="5369254"/>
                </a:lnTo>
                <a:lnTo>
                  <a:pt x="238914" y="5346192"/>
                </a:lnTo>
                <a:lnTo>
                  <a:pt x="121919" y="5346192"/>
                </a:lnTo>
                <a:lnTo>
                  <a:pt x="112430" y="5344275"/>
                </a:lnTo>
                <a:lnTo>
                  <a:pt x="104679" y="5339048"/>
                </a:lnTo>
                <a:lnTo>
                  <a:pt x="99452" y="5331297"/>
                </a:lnTo>
                <a:lnTo>
                  <a:pt x="97535" y="5321808"/>
                </a:lnTo>
                <a:lnTo>
                  <a:pt x="97535" y="5204813"/>
                </a:lnTo>
                <a:close/>
              </a:path>
              <a:path w="243840" h="5443855">
                <a:moveTo>
                  <a:pt x="121919" y="5199888"/>
                </a:moveTo>
                <a:lnTo>
                  <a:pt x="97535" y="5204813"/>
                </a:lnTo>
                <a:lnTo>
                  <a:pt x="97535" y="5321808"/>
                </a:lnTo>
                <a:lnTo>
                  <a:pt x="99452" y="5331297"/>
                </a:lnTo>
                <a:lnTo>
                  <a:pt x="104679" y="5339048"/>
                </a:lnTo>
                <a:lnTo>
                  <a:pt x="112430" y="5344275"/>
                </a:lnTo>
                <a:lnTo>
                  <a:pt x="121919" y="5346192"/>
                </a:lnTo>
                <a:lnTo>
                  <a:pt x="131409" y="5344275"/>
                </a:lnTo>
                <a:lnTo>
                  <a:pt x="139160" y="5339048"/>
                </a:lnTo>
                <a:lnTo>
                  <a:pt x="144387" y="5331297"/>
                </a:lnTo>
                <a:lnTo>
                  <a:pt x="146303" y="5321808"/>
                </a:lnTo>
                <a:lnTo>
                  <a:pt x="146303" y="5204813"/>
                </a:lnTo>
                <a:lnTo>
                  <a:pt x="121919" y="5199888"/>
                </a:lnTo>
                <a:close/>
              </a:path>
              <a:path w="243840" h="5443855">
                <a:moveTo>
                  <a:pt x="146303" y="5204813"/>
                </a:moveTo>
                <a:lnTo>
                  <a:pt x="146303" y="5321808"/>
                </a:lnTo>
                <a:lnTo>
                  <a:pt x="144387" y="5331297"/>
                </a:lnTo>
                <a:lnTo>
                  <a:pt x="139160" y="5339048"/>
                </a:lnTo>
                <a:lnTo>
                  <a:pt x="131409" y="5344275"/>
                </a:lnTo>
                <a:lnTo>
                  <a:pt x="121919" y="5346192"/>
                </a:lnTo>
                <a:lnTo>
                  <a:pt x="238914" y="5346192"/>
                </a:lnTo>
                <a:lnTo>
                  <a:pt x="243839" y="5321808"/>
                </a:lnTo>
                <a:lnTo>
                  <a:pt x="234255" y="5274361"/>
                </a:lnTo>
                <a:lnTo>
                  <a:pt x="208121" y="5235606"/>
                </a:lnTo>
                <a:lnTo>
                  <a:pt x="169366" y="5209472"/>
                </a:lnTo>
                <a:lnTo>
                  <a:pt x="146303" y="5204813"/>
                </a:lnTo>
                <a:close/>
              </a:path>
              <a:path w="243840" h="5443855">
                <a:moveTo>
                  <a:pt x="97535" y="238914"/>
                </a:moveTo>
                <a:lnTo>
                  <a:pt x="97535" y="5204813"/>
                </a:lnTo>
                <a:lnTo>
                  <a:pt x="121919" y="5199888"/>
                </a:lnTo>
                <a:lnTo>
                  <a:pt x="146303" y="5199888"/>
                </a:lnTo>
                <a:lnTo>
                  <a:pt x="146303" y="243840"/>
                </a:lnTo>
                <a:lnTo>
                  <a:pt x="121919" y="243840"/>
                </a:lnTo>
                <a:lnTo>
                  <a:pt x="97535" y="238914"/>
                </a:lnTo>
                <a:close/>
              </a:path>
              <a:path w="243840" h="5443855">
                <a:moveTo>
                  <a:pt x="146303" y="5199888"/>
                </a:moveTo>
                <a:lnTo>
                  <a:pt x="121919" y="5199888"/>
                </a:lnTo>
                <a:lnTo>
                  <a:pt x="146303" y="5204813"/>
                </a:lnTo>
                <a:lnTo>
                  <a:pt x="146303" y="5199888"/>
                </a:lnTo>
                <a:close/>
              </a:path>
              <a:path w="243840" h="5443855">
                <a:moveTo>
                  <a:pt x="121919" y="97536"/>
                </a:moveTo>
                <a:lnTo>
                  <a:pt x="112430" y="99452"/>
                </a:lnTo>
                <a:lnTo>
                  <a:pt x="104679" y="104679"/>
                </a:lnTo>
                <a:lnTo>
                  <a:pt x="99452" y="112430"/>
                </a:lnTo>
                <a:lnTo>
                  <a:pt x="97535" y="121920"/>
                </a:lnTo>
                <a:lnTo>
                  <a:pt x="97535" y="238914"/>
                </a:lnTo>
                <a:lnTo>
                  <a:pt x="121919" y="243840"/>
                </a:lnTo>
                <a:lnTo>
                  <a:pt x="146303" y="238914"/>
                </a:lnTo>
                <a:lnTo>
                  <a:pt x="146303" y="121920"/>
                </a:lnTo>
                <a:lnTo>
                  <a:pt x="144387" y="112430"/>
                </a:lnTo>
                <a:lnTo>
                  <a:pt x="139160" y="104679"/>
                </a:lnTo>
                <a:lnTo>
                  <a:pt x="131409" y="99452"/>
                </a:lnTo>
                <a:lnTo>
                  <a:pt x="121919" y="97536"/>
                </a:lnTo>
                <a:close/>
              </a:path>
              <a:path w="243840" h="5443855">
                <a:moveTo>
                  <a:pt x="146303" y="238914"/>
                </a:moveTo>
                <a:lnTo>
                  <a:pt x="121919" y="243840"/>
                </a:lnTo>
                <a:lnTo>
                  <a:pt x="146303" y="243840"/>
                </a:lnTo>
                <a:lnTo>
                  <a:pt x="146303" y="238914"/>
                </a:lnTo>
                <a:close/>
              </a:path>
              <a:path w="243840" h="5443855">
                <a:moveTo>
                  <a:pt x="121919" y="0"/>
                </a:move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20"/>
                </a:lnTo>
                <a:lnTo>
                  <a:pt x="9584" y="169366"/>
                </a:lnTo>
                <a:lnTo>
                  <a:pt x="35718" y="208121"/>
                </a:lnTo>
                <a:lnTo>
                  <a:pt x="74473" y="234255"/>
                </a:lnTo>
                <a:lnTo>
                  <a:pt x="97535" y="238914"/>
                </a:lnTo>
                <a:lnTo>
                  <a:pt x="97535" y="121920"/>
                </a:lnTo>
                <a:lnTo>
                  <a:pt x="99452" y="112430"/>
                </a:lnTo>
                <a:lnTo>
                  <a:pt x="104679" y="104679"/>
                </a:lnTo>
                <a:lnTo>
                  <a:pt x="112430" y="99452"/>
                </a:lnTo>
                <a:lnTo>
                  <a:pt x="121919" y="97536"/>
                </a:lnTo>
                <a:lnTo>
                  <a:pt x="238914" y="97536"/>
                </a:lnTo>
                <a:lnTo>
                  <a:pt x="234255" y="74473"/>
                </a:lnTo>
                <a:lnTo>
                  <a:pt x="208121" y="35718"/>
                </a:lnTo>
                <a:lnTo>
                  <a:pt x="169366" y="9584"/>
                </a:lnTo>
                <a:lnTo>
                  <a:pt x="121919" y="0"/>
                </a:lnTo>
                <a:close/>
              </a:path>
              <a:path w="243840" h="5443855">
                <a:moveTo>
                  <a:pt x="238914" y="97536"/>
                </a:moveTo>
                <a:lnTo>
                  <a:pt x="121919" y="97536"/>
                </a:lnTo>
                <a:lnTo>
                  <a:pt x="131409" y="99452"/>
                </a:lnTo>
                <a:lnTo>
                  <a:pt x="139160" y="104679"/>
                </a:lnTo>
                <a:lnTo>
                  <a:pt x="144387" y="112430"/>
                </a:lnTo>
                <a:lnTo>
                  <a:pt x="146303" y="121920"/>
                </a:lnTo>
                <a:lnTo>
                  <a:pt x="146303" y="238914"/>
                </a:lnTo>
                <a:lnTo>
                  <a:pt x="169366" y="234255"/>
                </a:lnTo>
                <a:lnTo>
                  <a:pt x="208121" y="208121"/>
                </a:lnTo>
                <a:lnTo>
                  <a:pt x="234255" y="169366"/>
                </a:lnTo>
                <a:lnTo>
                  <a:pt x="243839" y="121920"/>
                </a:lnTo>
                <a:lnTo>
                  <a:pt x="238914" y="97536"/>
                </a:lnTo>
                <a:close/>
              </a:path>
            </a:pathLst>
          </a:custGeom>
          <a:solidFill>
            <a:srgbClr val="04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76600" y="1183600"/>
            <a:ext cx="10336277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2800" dirty="0" smtClean="0">
                <a:solidFill>
                  <a:srgbClr val="FFFFFF"/>
                </a:solidFill>
                <a:latin typeface="Trebuchet MS"/>
                <a:cs typeface="Trebuchet MS"/>
              </a:rPr>
              <a:t>Игра </a:t>
            </a:r>
            <a:r>
              <a:rPr lang="ru-RU" sz="2800" b="1" dirty="0">
                <a:solidFill>
                  <a:srgbClr val="FFFFFF"/>
                </a:solidFill>
                <a:latin typeface="Trebuchet MS"/>
                <a:cs typeface="Trebuchet MS"/>
              </a:rPr>
              <a:t>"Сопоставляй население"</a:t>
            </a:r>
            <a:r>
              <a:rPr lang="ru-RU" sz="2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lang="ru-RU" sz="28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ru-RU" sz="2800" dirty="0">
                <a:solidFill>
                  <a:srgbClr val="FFFFFF"/>
                </a:solidFill>
                <a:latin typeface="Trebuchet MS"/>
                <a:cs typeface="Trebuchet MS"/>
              </a:rPr>
              <a:t>бот показывает пользователю флаг государства. </a:t>
            </a:r>
            <a:r>
              <a:rPr lang="ru-RU" sz="2800" dirty="0">
                <a:solidFill>
                  <a:srgbClr val="FFFFFF"/>
                </a:solidFill>
                <a:latin typeface="Trebuchet MS"/>
                <a:cs typeface="Trebuchet MS"/>
              </a:rPr>
              <a:t>Пользователь должен выбрать из трех вариантов ответов правильный флаг для данного государства.</a:t>
            </a:r>
            <a:endParaRPr sz="2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628900"/>
            <a:ext cx="3642653" cy="73190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784" y="2781300"/>
            <a:ext cx="3661893" cy="70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7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147</Words>
  <Application>Microsoft Office PowerPoint</Application>
  <PresentationFormat>Произвольный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Trebuchet MS</vt:lpstr>
      <vt:lpstr>Office Theme</vt:lpstr>
      <vt:lpstr>Научно-исследовательский проект «Разработка Telegram-бота (Smart mouse) для помощи в изучении географии»</vt:lpstr>
      <vt:lpstr>Краткое описание</vt:lpstr>
      <vt:lpstr>Находи столицы</vt:lpstr>
      <vt:lpstr>Отгадывай флаги</vt:lpstr>
      <vt:lpstr>Сопоставляй население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Научно-исследовательский проект «Разработка Telegram-бота (Smart mouse) для помощи в изучении географии»</dc:title>
  <cp:lastModifiedBy>Dmitriy</cp:lastModifiedBy>
  <cp:revision>3</cp:revision>
  <dcterms:created xsi:type="dcterms:W3CDTF">2024-04-23T05:47:20Z</dcterms:created>
  <dcterms:modified xsi:type="dcterms:W3CDTF">2024-04-23T06:27:29Z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2024-04-23T00:00:00Z</vt:filetime>
  </property>
  <property fmtid="{D5CDD505-2E9C-101B-9397-08002B2CF9AE}" pid="5" name="Producer">
    <vt:lpwstr>www.ilovepdf.com</vt:lpwstr>
  </property>
</Properties>
</file>