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</p:sldMasterIdLst>
  <p:notesMasterIdLst>
    <p:notesMasterId r:id="rId21"/>
  </p:notesMasterIdLst>
  <p:sldIdLst>
    <p:sldId id="364" r:id="rId3"/>
    <p:sldId id="256" r:id="rId4"/>
    <p:sldId id="366" r:id="rId5"/>
    <p:sldId id="270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368" r:id="rId19"/>
    <p:sldId id="3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2A810-F092-4088-A50C-6CD4430061F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670-F419-4B38-9CE3-96171D745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D90268-CE02-4AF7-AAA4-C248CCC188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2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6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59944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montgo/BlazorWeather" TargetMode="External"/><Relationship Id="rId4" Type="http://schemas.openxmlformats.org/officeDocument/2006/relationships/hyperlink" Target="https://learn-blazo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27943" r="9456" b="25617"/>
          <a:stretch/>
        </p:blipFill>
        <p:spPr>
          <a:xfrm>
            <a:off x="6325860" y="5715002"/>
            <a:ext cx="4114800" cy="878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44" y="241386"/>
            <a:ext cx="4114800" cy="20599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704272"/>
            <a:ext cx="4114800" cy="8887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2365" y="241386"/>
            <a:ext cx="4269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defTabSz="914400"/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19th, 2018</a:t>
            </a:r>
            <a:b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/>
            <a:r>
              <a:rPr lang="en-US" sz="24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our sponsors!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1F38B-6B70-A548-9CBF-B1C0F080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644" y="2762482"/>
            <a:ext cx="4114800" cy="1141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E64E65-304E-4E4C-8E50-2FF01E4CEB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9" t="2401" r="1101" b="1600"/>
          <a:stretch/>
        </p:blipFill>
        <p:spPr>
          <a:xfrm>
            <a:off x="7315201" y="2590800"/>
            <a:ext cx="2315049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A9A5F-F006-8143-9B57-A0006AC48B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724" t="24907" r="7880" b="25862"/>
          <a:stretch/>
        </p:blipFill>
        <p:spPr>
          <a:xfrm>
            <a:off x="1767644" y="4414056"/>
            <a:ext cx="4114800" cy="809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F72A98-07A5-9845-955D-FF8AA459DB70}"/>
              </a:ext>
            </a:extLst>
          </p:cNvPr>
          <p:cNvSpPr txBox="1"/>
          <p:nvPr/>
        </p:nvSpPr>
        <p:spPr>
          <a:xfrm>
            <a:off x="14322804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0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Living Room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Xbox One &amp; UWP</a:t>
            </a:r>
            <a:endParaRPr lang="en-US" sz="3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98D224-2A7F-423F-A80D-4FA4E5E12744}"/>
              </a:ext>
            </a:extLst>
          </p:cNvPr>
          <p:cNvGrpSpPr/>
          <p:nvPr/>
        </p:nvGrpSpPr>
        <p:grpSpPr>
          <a:xfrm>
            <a:off x="2466857" y="3182407"/>
            <a:ext cx="1322733" cy="1247064"/>
            <a:chOff x="8925339" y="2506613"/>
            <a:chExt cx="1322733" cy="12470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BB5D84-96ED-479B-B656-3271E28B981F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8D2A4F-8E69-4F80-979D-EB3CFE7AD0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3146E-7AFD-44A9-B7A9-6050C56DBB76}"/>
              </a:ext>
            </a:extLst>
          </p:cNvPr>
          <p:cNvGrpSpPr/>
          <p:nvPr/>
        </p:nvGrpSpPr>
        <p:grpSpPr>
          <a:xfrm>
            <a:off x="1405459" y="2494773"/>
            <a:ext cx="1322733" cy="1313324"/>
            <a:chOff x="8925339" y="2440353"/>
            <a:chExt cx="1322733" cy="1313324"/>
          </a:xfrm>
        </p:grpSpPr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22CD0761-EF02-461B-9494-458C625EE8AC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4CFCD8-110A-4F78-9CEB-A7472EE99415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62D266-089E-464D-A4A5-476D29C10138}"/>
              </a:ext>
            </a:extLst>
          </p:cNvPr>
          <p:cNvGrpSpPr/>
          <p:nvPr/>
        </p:nvGrpSpPr>
        <p:grpSpPr>
          <a:xfrm>
            <a:off x="2463598" y="4392005"/>
            <a:ext cx="1322733" cy="1247064"/>
            <a:chOff x="8925339" y="2506613"/>
            <a:chExt cx="1322733" cy="1247064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2EB793A-2948-4A81-AC17-AC1A3660EA4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05DB1-5427-42B6-AF19-205066CC3B3B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DCC971-5E85-4538-A6D7-D134178D57D4}"/>
              </a:ext>
            </a:extLst>
          </p:cNvPr>
          <p:cNvGrpSpPr/>
          <p:nvPr/>
        </p:nvGrpSpPr>
        <p:grpSpPr>
          <a:xfrm>
            <a:off x="347320" y="3184565"/>
            <a:ext cx="1322733" cy="1247064"/>
            <a:chOff x="8925339" y="2506613"/>
            <a:chExt cx="1322733" cy="1247064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704E8A37-C3C1-4740-B781-85EAC622AFB8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296DC-90C3-4505-A32C-63B5AC93943E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74" name="Hexagon 73">
            <a:extLst>
              <a:ext uri="{FF2B5EF4-FFF2-40B4-BE49-F238E27FC236}">
                <a16:creationId xmlns:a16="http://schemas.microsoft.com/office/drawing/2014/main" id="{0554426C-2FC2-4279-A3C9-D0735981CBC8}"/>
              </a:ext>
            </a:extLst>
          </p:cNvPr>
          <p:cNvSpPr/>
          <p:nvPr/>
        </p:nvSpPr>
        <p:spPr>
          <a:xfrm>
            <a:off x="337930" y="4469566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A9F806A5-BD7B-493C-9D5F-28263E68A006}"/>
              </a:ext>
            </a:extLst>
          </p:cNvPr>
          <p:cNvSpPr/>
          <p:nvPr/>
        </p:nvSpPr>
        <p:spPr>
          <a:xfrm>
            <a:off x="1400764" y="5058488"/>
            <a:ext cx="1322733" cy="1169503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CCA98F0-2BD1-48E7-8855-4BAD6C9F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3790" y="5019156"/>
            <a:ext cx="1254281" cy="125428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816336A-BDC7-441B-8BF9-3F9552A6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1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Browser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3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98D224-2A7F-423F-A80D-4FA4E5E12744}"/>
              </a:ext>
            </a:extLst>
          </p:cNvPr>
          <p:cNvGrpSpPr/>
          <p:nvPr/>
        </p:nvGrpSpPr>
        <p:grpSpPr>
          <a:xfrm>
            <a:off x="2466857" y="3182407"/>
            <a:ext cx="1322733" cy="1247064"/>
            <a:chOff x="8925339" y="2506613"/>
            <a:chExt cx="1322733" cy="12470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BB5D84-96ED-479B-B656-3271E28B981F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8D2A4F-8E69-4F80-979D-EB3CFE7AD0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3146E-7AFD-44A9-B7A9-6050C56DBB76}"/>
              </a:ext>
            </a:extLst>
          </p:cNvPr>
          <p:cNvGrpSpPr/>
          <p:nvPr/>
        </p:nvGrpSpPr>
        <p:grpSpPr>
          <a:xfrm>
            <a:off x="1405459" y="2494773"/>
            <a:ext cx="1322733" cy="1313324"/>
            <a:chOff x="8925339" y="2440353"/>
            <a:chExt cx="1322733" cy="1313324"/>
          </a:xfrm>
        </p:grpSpPr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22CD0761-EF02-461B-9494-458C625EE8AC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4CFCD8-110A-4F78-9CEB-A7472EE99415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62D266-089E-464D-A4A5-476D29C10138}"/>
              </a:ext>
            </a:extLst>
          </p:cNvPr>
          <p:cNvGrpSpPr/>
          <p:nvPr/>
        </p:nvGrpSpPr>
        <p:grpSpPr>
          <a:xfrm>
            <a:off x="2463598" y="4392005"/>
            <a:ext cx="1322733" cy="1247064"/>
            <a:chOff x="8925339" y="2506613"/>
            <a:chExt cx="1322733" cy="1247064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2EB793A-2948-4A81-AC17-AC1A3660EA4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05DB1-5427-42B6-AF19-205066CC3B3B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DCC971-5E85-4538-A6D7-D134178D57D4}"/>
              </a:ext>
            </a:extLst>
          </p:cNvPr>
          <p:cNvGrpSpPr/>
          <p:nvPr/>
        </p:nvGrpSpPr>
        <p:grpSpPr>
          <a:xfrm>
            <a:off x="347320" y="3184565"/>
            <a:ext cx="1322733" cy="1247064"/>
            <a:chOff x="8925339" y="2506613"/>
            <a:chExt cx="1322733" cy="1247064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704E8A37-C3C1-4740-B781-85EAC622AFB8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296DC-90C3-4505-A32C-63B5AC93943E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74" name="Hexagon 73">
            <a:extLst>
              <a:ext uri="{FF2B5EF4-FFF2-40B4-BE49-F238E27FC236}">
                <a16:creationId xmlns:a16="http://schemas.microsoft.com/office/drawing/2014/main" id="{0554426C-2FC2-4279-A3C9-D0735981CBC8}"/>
              </a:ext>
            </a:extLst>
          </p:cNvPr>
          <p:cNvSpPr/>
          <p:nvPr/>
        </p:nvSpPr>
        <p:spPr>
          <a:xfrm>
            <a:off x="337930" y="4469566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A9F806A5-BD7B-493C-9D5F-28263E68A006}"/>
              </a:ext>
            </a:extLst>
          </p:cNvPr>
          <p:cNvSpPr/>
          <p:nvPr/>
        </p:nvSpPr>
        <p:spPr>
          <a:xfrm>
            <a:off x="1400764" y="5058488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CCA98F0-2BD1-48E7-8855-4BAD6C9F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3790" y="5012530"/>
            <a:ext cx="1254281" cy="125428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816336A-BDC7-441B-8BF9-3F9552A6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0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Surfin</a:t>
            </a:r>
            <a:r>
              <a:rPr lang="en-US" dirty="0"/>
              <a:t>’ the Web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40412" y="2156843"/>
            <a:ext cx="11327518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Browser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Land of the SPA (Single-Page Application)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Trello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is the 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 franca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787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40412" y="2156843"/>
            <a:ext cx="1132751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Blazor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Client-side SPA framework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on top of Mono and WASM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Executes .Net in the browser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367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Blazin</a:t>
            </a:r>
            <a:r>
              <a:rPr lang="en-US" dirty="0"/>
              <a:t>’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2EB52-4949-405B-A4AF-F00B6F27A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78"/>
          <a:stretch/>
        </p:blipFill>
        <p:spPr>
          <a:xfrm>
            <a:off x="3489507" y="2292348"/>
            <a:ext cx="5212985" cy="4266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86675-2051-4A91-8460-3CF150A734F8}"/>
              </a:ext>
            </a:extLst>
          </p:cNvPr>
          <p:cNvSpPr txBox="1"/>
          <p:nvPr/>
        </p:nvSpPr>
        <p:spPr>
          <a:xfrm>
            <a:off x="404446" y="6488668"/>
            <a:ext cx="74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 BY-ND – Dr. Holger </a:t>
            </a:r>
            <a:r>
              <a:rPr lang="en-US" dirty="0" err="1"/>
              <a:t>Schwichtenberg</a:t>
            </a:r>
            <a:r>
              <a:rPr lang="en-US" dirty="0"/>
              <a:t> (www.IT-Visions.de)</a:t>
            </a:r>
          </a:p>
        </p:txBody>
      </p:sp>
    </p:spTree>
    <p:extLst>
      <p:ext uri="{BB962C8B-B14F-4D97-AF65-F5344CB8AC3E}">
        <p14:creationId xmlns:p14="http://schemas.microsoft.com/office/powerpoint/2010/main" val="259121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40412" y="2362013"/>
            <a:ext cx="113275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Mature, Robust Language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Analysis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MSBuild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LINQ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Ease of Setup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Reuse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619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Danger, Will Robinson!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40412" y="2362013"/>
            <a:ext cx="11327518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Experimental!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Use in Production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Roadmap focused on hard problems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“May not” be picked up as a product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I say don’t use in production?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836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40412" y="2362013"/>
            <a:ext cx="11327518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Blazor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Site -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https://blazor.net/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Blazor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https://learn-blazor.com/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Blazor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https://github.com/aspnet/Blazor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 and Code –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https://github.com/ermontgo/BlazorWeather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436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Montgomery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B439928-2FCB-48CF-A76F-F0E1AA07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954" y="4934328"/>
            <a:ext cx="8063659" cy="860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5595"/>
                </a:solidFill>
                <a:latin typeface="+mj-lt"/>
              </a:rPr>
              <a:t>Visibility – Application Architect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DEAFFC-561D-453D-905F-5959F561F987}"/>
              </a:ext>
            </a:extLst>
          </p:cNvPr>
          <p:cNvSpPr txBox="1"/>
          <p:nvPr/>
        </p:nvSpPr>
        <p:spPr>
          <a:xfrm>
            <a:off x="6610615" y="4392005"/>
            <a:ext cx="90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DD173A4-4476-4F40-A275-CA917A2F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4" y="5024967"/>
            <a:ext cx="1524000" cy="342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D5176E-385B-49F2-9E57-7E831860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7" y="5367867"/>
            <a:ext cx="3518452" cy="692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4ED35A-85A2-4A8D-8C55-F556A488C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822" y="6025307"/>
            <a:ext cx="456132" cy="456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9FBA0-1A93-466E-BCC1-93F379AB28D1}"/>
              </a:ext>
            </a:extLst>
          </p:cNvPr>
          <p:cNvSpPr txBox="1"/>
          <p:nvPr/>
        </p:nvSpPr>
        <p:spPr>
          <a:xfrm>
            <a:off x="1916954" y="5997121"/>
            <a:ext cx="881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https://github.com/ermontgo/BlazorWeather</a:t>
            </a:r>
          </a:p>
        </p:txBody>
      </p:sp>
    </p:spTree>
    <p:extLst>
      <p:ext uri="{BB962C8B-B14F-4D97-AF65-F5344CB8AC3E}">
        <p14:creationId xmlns:p14="http://schemas.microsoft.com/office/powerpoint/2010/main" val="38638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D9B9-238B-438B-8DFA-976098191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In The Browser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7365-2873-46C9-B7BF-5CA33B34D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Blazin</a:t>
            </a:r>
            <a:r>
              <a:rPr lang="en-US" dirty="0"/>
              <a:t>’ Web Apps with </a:t>
            </a:r>
            <a:r>
              <a:rPr lang="en-US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Montgomery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B439928-2FCB-48CF-A76F-F0E1AA07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954" y="4934328"/>
            <a:ext cx="8063659" cy="860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5595"/>
                </a:solidFill>
                <a:latin typeface="+mj-lt"/>
              </a:rPr>
              <a:t>Visibility – Application Architect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DEAFFC-561D-453D-905F-5959F561F987}"/>
              </a:ext>
            </a:extLst>
          </p:cNvPr>
          <p:cNvSpPr txBox="1"/>
          <p:nvPr/>
        </p:nvSpPr>
        <p:spPr>
          <a:xfrm>
            <a:off x="6610615" y="4392005"/>
            <a:ext cx="90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DD173A4-4476-4F40-A275-CA917A2F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4" y="5024967"/>
            <a:ext cx="1524000" cy="342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D5176E-385B-49F2-9E57-7E831860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7" y="5367867"/>
            <a:ext cx="3518452" cy="692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4ED35A-85A2-4A8D-8C55-F556A488C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822" y="6025307"/>
            <a:ext cx="456132" cy="456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9FBA0-1A93-466E-BCC1-93F379AB28D1}"/>
              </a:ext>
            </a:extLst>
          </p:cNvPr>
          <p:cNvSpPr txBox="1"/>
          <p:nvPr/>
        </p:nvSpPr>
        <p:spPr>
          <a:xfrm>
            <a:off x="1916954" y="5997121"/>
            <a:ext cx="881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https://github.com/ermontgo/BlazorWeather</a:t>
            </a:r>
          </a:p>
        </p:txBody>
      </p:sp>
    </p:spTree>
    <p:extLst>
      <p:ext uri="{BB962C8B-B14F-4D97-AF65-F5344CB8AC3E}">
        <p14:creationId xmlns:p14="http://schemas.microsoft.com/office/powerpoint/2010/main" val="133377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8A4AFD-D16B-42DE-88DA-955A8200B91D}"/>
              </a:ext>
            </a:extLst>
          </p:cNvPr>
          <p:cNvGrpSpPr/>
          <p:nvPr/>
        </p:nvGrpSpPr>
        <p:grpSpPr>
          <a:xfrm>
            <a:off x="6500726" y="3182407"/>
            <a:ext cx="1322733" cy="1247064"/>
            <a:chOff x="8925339" y="2506613"/>
            <a:chExt cx="1322733" cy="1247064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FEA74FE-BD90-47D1-85F6-D641E2FC669B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C22A71-C845-4D65-BD01-8DA362AFCDF1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B99587-ADC6-443F-AB08-6CFB5CB9C464}"/>
              </a:ext>
            </a:extLst>
          </p:cNvPr>
          <p:cNvGrpSpPr/>
          <p:nvPr/>
        </p:nvGrpSpPr>
        <p:grpSpPr>
          <a:xfrm>
            <a:off x="5439328" y="2494773"/>
            <a:ext cx="1322733" cy="1313324"/>
            <a:chOff x="8925339" y="2440353"/>
            <a:chExt cx="1322733" cy="1313324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A87EBBEE-8D3F-408E-977C-AECC7014976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FC9A38-3128-4C07-9575-D1623FFC5CC7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F2BF6-B766-497A-9769-9C35A298B39D}"/>
              </a:ext>
            </a:extLst>
          </p:cNvPr>
          <p:cNvGrpSpPr/>
          <p:nvPr/>
        </p:nvGrpSpPr>
        <p:grpSpPr>
          <a:xfrm>
            <a:off x="6497467" y="4392005"/>
            <a:ext cx="1322733" cy="1247064"/>
            <a:chOff x="8925339" y="2506613"/>
            <a:chExt cx="1322733" cy="1247064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FB9C7724-88A9-4BA9-9870-9154F35BD61A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DEAFFC-561D-453D-905F-5959F561F9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E2BF68-690C-4F02-903A-A22721744C81}"/>
              </a:ext>
            </a:extLst>
          </p:cNvPr>
          <p:cNvGrpSpPr/>
          <p:nvPr/>
        </p:nvGrpSpPr>
        <p:grpSpPr>
          <a:xfrm>
            <a:off x="4381189" y="3184565"/>
            <a:ext cx="1322733" cy="1247064"/>
            <a:chOff x="8925339" y="2506613"/>
            <a:chExt cx="1322733" cy="1247064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96143EF7-5C07-418F-BFAA-3E3D8D4EF33B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F0CA8C-2438-4566-8273-6D1992FFAC17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30" name="Hexagon 29">
            <a:extLst>
              <a:ext uri="{FF2B5EF4-FFF2-40B4-BE49-F238E27FC236}">
                <a16:creationId xmlns:a16="http://schemas.microsoft.com/office/drawing/2014/main" id="{4AC849BB-C73E-4CA6-87D5-2D94C3848E4F}"/>
              </a:ext>
            </a:extLst>
          </p:cNvPr>
          <p:cNvSpPr/>
          <p:nvPr/>
        </p:nvSpPr>
        <p:spPr>
          <a:xfrm>
            <a:off x="4371799" y="4469566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28E73C-8711-428A-9339-DA7A232B99A6}"/>
              </a:ext>
            </a:extLst>
          </p:cNvPr>
          <p:cNvGrpSpPr/>
          <p:nvPr/>
        </p:nvGrpSpPr>
        <p:grpSpPr>
          <a:xfrm>
            <a:off x="5434633" y="5016098"/>
            <a:ext cx="1322733" cy="1254281"/>
            <a:chOff x="5572012" y="3927357"/>
            <a:chExt cx="1322733" cy="1254281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27CE87BA-68EF-48BD-8769-D94AA0782ACD}"/>
                </a:ext>
              </a:extLst>
            </p:cNvPr>
            <p:cNvSpPr/>
            <p:nvPr/>
          </p:nvSpPr>
          <p:spPr>
            <a:xfrm>
              <a:off x="5572012" y="3969747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0F68000-D6C8-41F7-AB2A-166C6482F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6237" y="3927357"/>
              <a:ext cx="1254281" cy="1254281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D7D3AF73-1471-4FE5-AF95-0120FAAD8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858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Server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Service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App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ASP.NET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A589D1-740C-4718-B1EA-95035D2B4E5A}"/>
              </a:ext>
            </a:extLst>
          </p:cNvPr>
          <p:cNvGrpSpPr/>
          <p:nvPr/>
        </p:nvGrpSpPr>
        <p:grpSpPr>
          <a:xfrm>
            <a:off x="2466857" y="3074546"/>
            <a:ext cx="1322733" cy="1247064"/>
            <a:chOff x="8925339" y="2506613"/>
            <a:chExt cx="1322733" cy="1247064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01DE212-91D8-48C8-8D87-1A7BCECC51FE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6C2F9B-7E98-4351-BFFD-8B9F485A0684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8D596-4DA5-4D14-B53D-4A6C5A83B72D}"/>
              </a:ext>
            </a:extLst>
          </p:cNvPr>
          <p:cNvGrpSpPr/>
          <p:nvPr/>
        </p:nvGrpSpPr>
        <p:grpSpPr>
          <a:xfrm>
            <a:off x="1405459" y="2386912"/>
            <a:ext cx="1322733" cy="1313324"/>
            <a:chOff x="8925339" y="2440353"/>
            <a:chExt cx="1322733" cy="131332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8D7F441D-F40B-4CD3-AAE6-0BC095D36797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5B794-23E9-4023-AC4F-E81FBE430399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EC55B2-503D-4942-83F6-E2F1419CF559}"/>
              </a:ext>
            </a:extLst>
          </p:cNvPr>
          <p:cNvGrpSpPr/>
          <p:nvPr/>
        </p:nvGrpSpPr>
        <p:grpSpPr>
          <a:xfrm>
            <a:off x="2463598" y="4284144"/>
            <a:ext cx="1322733" cy="1247064"/>
            <a:chOff x="8925339" y="2506613"/>
            <a:chExt cx="1322733" cy="1247064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47799AFF-2615-40B9-B283-A406FE26FA9A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7A6D38-A360-4916-B603-3D8F6D191D6E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4B0FC4-8BA9-4F80-8196-F7AAD2BF4BFF}"/>
              </a:ext>
            </a:extLst>
          </p:cNvPr>
          <p:cNvGrpSpPr/>
          <p:nvPr/>
        </p:nvGrpSpPr>
        <p:grpSpPr>
          <a:xfrm>
            <a:off x="347320" y="3076704"/>
            <a:ext cx="1322733" cy="1247064"/>
            <a:chOff x="8925339" y="2506613"/>
            <a:chExt cx="1322733" cy="1247064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BD4C387B-34A5-4748-81FB-743DB6B53740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877582-D9EF-4AAF-9C66-88A665F96AD7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43" name="Hexagon 42">
            <a:extLst>
              <a:ext uri="{FF2B5EF4-FFF2-40B4-BE49-F238E27FC236}">
                <a16:creationId xmlns:a16="http://schemas.microsoft.com/office/drawing/2014/main" id="{C140A7A0-E87E-4B26-AE7C-95B36877BBB0}"/>
              </a:ext>
            </a:extLst>
          </p:cNvPr>
          <p:cNvSpPr/>
          <p:nvPr/>
        </p:nvSpPr>
        <p:spPr>
          <a:xfrm>
            <a:off x="337930" y="4361705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188D22-2912-4D7D-95AD-8CBA7EDD14D2}"/>
              </a:ext>
            </a:extLst>
          </p:cNvPr>
          <p:cNvGrpSpPr/>
          <p:nvPr/>
        </p:nvGrpSpPr>
        <p:grpSpPr>
          <a:xfrm>
            <a:off x="1400764" y="4908237"/>
            <a:ext cx="1322733" cy="1254281"/>
            <a:chOff x="5572012" y="3927357"/>
            <a:chExt cx="1322733" cy="1254281"/>
          </a:xfrm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8D5E38B5-212B-4553-A815-0F8CCC46A6EF}"/>
                </a:ext>
              </a:extLst>
            </p:cNvPr>
            <p:cNvSpPr/>
            <p:nvPr/>
          </p:nvSpPr>
          <p:spPr>
            <a:xfrm>
              <a:off x="5572012" y="3969747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4D0DC4B7-8A87-4C59-856E-95E96883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6237" y="3927357"/>
              <a:ext cx="1254281" cy="1254281"/>
            </a:xfrm>
            <a:prstGeom prst="rect">
              <a:avLst/>
            </a:prstGeom>
          </p:spPr>
        </p:pic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F9B2F0DC-16DA-4959-ACCF-37D10C2F8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361705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9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Desktop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WinForms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WPF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UWP</a:t>
            </a:r>
            <a:endParaRPr lang="en-US" sz="3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98D224-2A7F-423F-A80D-4FA4E5E12744}"/>
              </a:ext>
            </a:extLst>
          </p:cNvPr>
          <p:cNvGrpSpPr/>
          <p:nvPr/>
        </p:nvGrpSpPr>
        <p:grpSpPr>
          <a:xfrm>
            <a:off x="2466857" y="3182407"/>
            <a:ext cx="1322733" cy="1247064"/>
            <a:chOff x="8925339" y="2506613"/>
            <a:chExt cx="1322733" cy="12470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BB5D84-96ED-479B-B656-3271E28B981F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8D2A4F-8E69-4F80-979D-EB3CFE7AD0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3146E-7AFD-44A9-B7A9-6050C56DBB76}"/>
              </a:ext>
            </a:extLst>
          </p:cNvPr>
          <p:cNvGrpSpPr/>
          <p:nvPr/>
        </p:nvGrpSpPr>
        <p:grpSpPr>
          <a:xfrm>
            <a:off x="1405459" y="2494773"/>
            <a:ext cx="1322733" cy="1313324"/>
            <a:chOff x="8925339" y="2440353"/>
            <a:chExt cx="1322733" cy="1313324"/>
          </a:xfrm>
        </p:grpSpPr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22CD0761-EF02-461B-9494-458C625EE8AC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4CFCD8-110A-4F78-9CEB-A7472EE99415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62D266-089E-464D-A4A5-476D29C10138}"/>
              </a:ext>
            </a:extLst>
          </p:cNvPr>
          <p:cNvGrpSpPr/>
          <p:nvPr/>
        </p:nvGrpSpPr>
        <p:grpSpPr>
          <a:xfrm>
            <a:off x="2463598" y="4392005"/>
            <a:ext cx="1322733" cy="1247064"/>
            <a:chOff x="8925339" y="2506613"/>
            <a:chExt cx="1322733" cy="1247064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2EB793A-2948-4A81-AC17-AC1A3660EA4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05DB1-5427-42B6-AF19-205066CC3B3B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DCC971-5E85-4538-A6D7-D134178D57D4}"/>
              </a:ext>
            </a:extLst>
          </p:cNvPr>
          <p:cNvGrpSpPr/>
          <p:nvPr/>
        </p:nvGrpSpPr>
        <p:grpSpPr>
          <a:xfrm>
            <a:off x="347320" y="3184565"/>
            <a:ext cx="1322733" cy="1247064"/>
            <a:chOff x="8925339" y="2506613"/>
            <a:chExt cx="1322733" cy="1247064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704E8A37-C3C1-4740-B781-85EAC622AFB8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296DC-90C3-4505-A32C-63B5AC93943E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74" name="Hexagon 73">
            <a:extLst>
              <a:ext uri="{FF2B5EF4-FFF2-40B4-BE49-F238E27FC236}">
                <a16:creationId xmlns:a16="http://schemas.microsoft.com/office/drawing/2014/main" id="{0554426C-2FC2-4279-A3C9-D0735981CBC8}"/>
              </a:ext>
            </a:extLst>
          </p:cNvPr>
          <p:cNvSpPr/>
          <p:nvPr/>
        </p:nvSpPr>
        <p:spPr>
          <a:xfrm>
            <a:off x="337930" y="4469566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7222845-9C74-4B47-9A67-ACE51C7A78A0}"/>
              </a:ext>
            </a:extLst>
          </p:cNvPr>
          <p:cNvGrpSpPr/>
          <p:nvPr/>
        </p:nvGrpSpPr>
        <p:grpSpPr>
          <a:xfrm>
            <a:off x="1400764" y="5016098"/>
            <a:ext cx="1322733" cy="1254281"/>
            <a:chOff x="5572012" y="3927357"/>
            <a:chExt cx="1322733" cy="1254281"/>
          </a:xfrm>
        </p:grpSpPr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A9F806A5-BD7B-493C-9D5F-28263E68A006}"/>
                </a:ext>
              </a:extLst>
            </p:cNvPr>
            <p:cNvSpPr/>
            <p:nvPr/>
          </p:nvSpPr>
          <p:spPr>
            <a:xfrm>
              <a:off x="5572012" y="3969747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2CCA98F0-2BD1-48E7-8855-4BAD6C9F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6237" y="3927357"/>
              <a:ext cx="1254281" cy="1254281"/>
            </a:xfrm>
            <a:prstGeom prst="rect">
              <a:avLst/>
            </a:prstGeom>
          </p:spPr>
        </p:pic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6816336A-BDC7-441B-8BF9-3F9552A6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Mobile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Xamarin</a:t>
            </a:r>
            <a:endParaRPr lang="en-US" sz="3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98D224-2A7F-423F-A80D-4FA4E5E12744}"/>
              </a:ext>
            </a:extLst>
          </p:cNvPr>
          <p:cNvGrpSpPr/>
          <p:nvPr/>
        </p:nvGrpSpPr>
        <p:grpSpPr>
          <a:xfrm>
            <a:off x="2466857" y="3182407"/>
            <a:ext cx="1322733" cy="1247064"/>
            <a:chOff x="8925339" y="2506613"/>
            <a:chExt cx="1322733" cy="12470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BB5D84-96ED-479B-B656-3271E28B981F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8D2A4F-8E69-4F80-979D-EB3CFE7AD0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3146E-7AFD-44A9-B7A9-6050C56DBB76}"/>
              </a:ext>
            </a:extLst>
          </p:cNvPr>
          <p:cNvGrpSpPr/>
          <p:nvPr/>
        </p:nvGrpSpPr>
        <p:grpSpPr>
          <a:xfrm>
            <a:off x="1405459" y="2494773"/>
            <a:ext cx="1322733" cy="1313324"/>
            <a:chOff x="8925339" y="2440353"/>
            <a:chExt cx="1322733" cy="1313324"/>
          </a:xfrm>
        </p:grpSpPr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22CD0761-EF02-461B-9494-458C625EE8AC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4CFCD8-110A-4F78-9CEB-A7472EE99415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62D266-089E-464D-A4A5-476D29C10138}"/>
              </a:ext>
            </a:extLst>
          </p:cNvPr>
          <p:cNvGrpSpPr/>
          <p:nvPr/>
        </p:nvGrpSpPr>
        <p:grpSpPr>
          <a:xfrm>
            <a:off x="2463598" y="4392005"/>
            <a:ext cx="1322733" cy="1247064"/>
            <a:chOff x="8925339" y="2506613"/>
            <a:chExt cx="1322733" cy="1247064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2EB793A-2948-4A81-AC17-AC1A3660EA4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05DB1-5427-42B6-AF19-205066CC3B3B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DCC971-5E85-4538-A6D7-D134178D57D4}"/>
              </a:ext>
            </a:extLst>
          </p:cNvPr>
          <p:cNvGrpSpPr/>
          <p:nvPr/>
        </p:nvGrpSpPr>
        <p:grpSpPr>
          <a:xfrm>
            <a:off x="347320" y="3184565"/>
            <a:ext cx="1322733" cy="1247064"/>
            <a:chOff x="8925339" y="2506613"/>
            <a:chExt cx="1322733" cy="1247064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704E8A37-C3C1-4740-B781-85EAC622AFB8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296DC-90C3-4505-A32C-63B5AC93943E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74" name="Hexagon 73">
            <a:extLst>
              <a:ext uri="{FF2B5EF4-FFF2-40B4-BE49-F238E27FC236}">
                <a16:creationId xmlns:a16="http://schemas.microsoft.com/office/drawing/2014/main" id="{0554426C-2FC2-4279-A3C9-D0735981CBC8}"/>
              </a:ext>
            </a:extLst>
          </p:cNvPr>
          <p:cNvSpPr/>
          <p:nvPr/>
        </p:nvSpPr>
        <p:spPr>
          <a:xfrm>
            <a:off x="337930" y="4469566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7222845-9C74-4B47-9A67-ACE51C7A78A0}"/>
              </a:ext>
            </a:extLst>
          </p:cNvPr>
          <p:cNvGrpSpPr/>
          <p:nvPr/>
        </p:nvGrpSpPr>
        <p:grpSpPr>
          <a:xfrm>
            <a:off x="1400764" y="5016098"/>
            <a:ext cx="1322733" cy="1254281"/>
            <a:chOff x="5572012" y="3927357"/>
            <a:chExt cx="1322733" cy="1254281"/>
          </a:xfrm>
        </p:grpSpPr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A9F806A5-BD7B-493C-9D5F-28263E68A006}"/>
                </a:ext>
              </a:extLst>
            </p:cNvPr>
            <p:cNvSpPr/>
            <p:nvPr/>
          </p:nvSpPr>
          <p:spPr>
            <a:xfrm>
              <a:off x="5572012" y="3969747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2CCA98F0-2BD1-48E7-8855-4BAD6C9F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6237" y="3927357"/>
              <a:ext cx="1254281" cy="1254281"/>
            </a:xfrm>
            <a:prstGeom prst="rect">
              <a:avLst/>
            </a:prstGeom>
          </p:spPr>
        </p:pic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6816336A-BDC7-441B-8BF9-3F9552A6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IoT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10 IoT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  <a:endParaRPr lang="en-US" sz="3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98D224-2A7F-423F-A80D-4FA4E5E12744}"/>
              </a:ext>
            </a:extLst>
          </p:cNvPr>
          <p:cNvGrpSpPr/>
          <p:nvPr/>
        </p:nvGrpSpPr>
        <p:grpSpPr>
          <a:xfrm>
            <a:off x="2466857" y="3182407"/>
            <a:ext cx="1322733" cy="1247064"/>
            <a:chOff x="8925339" y="2506613"/>
            <a:chExt cx="1322733" cy="12470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BB5D84-96ED-479B-B656-3271E28B981F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8D2A4F-8E69-4F80-979D-EB3CFE7AD0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3146E-7AFD-44A9-B7A9-6050C56DBB76}"/>
              </a:ext>
            </a:extLst>
          </p:cNvPr>
          <p:cNvGrpSpPr/>
          <p:nvPr/>
        </p:nvGrpSpPr>
        <p:grpSpPr>
          <a:xfrm>
            <a:off x="1405459" y="2494773"/>
            <a:ext cx="1322733" cy="1313324"/>
            <a:chOff x="8925339" y="2440353"/>
            <a:chExt cx="1322733" cy="1313324"/>
          </a:xfrm>
        </p:grpSpPr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22CD0761-EF02-461B-9494-458C625EE8AC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4CFCD8-110A-4F78-9CEB-A7472EE99415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62D266-089E-464D-A4A5-476D29C10138}"/>
              </a:ext>
            </a:extLst>
          </p:cNvPr>
          <p:cNvGrpSpPr/>
          <p:nvPr/>
        </p:nvGrpSpPr>
        <p:grpSpPr>
          <a:xfrm>
            <a:off x="2463598" y="4392005"/>
            <a:ext cx="1322733" cy="1247064"/>
            <a:chOff x="8925339" y="2506613"/>
            <a:chExt cx="1322733" cy="1247064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2EB793A-2948-4A81-AC17-AC1A3660EA4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05DB1-5427-42B6-AF19-205066CC3B3B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DCC971-5E85-4538-A6D7-D134178D57D4}"/>
              </a:ext>
            </a:extLst>
          </p:cNvPr>
          <p:cNvGrpSpPr/>
          <p:nvPr/>
        </p:nvGrpSpPr>
        <p:grpSpPr>
          <a:xfrm>
            <a:off x="347320" y="3184565"/>
            <a:ext cx="1322733" cy="1247064"/>
            <a:chOff x="8925339" y="2506613"/>
            <a:chExt cx="1322733" cy="1247064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704E8A37-C3C1-4740-B781-85EAC622AFB8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296DC-90C3-4505-A32C-63B5AC93943E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74" name="Hexagon 73">
            <a:extLst>
              <a:ext uri="{FF2B5EF4-FFF2-40B4-BE49-F238E27FC236}">
                <a16:creationId xmlns:a16="http://schemas.microsoft.com/office/drawing/2014/main" id="{0554426C-2FC2-4279-A3C9-D0735981CBC8}"/>
              </a:ext>
            </a:extLst>
          </p:cNvPr>
          <p:cNvSpPr/>
          <p:nvPr/>
        </p:nvSpPr>
        <p:spPr>
          <a:xfrm>
            <a:off x="337930" y="4469566"/>
            <a:ext cx="1322733" cy="1169503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7222845-9C74-4B47-9A67-ACE51C7A78A0}"/>
              </a:ext>
            </a:extLst>
          </p:cNvPr>
          <p:cNvGrpSpPr/>
          <p:nvPr/>
        </p:nvGrpSpPr>
        <p:grpSpPr>
          <a:xfrm>
            <a:off x="1405459" y="5044205"/>
            <a:ext cx="1322733" cy="1254281"/>
            <a:chOff x="5572012" y="3927357"/>
            <a:chExt cx="1322733" cy="1254281"/>
          </a:xfrm>
        </p:grpSpPr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A9F806A5-BD7B-493C-9D5F-28263E68A006}"/>
                </a:ext>
              </a:extLst>
            </p:cNvPr>
            <p:cNvSpPr/>
            <p:nvPr/>
          </p:nvSpPr>
          <p:spPr>
            <a:xfrm>
              <a:off x="5572012" y="3969747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2CCA98F0-2BD1-48E7-8855-4BAD6C9F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6237" y="3927357"/>
              <a:ext cx="1254281" cy="1254281"/>
            </a:xfrm>
            <a:prstGeom prst="rect">
              <a:avLst/>
            </a:prstGeom>
          </p:spPr>
        </p:pic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6816336A-BDC7-441B-8BF9-3F9552A6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89B-C1C1-454C-96AC-64E4638E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in the Wild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50540-44E3-433E-A104-08BBCF1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95" y="267388"/>
            <a:ext cx="2320193" cy="22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BBD1A-AB50-403F-B847-6ECFE3CB4805}"/>
              </a:ext>
            </a:extLst>
          </p:cNvPr>
          <p:cNvSpPr txBox="1"/>
          <p:nvPr/>
        </p:nvSpPr>
        <p:spPr>
          <a:xfrm>
            <a:off x="4787126" y="2584174"/>
            <a:ext cx="7066944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Wearables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Hololens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Xamarin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98D224-2A7F-423F-A80D-4FA4E5E12744}"/>
              </a:ext>
            </a:extLst>
          </p:cNvPr>
          <p:cNvGrpSpPr/>
          <p:nvPr/>
        </p:nvGrpSpPr>
        <p:grpSpPr>
          <a:xfrm>
            <a:off x="2466857" y="3182407"/>
            <a:ext cx="1322733" cy="1247064"/>
            <a:chOff x="8925339" y="2506613"/>
            <a:chExt cx="1322733" cy="124706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BB5D84-96ED-479B-B656-3271E28B981F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8D2A4F-8E69-4F80-979D-EB3CFE7AD087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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3146E-7AFD-44A9-B7A9-6050C56DBB76}"/>
              </a:ext>
            </a:extLst>
          </p:cNvPr>
          <p:cNvGrpSpPr/>
          <p:nvPr/>
        </p:nvGrpSpPr>
        <p:grpSpPr>
          <a:xfrm>
            <a:off x="1405459" y="2494773"/>
            <a:ext cx="1322733" cy="1313324"/>
            <a:chOff x="8925339" y="2440353"/>
            <a:chExt cx="1322733" cy="1313324"/>
          </a:xfrm>
        </p:grpSpPr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22CD0761-EF02-461B-9494-458C625EE8AC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4CFCD8-110A-4F78-9CEB-A7472EE99415}"/>
                </a:ext>
              </a:extLst>
            </p:cNvPr>
            <p:cNvSpPr txBox="1"/>
            <p:nvPr/>
          </p:nvSpPr>
          <p:spPr>
            <a:xfrm>
              <a:off x="9045113" y="244035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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62D266-089E-464D-A4A5-476D29C10138}"/>
              </a:ext>
            </a:extLst>
          </p:cNvPr>
          <p:cNvGrpSpPr/>
          <p:nvPr/>
        </p:nvGrpSpPr>
        <p:grpSpPr>
          <a:xfrm>
            <a:off x="2463598" y="4392005"/>
            <a:ext cx="1322733" cy="1247064"/>
            <a:chOff x="8925339" y="2506613"/>
            <a:chExt cx="1322733" cy="1247064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2EB793A-2948-4A81-AC17-AC1A3660EA44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05DB1-5427-42B6-AF19-205066CC3B3B}"/>
                </a:ext>
              </a:extLst>
            </p:cNvPr>
            <p:cNvSpPr txBox="1"/>
            <p:nvPr/>
          </p:nvSpPr>
          <p:spPr>
            <a:xfrm>
              <a:off x="903848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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DCC971-5E85-4538-A6D7-D134178D57D4}"/>
              </a:ext>
            </a:extLst>
          </p:cNvPr>
          <p:cNvGrpSpPr/>
          <p:nvPr/>
        </p:nvGrpSpPr>
        <p:grpSpPr>
          <a:xfrm>
            <a:off x="347320" y="3184565"/>
            <a:ext cx="1322733" cy="1247064"/>
            <a:chOff x="8925339" y="2506613"/>
            <a:chExt cx="1322733" cy="1247064"/>
          </a:xfrm>
        </p:grpSpPr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704E8A37-C3C1-4740-B781-85EAC622AFB8}"/>
                </a:ext>
              </a:extLst>
            </p:cNvPr>
            <p:cNvSpPr/>
            <p:nvPr/>
          </p:nvSpPr>
          <p:spPr>
            <a:xfrm>
              <a:off x="8925339" y="2584174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2296DC-90C3-4505-A32C-63B5AC93943E}"/>
                </a:ext>
              </a:extLst>
            </p:cNvPr>
            <p:cNvSpPr txBox="1"/>
            <p:nvPr/>
          </p:nvSpPr>
          <p:spPr>
            <a:xfrm>
              <a:off x="9067797" y="2506613"/>
              <a:ext cx="902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Segoe MDL2 Assets" panose="050A0102010101010101" pitchFamily="18" charset="0"/>
                </a:rPr>
                <a:t></a:t>
              </a:r>
            </a:p>
          </p:txBody>
        </p:sp>
      </p:grpSp>
      <p:sp>
        <p:nvSpPr>
          <p:cNvPr id="74" name="Hexagon 73">
            <a:extLst>
              <a:ext uri="{FF2B5EF4-FFF2-40B4-BE49-F238E27FC236}">
                <a16:creationId xmlns:a16="http://schemas.microsoft.com/office/drawing/2014/main" id="{0554426C-2FC2-4279-A3C9-D0735981CBC8}"/>
              </a:ext>
            </a:extLst>
          </p:cNvPr>
          <p:cNvSpPr/>
          <p:nvPr/>
        </p:nvSpPr>
        <p:spPr>
          <a:xfrm>
            <a:off x="337930" y="4469566"/>
            <a:ext cx="1322733" cy="1169503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7222845-9C74-4B47-9A67-ACE51C7A78A0}"/>
              </a:ext>
            </a:extLst>
          </p:cNvPr>
          <p:cNvGrpSpPr/>
          <p:nvPr/>
        </p:nvGrpSpPr>
        <p:grpSpPr>
          <a:xfrm>
            <a:off x="1400764" y="5016098"/>
            <a:ext cx="1322733" cy="1254281"/>
            <a:chOff x="5572012" y="3927357"/>
            <a:chExt cx="1322733" cy="1254281"/>
          </a:xfrm>
        </p:grpSpPr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A9F806A5-BD7B-493C-9D5F-28263E68A006}"/>
                </a:ext>
              </a:extLst>
            </p:cNvPr>
            <p:cNvSpPr/>
            <p:nvPr/>
          </p:nvSpPr>
          <p:spPr>
            <a:xfrm>
              <a:off x="5572012" y="3969747"/>
              <a:ext cx="1322733" cy="1169503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2CCA98F0-2BD1-48E7-8855-4BAD6C9F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6237" y="3927357"/>
              <a:ext cx="1254281" cy="1254281"/>
            </a:xfrm>
            <a:prstGeom prst="rect">
              <a:avLst/>
            </a:prstGeom>
          </p:spPr>
        </p:pic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6816336A-BDC7-441B-8BF9-3F9552A6B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989" y="4469566"/>
            <a:ext cx="1171394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3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5104</TotalTime>
  <Words>309</Words>
  <Application>Microsoft Office PowerPoint</Application>
  <PresentationFormat>Widescreen</PresentationFormat>
  <Paragraphs>105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Segoe MDL2 Assets</vt:lpstr>
      <vt:lpstr>Segoe UI Light</vt:lpstr>
      <vt:lpstr>Wingdings 3</vt:lpstr>
      <vt:lpstr>Ion Boardroom</vt:lpstr>
      <vt:lpstr>Office Theme</vt:lpstr>
      <vt:lpstr>PowerPoint Presentation</vt:lpstr>
      <vt:lpstr>C# In The Browser </vt:lpstr>
      <vt:lpstr>Eric Montgomery</vt:lpstr>
      <vt:lpstr>.Net in the Wild </vt:lpstr>
      <vt:lpstr>.Net in the Wild </vt:lpstr>
      <vt:lpstr>.Net in the Wild </vt:lpstr>
      <vt:lpstr>.Net in the Wild </vt:lpstr>
      <vt:lpstr>.Net in the Wild </vt:lpstr>
      <vt:lpstr>.Net in the Wild </vt:lpstr>
      <vt:lpstr>.Net in the Wild </vt:lpstr>
      <vt:lpstr>.Net in the Wild </vt:lpstr>
      <vt:lpstr>Surfin’ the Web </vt:lpstr>
      <vt:lpstr>Changing the Equation</vt:lpstr>
      <vt:lpstr>Blazin’ Architecture</vt:lpstr>
      <vt:lpstr>What’s Good?</vt:lpstr>
      <vt:lpstr>Danger, Will Robinson!</vt:lpstr>
      <vt:lpstr>Resources</vt:lpstr>
      <vt:lpstr>Eric Montgomery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Montgomery</dc:creator>
  <cp:lastModifiedBy>Eric Montgomery</cp:lastModifiedBy>
  <cp:revision>18</cp:revision>
  <dcterms:created xsi:type="dcterms:W3CDTF">2018-10-16T01:47:45Z</dcterms:created>
  <dcterms:modified xsi:type="dcterms:W3CDTF">2018-10-19T14:52:40Z</dcterms:modified>
</cp:coreProperties>
</file>