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900" r:id="rId2"/>
    <p:sldMasterId id="2147483981" r:id="rId3"/>
  </p:sldMasterIdLst>
  <p:notesMasterIdLst>
    <p:notesMasterId r:id="rId13"/>
  </p:notesMasterIdLst>
  <p:sldIdLst>
    <p:sldId id="256" r:id="rId4"/>
    <p:sldId id="259" r:id="rId5"/>
    <p:sldId id="262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94"/>
  </p:normalViewPr>
  <p:slideViewPr>
    <p:cSldViewPr snapToGrid="0">
      <p:cViewPr varScale="1">
        <p:scale>
          <a:sx n="86" d="100"/>
          <a:sy n="8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03C4B-66C7-417C-99AC-180DFC64570E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453B3-2920-4131-B771-20C56F73B4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1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453B3-2920-4131-B771-20C56F73B4F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4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D65-9DA3-472F-A7EA-EB8D4669EDE4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9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A96A-4300-4060-BCCA-9A4F34E3DF77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7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A596-E872-4270-A3A9-151F6413EBD4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9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647A-6B19-461A-BE5C-60A7B0319067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ED7B-FCB9-4E15-B540-5A3ABF454C24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7" y="-13251"/>
            <a:ext cx="1308654" cy="13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3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F9C8-15D6-4461-98C6-4EFFDDB08095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5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EBD8-511A-42FF-B30B-8CB830935C46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9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E283-7FCF-4450-BC6A-5B4FA279B57F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75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A69-2C43-413A-8AF7-B41AD51B0389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0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D7A8-67BB-48BA-A6FB-4D04F4270960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C1A5-14C8-4BDA-8429-999AB3F786B5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8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066E-B364-4C38-8CD8-EDCB8CC6F9C3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810" y="-13251"/>
            <a:ext cx="1604441" cy="17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74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7BEC-BE61-4119-AF67-428135A2F1B5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56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DEFC-9286-4AA4-8EDF-05FE7EA11569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32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B1DB-47B7-4A93-8AC6-F2496C59D572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8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60A7-5A48-447D-AAB8-BF0796939096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92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E8A0-AFFF-40D4-8F74-3FF39FAB485F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71" y="109027"/>
            <a:ext cx="1308654" cy="13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25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750-6FEC-44A1-80CF-FD8B5452A54C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1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8841-35EA-4D81-8D15-83D1AC8D0806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22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753-F5FE-4997-BE52-8CE0CB88303A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56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E203-AD79-4611-9E13-FD9C64DA18D1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2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07E3-C0D5-409F-9FBD-402F973413D8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5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E3D5-8AA5-4EF3-B160-8F8969E1A3BA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598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D75D-9367-4EC7-88A5-9BB4BFA0D694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25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1601407-4419-473F-88C6-89009173067F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71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F5C2-2D2C-4F17-9319-CF3F2DB440D1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271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EE0E-7A93-4F59-AEAB-E9BB7F8635C1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469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106-084E-43D4-979A-F99969B3536B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476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C3DE-630F-4A29-876B-FC5129B89FDC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883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62EC-61F3-4733-8ACF-002309AA98B8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6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89F2-ECC5-4F5A-BFD4-D6C4AE8D6E66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4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CB10-22D4-4E8D-879B-647009DF5AC0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3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9D9-44B9-45A6-A786-E823DE87633C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0DFD-3F69-4E5D-A796-DE17A2C431F7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3E12-D9E5-4BF3-ACEA-99F187FF203E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3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2063-C432-4BDD-BCBD-9F448DEC7245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1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D2FC3-6FF4-460B-8D94-2F3580B80D5E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3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2BE9A5-B8B1-49A6-AEB6-D7B1F0FB7FC4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6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D2FC3-6FF4-460B-8D94-2F3580B80D5E}" type="datetime1">
              <a:rPr lang="en-US" smtClean="0"/>
              <a:t>1/7/18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26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4326387"/>
            <a:ext cx="10572000" cy="754025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/>
              <a:t>Favoriser </a:t>
            </a:r>
            <a:r>
              <a:rPr lang="fr-FR" sz="2400" dirty="0"/>
              <a:t>l’intégration des collaborateurs et </a:t>
            </a:r>
            <a:r>
              <a:rPr lang="fr-FR" sz="2400" dirty="0" smtClean="0"/>
              <a:t>la </a:t>
            </a:r>
            <a:r>
              <a:rPr lang="fr-FR" sz="2400" dirty="0"/>
              <a:t>cohésion </a:t>
            </a:r>
            <a:r>
              <a:rPr lang="fr-FR" sz="2400" dirty="0" smtClean="0"/>
              <a:t>d’équipe</a:t>
            </a: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10001" y="2951949"/>
            <a:ext cx="9360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Présentation</a:t>
            </a:r>
            <a:endParaRPr lang="fr-FR" sz="60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38" y="117699"/>
            <a:ext cx="2413000" cy="25273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89232" y="363685"/>
            <a:ext cx="126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Auteurs :</a:t>
            </a:r>
          </a:p>
          <a:p>
            <a:r>
              <a:rPr lang="fr-FR" dirty="0" smtClean="0"/>
              <a:t>Bérénice</a:t>
            </a:r>
          </a:p>
          <a:p>
            <a:r>
              <a:rPr lang="fr-FR" dirty="0"/>
              <a:t>Grégory</a:t>
            </a:r>
          </a:p>
          <a:p>
            <a:r>
              <a:rPr lang="fr-FR" dirty="0" smtClean="0"/>
              <a:t>Maxime </a:t>
            </a:r>
          </a:p>
          <a:p>
            <a:r>
              <a:rPr lang="fr-FR" dirty="0" smtClean="0"/>
              <a:t>Jonathan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67180" y="5731222"/>
            <a:ext cx="829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Sujet développé lors de l’événement </a:t>
            </a:r>
            <a:r>
              <a:rPr lang="fr-FR" b="1" dirty="0" err="1" smtClean="0"/>
              <a:t>In’Auvergne</a:t>
            </a:r>
            <a:r>
              <a:rPr lang="fr-FR" b="1" dirty="0" smtClean="0"/>
              <a:t> 2017 par des étudiants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810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Etat</a:t>
            </a:r>
            <a:r>
              <a:rPr lang="fr-FR" dirty="0" smtClean="0"/>
              <a:t> des lieux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524676"/>
            <a:ext cx="10554574" cy="3636511"/>
          </a:xfrm>
        </p:spPr>
        <p:txBody>
          <a:bodyPr/>
          <a:lstStyle/>
          <a:p>
            <a:r>
              <a:rPr lang="fr-FR" dirty="0" smtClean="0"/>
              <a:t>Marché de la réalité augmentée</a:t>
            </a:r>
          </a:p>
          <a:p>
            <a:pPr lvl="1"/>
            <a:r>
              <a:rPr lang="fr-FR" dirty="0" smtClean="0"/>
              <a:t>Les grands acteurs investissent ce créneau (Apple, Google…)</a:t>
            </a:r>
          </a:p>
          <a:p>
            <a:pPr lvl="1"/>
            <a:r>
              <a:rPr lang="fr-FR" dirty="0" smtClean="0"/>
              <a:t>Une technologie dont le plein potentiel est à venir (5 ans)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gamification</a:t>
            </a:r>
            <a:r>
              <a:rPr lang="fr-FR" dirty="0" smtClean="0"/>
              <a:t> offre de nouvelles perspectives à la réalité augmentée</a:t>
            </a:r>
          </a:p>
          <a:p>
            <a:pPr lvl="1"/>
            <a:endParaRPr lang="fr-FR" dirty="0"/>
          </a:p>
          <a:p>
            <a:r>
              <a:rPr lang="fr-FR" dirty="0" smtClean="0"/>
              <a:t>Focus sur l’intégration des collaborateurs</a:t>
            </a:r>
          </a:p>
          <a:p>
            <a:pPr lvl="1"/>
            <a:r>
              <a:rPr lang="fr-FR" dirty="0" smtClean="0"/>
              <a:t>65% des entreprises n’ont pas de processus d’intégration</a:t>
            </a:r>
          </a:p>
          <a:p>
            <a:pPr lvl="1"/>
            <a:r>
              <a:rPr lang="fr-FR" dirty="0" smtClean="0"/>
              <a:t>Quand il y a un processus d’intégration, il se résume souvent en un livret d’accueil et en une visite</a:t>
            </a:r>
          </a:p>
          <a:p>
            <a:pPr lvl="1"/>
            <a:r>
              <a:rPr lang="fr-FR" dirty="0" smtClean="0"/>
              <a:t>Peu d’actions digitalisés sauf chez Havas, </a:t>
            </a:r>
            <a:r>
              <a:rPr lang="fr-FR" dirty="0" err="1" smtClean="0"/>
              <a:t>Accenture</a:t>
            </a:r>
            <a:r>
              <a:rPr lang="fr-FR" dirty="0" smtClean="0"/>
              <a:t> et </a:t>
            </a:r>
            <a:r>
              <a:rPr lang="fr-FR" dirty="0" err="1" smtClean="0"/>
              <a:t>Sopra-Steria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/>
              <a:t>offre singulière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Nous faisons découvrir votre entreprise, ses valeurs, ses us et </a:t>
            </a:r>
            <a:r>
              <a:rPr lang="fr-FR" dirty="0" smtClean="0"/>
              <a:t>coutumes, sa culture </a:t>
            </a:r>
            <a:r>
              <a:rPr lang="fr-FR" dirty="0"/>
              <a:t>au travers de challenge ludique dans des </a:t>
            </a:r>
            <a:r>
              <a:rPr lang="fr-FR" dirty="0" smtClean="0"/>
              <a:t>modules en réalité augmentée.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Exemple </a:t>
            </a:r>
            <a:r>
              <a:rPr lang="fr-FR" dirty="0"/>
              <a:t>d’un module: Comment doit-on s’habiller pour aller chez un client ?</a:t>
            </a:r>
          </a:p>
          <a:p>
            <a:pPr marL="457200" lvl="1" indent="0" algn="ctr">
              <a:buNone/>
            </a:pPr>
            <a:r>
              <a:rPr lang="fr-FR" dirty="0"/>
              <a:t>	</a:t>
            </a:r>
            <a:r>
              <a:rPr lang="fr-FR" dirty="0" smtClean="0"/>
              <a:t>Il est possible de choisir parmi plusieurs tenues mais une seule est la bonne !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Finder </a:t>
            </a:r>
            <a:r>
              <a:rPr lang="fr-FR" dirty="0"/>
              <a:t>vous propose d’intégrer vos </a:t>
            </a:r>
            <a:r>
              <a:rPr lang="fr-FR" dirty="0" smtClean="0"/>
              <a:t>nouveaux collaborateurs </a:t>
            </a:r>
            <a:r>
              <a:rPr lang="fr-FR" dirty="0"/>
              <a:t>au travers </a:t>
            </a:r>
            <a:r>
              <a:rPr lang="fr-FR" dirty="0" smtClean="0"/>
              <a:t>d’une </a:t>
            </a:r>
            <a:r>
              <a:rPr lang="fr-FR" dirty="0"/>
              <a:t>application </a:t>
            </a:r>
            <a:r>
              <a:rPr lang="fr-FR" dirty="0" smtClean="0"/>
              <a:t>interactive.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Un système de points permet de mesurer leur évolution et de rencontrer les collaborateurs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Plateformes visées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collaborateur doit avoir accès à Finder à partir de son poste de travail. Pour cela, il devra se connecter sur le site web de l’application.</a:t>
            </a:r>
          </a:p>
          <a:p>
            <a:pPr marL="0" indent="0">
              <a:buNone/>
            </a:pPr>
            <a:r>
              <a:rPr lang="fr-FR" dirty="0" smtClean="0"/>
              <a:t>Le collaborateur doit pouvoir utiliser Finder à partir de son téléphone mobile Android.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Web : Fonctionnalités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265" y="2277374"/>
            <a:ext cx="6521569" cy="4477109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fr-FR" dirty="0"/>
              <a:t>Système de compte </a:t>
            </a:r>
            <a:r>
              <a:rPr lang="fr-FR" dirty="0" smtClean="0"/>
              <a:t>utilisateur/mot de passe</a:t>
            </a:r>
          </a:p>
          <a:p>
            <a:pPr lvl="1">
              <a:buFontTx/>
              <a:buChar char="-"/>
            </a:pPr>
            <a:r>
              <a:rPr lang="fr-FR" dirty="0" smtClean="0"/>
              <a:t>2 types de compte : utilisateur &amp; administrateur</a:t>
            </a:r>
          </a:p>
          <a:p>
            <a:pPr>
              <a:buFontTx/>
              <a:buChar char="-"/>
            </a:pPr>
            <a:r>
              <a:rPr lang="fr-FR" dirty="0" smtClean="0"/>
              <a:t>Utilisateur doit pouvoir visionner :</a:t>
            </a:r>
          </a:p>
          <a:p>
            <a:pPr lvl="1">
              <a:buFontTx/>
              <a:buChar char="-"/>
            </a:pPr>
            <a:r>
              <a:rPr lang="fr-FR" dirty="0" smtClean="0"/>
              <a:t>Une présentation de l’entreprise</a:t>
            </a:r>
          </a:p>
          <a:p>
            <a:pPr lvl="1">
              <a:buFontTx/>
              <a:buChar char="-"/>
            </a:pPr>
            <a:r>
              <a:rPr lang="fr-FR" dirty="0" smtClean="0"/>
              <a:t>Les principaux pôles d’activités de l’entreprise</a:t>
            </a:r>
          </a:p>
          <a:p>
            <a:pPr lvl="1">
              <a:buFontTx/>
              <a:buChar char="-"/>
            </a:pPr>
            <a:r>
              <a:rPr lang="fr-FR" dirty="0" smtClean="0"/>
              <a:t>Les projets liés à ces pôles</a:t>
            </a:r>
          </a:p>
          <a:p>
            <a:pPr lvl="1">
              <a:buFontTx/>
              <a:buChar char="-"/>
            </a:pPr>
            <a:r>
              <a:rPr lang="fr-FR" dirty="0" smtClean="0"/>
              <a:t>Les collaborateurs à ces projets et leurs rôles</a:t>
            </a:r>
          </a:p>
          <a:p>
            <a:pPr lvl="1">
              <a:buFontTx/>
              <a:buChar char="-"/>
            </a:pPr>
            <a:r>
              <a:rPr lang="fr-FR" dirty="0" smtClean="0"/>
              <a:t>Les agences présentent à travers le monde</a:t>
            </a:r>
          </a:p>
          <a:p>
            <a:pPr lvl="1">
              <a:buFontTx/>
              <a:buChar char="-"/>
            </a:pPr>
            <a:r>
              <a:rPr lang="fr-FR" dirty="0" smtClean="0"/>
              <a:t>Un plan de chacune des agences</a:t>
            </a:r>
          </a:p>
          <a:p>
            <a:pPr lvl="1">
              <a:buFontTx/>
              <a:buChar char="-"/>
            </a:pPr>
            <a:r>
              <a:rPr lang="fr-FR" dirty="0" smtClean="0"/>
              <a:t>Le plan doit afficher où se trouve les équipes de chaque projet</a:t>
            </a:r>
          </a:p>
          <a:p>
            <a:pPr lvl="1">
              <a:buFontTx/>
              <a:buChar char="-"/>
            </a:pPr>
            <a:r>
              <a:rPr lang="fr-FR" dirty="0" smtClean="0"/>
              <a:t>Le plan doit afficher : </a:t>
            </a:r>
          </a:p>
          <a:p>
            <a:pPr lvl="2">
              <a:buFontTx/>
              <a:buChar char="-"/>
            </a:pPr>
            <a:r>
              <a:rPr lang="fr-FR" dirty="0" smtClean="0"/>
              <a:t>Toilettes</a:t>
            </a:r>
          </a:p>
          <a:p>
            <a:pPr lvl="2">
              <a:buFontTx/>
              <a:buChar char="-"/>
            </a:pPr>
            <a:r>
              <a:rPr lang="fr-FR" dirty="0" smtClean="0"/>
              <a:t>Bureaux vides</a:t>
            </a:r>
          </a:p>
          <a:p>
            <a:pPr lvl="2">
              <a:buFontTx/>
              <a:buChar char="-"/>
            </a:pPr>
            <a:r>
              <a:rPr lang="fr-FR" dirty="0" smtClean="0"/>
              <a:t>Salles de pause </a:t>
            </a:r>
          </a:p>
          <a:p>
            <a:pPr lvl="2">
              <a:buFontTx/>
              <a:buChar char="-"/>
            </a:pPr>
            <a:r>
              <a:rPr lang="fr-FR" dirty="0" smtClean="0"/>
              <a:t>Cantines</a:t>
            </a:r>
          </a:p>
          <a:p>
            <a:pPr lvl="2">
              <a:buFontTx/>
              <a:buChar char="-"/>
            </a:pPr>
            <a:r>
              <a:rPr lang="fr-FR" dirty="0" smtClean="0"/>
              <a:t>Salles de réunion</a:t>
            </a:r>
          </a:p>
          <a:p>
            <a:pPr lvl="1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383546" y="2277374"/>
            <a:ext cx="5736567" cy="44771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/>
              <a:t>À partir :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D’un pôle d’activité, afficher le(s) agence(s) où elle est présente</a:t>
            </a:r>
          </a:p>
          <a:p>
            <a:pPr lvl="1">
              <a:buFontTx/>
              <a:buChar char="-"/>
            </a:pPr>
            <a:r>
              <a:rPr lang="fr-FR" dirty="0" smtClean="0"/>
              <a:t>D’un projet, afficher le(s) bureau(x) où l’équipe est présente</a:t>
            </a:r>
          </a:p>
          <a:p>
            <a:pPr lvl="1">
              <a:buFontTx/>
              <a:buChar char="-"/>
            </a:pPr>
            <a:r>
              <a:rPr lang="fr-FR" dirty="0" smtClean="0"/>
              <a:t>D’un collaborateur, afficher son bureau, son projet et son rôle</a:t>
            </a:r>
          </a:p>
          <a:p>
            <a:pPr lvl="1">
              <a:buFontTx/>
              <a:buChar char="-"/>
            </a:pPr>
            <a:r>
              <a:rPr lang="fr-FR" dirty="0" smtClean="0"/>
              <a:t>D’un bureau, afficher le collaborateur</a:t>
            </a:r>
          </a:p>
          <a:p>
            <a:pPr lvl="1">
              <a:buFontTx/>
              <a:buChar char="-"/>
            </a:pPr>
            <a:r>
              <a:rPr lang="fr-FR" dirty="0" smtClean="0"/>
              <a:t>D’une agence, le(s) projets et le(s) pôle(s) d’activité(s)</a:t>
            </a:r>
          </a:p>
          <a:p>
            <a:pPr lvl="1">
              <a:buFontTx/>
              <a:buChar char="-"/>
            </a:pPr>
            <a:r>
              <a:rPr lang="fr-FR" dirty="0" smtClean="0"/>
              <a:t>Des rôles, afficher les collaborateurs</a:t>
            </a:r>
          </a:p>
          <a:p>
            <a:pPr lvl="1">
              <a:buFontTx/>
              <a:buChar char="-"/>
            </a:pPr>
            <a:r>
              <a:rPr lang="fr-FR" dirty="0" smtClean="0"/>
              <a:t>Du plan, afficher une vue subjective des locaux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03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Web : Fonctionnalités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265" y="2277374"/>
            <a:ext cx="6098875" cy="4477109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dirty="0" smtClean="0"/>
              <a:t>Les rôles :</a:t>
            </a:r>
          </a:p>
          <a:p>
            <a:pPr lvl="1">
              <a:buFontTx/>
              <a:buChar char="-"/>
            </a:pPr>
            <a:r>
              <a:rPr lang="fr-FR" dirty="0" smtClean="0"/>
              <a:t>Assistant : peut affecter n’importe quel rôle (non spécial)</a:t>
            </a:r>
          </a:p>
          <a:p>
            <a:pPr lvl="1">
              <a:buFontTx/>
              <a:buChar char="-"/>
            </a:pPr>
            <a:r>
              <a:rPr lang="fr-FR" dirty="0" smtClean="0"/>
              <a:t>Directeur : peut </a:t>
            </a:r>
            <a:r>
              <a:rPr lang="fr-FR" dirty="0"/>
              <a:t>affecter n’importe quel </a:t>
            </a:r>
            <a:r>
              <a:rPr lang="fr-FR" dirty="0" smtClean="0"/>
              <a:t>rôle (non spécial)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smtClean="0"/>
              <a:t>Commercial</a:t>
            </a:r>
          </a:p>
          <a:p>
            <a:pPr lvl="1">
              <a:buFontTx/>
              <a:buChar char="-"/>
            </a:pPr>
            <a:r>
              <a:rPr lang="fr-FR" dirty="0" smtClean="0"/>
              <a:t>Collaborateur</a:t>
            </a:r>
          </a:p>
          <a:p>
            <a:pPr lvl="1">
              <a:buFontTx/>
              <a:buChar char="-"/>
            </a:pPr>
            <a:r>
              <a:rPr lang="fr-FR" dirty="0" smtClean="0"/>
              <a:t>Directeur de projet : peut affecter des collaborateurs</a:t>
            </a:r>
          </a:p>
          <a:p>
            <a:pPr>
              <a:buFontTx/>
              <a:buChar char="-"/>
            </a:pPr>
            <a:r>
              <a:rPr lang="fr-FR" dirty="0" smtClean="0"/>
              <a:t>Les rôles spéciaux :</a:t>
            </a:r>
          </a:p>
          <a:p>
            <a:pPr lvl="1">
              <a:buFontTx/>
              <a:buChar char="-"/>
            </a:pPr>
            <a:r>
              <a:rPr lang="fr-FR" dirty="0" smtClean="0"/>
              <a:t>Président</a:t>
            </a:r>
          </a:p>
          <a:p>
            <a:pPr lvl="1">
              <a:buFontTx/>
              <a:buChar char="-"/>
            </a:pPr>
            <a:r>
              <a:rPr lang="fr-FR" dirty="0" smtClean="0"/>
              <a:t>PDG</a:t>
            </a:r>
          </a:p>
          <a:p>
            <a:pPr lvl="1">
              <a:buFontTx/>
              <a:buChar char="-"/>
            </a:pPr>
            <a:r>
              <a:rPr lang="fr-FR" dirty="0" smtClean="0"/>
              <a:t>Membre du conseil de décision</a:t>
            </a:r>
          </a:p>
          <a:p>
            <a:pPr lvl="1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940725" y="2277373"/>
            <a:ext cx="6098875" cy="44771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Le rôle d’assistant peut en plus :</a:t>
            </a:r>
          </a:p>
          <a:p>
            <a:pPr lvl="1">
              <a:buFontTx/>
              <a:buChar char="-"/>
            </a:pPr>
            <a:r>
              <a:rPr lang="fr-FR" dirty="0"/>
              <a:t>Gérer les </a:t>
            </a:r>
            <a:r>
              <a:rPr lang="fr-FR" dirty="0" smtClean="0"/>
              <a:t>projets</a:t>
            </a:r>
          </a:p>
          <a:p>
            <a:pPr lvl="1">
              <a:buFontTx/>
              <a:buChar char="-"/>
            </a:pPr>
            <a:r>
              <a:rPr lang="fr-FR" dirty="0"/>
              <a:t>Gérer les rôles (sauf ceux cités </a:t>
            </a:r>
            <a:r>
              <a:rPr lang="fr-FR" dirty="0" smtClean="0"/>
              <a:t>ci-contre)</a:t>
            </a:r>
          </a:p>
          <a:p>
            <a:pPr lvl="1">
              <a:buFontTx/>
              <a:buChar char="-"/>
            </a:pPr>
            <a:r>
              <a:rPr lang="fr-FR" dirty="0"/>
              <a:t>Gérer les </a:t>
            </a:r>
            <a:r>
              <a:rPr lang="fr-FR" dirty="0" smtClean="0"/>
              <a:t>collaborateurs</a:t>
            </a:r>
          </a:p>
          <a:p>
            <a:pPr lvl="1">
              <a:buFontTx/>
              <a:buChar char="-"/>
            </a:pPr>
            <a:r>
              <a:rPr lang="fr-FR" dirty="0"/>
              <a:t>Gérer un </a:t>
            </a:r>
            <a:r>
              <a:rPr lang="fr-FR" dirty="0" smtClean="0"/>
              <a:t>plan, ses </a:t>
            </a:r>
            <a:r>
              <a:rPr lang="fr-FR" dirty="0"/>
              <a:t>zones (projets, cantine, bureaux</a:t>
            </a:r>
            <a:r>
              <a:rPr lang="fr-FR" dirty="0" smtClean="0"/>
              <a:t>,…) et les photos en vue subjective </a:t>
            </a: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endParaRPr lang="fr-FR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314536" y="6161187"/>
            <a:ext cx="4744528" cy="3555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smtClean="0"/>
              <a:t>N.B. Gérer = ajouter, modifier, supprimer</a:t>
            </a:r>
          </a:p>
        </p:txBody>
      </p:sp>
    </p:spTree>
    <p:extLst>
      <p:ext uri="{BB962C8B-B14F-4D97-AF65-F5344CB8AC3E}">
        <p14:creationId xmlns:p14="http://schemas.microsoft.com/office/powerpoint/2010/main" val="35065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Web : Fonctionnalités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265" y="2130726"/>
            <a:ext cx="6271404" cy="42010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/>
              <a:t>Un administrateur peut :</a:t>
            </a:r>
          </a:p>
          <a:p>
            <a:pPr lvl="1">
              <a:buFontTx/>
              <a:buChar char="-"/>
            </a:pPr>
            <a:r>
              <a:rPr lang="fr-FR" dirty="0" smtClean="0"/>
              <a:t>Modifier la présentation de l’entreprise</a:t>
            </a:r>
          </a:p>
          <a:p>
            <a:pPr lvl="1">
              <a:buFontTx/>
              <a:buChar char="-"/>
            </a:pPr>
            <a:r>
              <a:rPr lang="fr-FR" dirty="0" smtClean="0"/>
              <a:t>Gérer les pôles d’activités</a:t>
            </a:r>
          </a:p>
          <a:p>
            <a:pPr lvl="1">
              <a:buFontTx/>
              <a:buChar char="-"/>
            </a:pPr>
            <a:r>
              <a:rPr lang="fr-FR" dirty="0" smtClean="0"/>
              <a:t>Gérer les agences</a:t>
            </a:r>
          </a:p>
          <a:p>
            <a:pPr lvl="1">
              <a:buFontTx/>
              <a:buChar char="-"/>
            </a:pPr>
            <a:r>
              <a:rPr lang="fr-FR" dirty="0" smtClean="0"/>
              <a:t>Gérer les projets</a:t>
            </a:r>
          </a:p>
          <a:p>
            <a:pPr lvl="1">
              <a:buFontTx/>
              <a:buChar char="-"/>
            </a:pPr>
            <a:r>
              <a:rPr lang="fr-FR" dirty="0"/>
              <a:t>Gérer </a:t>
            </a:r>
            <a:r>
              <a:rPr lang="fr-FR" dirty="0" smtClean="0"/>
              <a:t>les </a:t>
            </a:r>
            <a:r>
              <a:rPr lang="fr-FR" dirty="0"/>
              <a:t>rôles (</a:t>
            </a:r>
            <a:r>
              <a:rPr lang="fr-FR" dirty="0" smtClean="0"/>
              <a:t>sauf ceux cités </a:t>
            </a:r>
            <a:r>
              <a:rPr lang="fr-FR" dirty="0"/>
              <a:t>dans le slide précédent)</a:t>
            </a:r>
          </a:p>
          <a:p>
            <a:pPr lvl="1">
              <a:buFontTx/>
              <a:buChar char="-"/>
            </a:pPr>
            <a:r>
              <a:rPr lang="fr-FR" dirty="0" smtClean="0"/>
              <a:t>Gérer les collaborateurs</a:t>
            </a:r>
          </a:p>
          <a:p>
            <a:pPr lvl="1">
              <a:buFontTx/>
              <a:buChar char="-"/>
            </a:pPr>
            <a:r>
              <a:rPr lang="fr-FR" dirty="0" smtClean="0"/>
              <a:t>Gérer un plan, ses zones (projets, cantine, bureaux,…)</a:t>
            </a:r>
            <a:r>
              <a:rPr lang="fr-FR" dirty="0"/>
              <a:t> et les photos en vue subjective </a:t>
            </a:r>
            <a:endParaRPr lang="fr-FR" dirty="0" smtClean="0"/>
          </a:p>
          <a:p>
            <a:pPr lvl="1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0" y="6413281"/>
            <a:ext cx="4744528" cy="3555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smtClean="0"/>
              <a:t>N.B. Gérer = ajouter, modifier, supprimer</a:t>
            </a:r>
          </a:p>
        </p:txBody>
      </p:sp>
    </p:spTree>
    <p:extLst>
      <p:ext uri="{BB962C8B-B14F-4D97-AF65-F5344CB8AC3E}">
        <p14:creationId xmlns:p14="http://schemas.microsoft.com/office/powerpoint/2010/main" val="3892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mobile: Fonctionnalités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265" y="2130726"/>
            <a:ext cx="6271404" cy="42010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/>
              <a:t>Pas de compte Administrateur possible</a:t>
            </a:r>
          </a:p>
          <a:p>
            <a:pPr>
              <a:buFontTx/>
              <a:buChar char="-"/>
            </a:pPr>
            <a:r>
              <a:rPr lang="fr-FR" dirty="0" smtClean="0"/>
              <a:t>Mêmes fonctionnalités que l’application Web sauf la vue subjective</a:t>
            </a:r>
          </a:p>
          <a:p>
            <a:pPr>
              <a:buFontTx/>
              <a:buChar char="-"/>
            </a:pPr>
            <a:r>
              <a:rPr lang="fr-FR" dirty="0" smtClean="0"/>
              <a:t>À la place de la vue subjective : affichage des informations en réalité augmentée </a:t>
            </a:r>
          </a:p>
          <a:p>
            <a:pPr>
              <a:buFontTx/>
              <a:buChar char="-"/>
            </a:pPr>
            <a:r>
              <a:rPr lang="fr-FR" dirty="0" smtClean="0"/>
              <a:t>Utilisation de l’outil </a:t>
            </a:r>
            <a:r>
              <a:rPr lang="fr-FR" dirty="0" err="1" smtClean="0"/>
              <a:t>Unity</a:t>
            </a:r>
            <a:r>
              <a:rPr lang="fr-FR" dirty="0" smtClean="0"/>
              <a:t> (s’aider de marqueurs pour identifier les endroits plutôt que des coordonnées GPS)</a:t>
            </a:r>
          </a:p>
          <a:p>
            <a:pPr lvl="1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0" y="6413281"/>
            <a:ext cx="4744528" cy="3555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smtClean="0"/>
              <a:t>N.B. Gérer = ajouter, modifier, supprimer</a:t>
            </a:r>
          </a:p>
        </p:txBody>
      </p:sp>
    </p:spTree>
    <p:extLst>
      <p:ext uri="{BB962C8B-B14F-4D97-AF65-F5344CB8AC3E}">
        <p14:creationId xmlns:p14="http://schemas.microsoft.com/office/powerpoint/2010/main" val="23467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Attentes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265" y="2130726"/>
            <a:ext cx="6271404" cy="4201064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mois :</a:t>
            </a:r>
          </a:p>
          <a:p>
            <a:pPr lvl="1">
              <a:buFontTx/>
              <a:buChar char="-"/>
            </a:pPr>
            <a:r>
              <a:rPr lang="fr-FR" dirty="0" smtClean="0"/>
              <a:t>Livraisons de spécifications détaillées de l’application web et mobile</a:t>
            </a:r>
          </a:p>
          <a:p>
            <a:pPr lvl="1">
              <a:buFontTx/>
              <a:buChar char="-"/>
            </a:pPr>
            <a:r>
              <a:rPr lang="fr-FR" dirty="0" smtClean="0"/>
              <a:t>La validation doit être fait </a:t>
            </a:r>
            <a:r>
              <a:rPr lang="fr-FR" b="1" u="sng" dirty="0" smtClean="0"/>
              <a:t>avant la fin de ce 1</a:t>
            </a:r>
            <a:r>
              <a:rPr lang="fr-FR" b="1" u="sng" baseline="30000" dirty="0" smtClean="0"/>
              <a:t>er</a:t>
            </a:r>
            <a:r>
              <a:rPr lang="fr-FR" b="1" u="sng" dirty="0" smtClean="0"/>
              <a:t> mois ! </a:t>
            </a:r>
            <a:r>
              <a:rPr lang="fr-FR" dirty="0" smtClean="0"/>
              <a:t>Envoyer durant tout le long du 1</a:t>
            </a:r>
            <a:r>
              <a:rPr lang="fr-FR" baseline="30000" dirty="0" smtClean="0"/>
              <a:t>er</a:t>
            </a:r>
            <a:r>
              <a:rPr lang="fr-FR" dirty="0" smtClean="0"/>
              <a:t> mois les </a:t>
            </a:r>
            <a:r>
              <a:rPr lang="fr-FR" dirty="0"/>
              <a:t>spécifications </a:t>
            </a:r>
            <a:r>
              <a:rPr lang="fr-FR" dirty="0" smtClean="0"/>
              <a:t>pour qu’on puisse faire un/plusieurs retour(s)</a:t>
            </a:r>
          </a:p>
          <a:p>
            <a:pPr lvl="1">
              <a:buFontTx/>
              <a:buChar char="-"/>
            </a:pPr>
            <a:r>
              <a:rPr lang="fr-FR" dirty="0" smtClean="0"/>
              <a:t>Date de livraison des fonctionnalités. Les dates et les fonctionnalités sont choisies par les étudiants en accord avec le client.</a:t>
            </a:r>
          </a:p>
          <a:p>
            <a:pPr>
              <a:buFontTx/>
              <a:buChar char="-"/>
            </a:pPr>
            <a:r>
              <a:rPr lang="fr-FR" dirty="0" smtClean="0"/>
              <a:t>2</a:t>
            </a:r>
            <a:r>
              <a:rPr lang="fr-FR" baseline="30000" dirty="0" smtClean="0"/>
              <a:t>e</a:t>
            </a:r>
            <a:r>
              <a:rPr lang="fr-FR" dirty="0" smtClean="0"/>
              <a:t> mois :</a:t>
            </a:r>
          </a:p>
          <a:p>
            <a:pPr lvl="1">
              <a:buFontTx/>
              <a:buChar char="-"/>
            </a:pPr>
            <a:r>
              <a:rPr lang="fr-FR" dirty="0" smtClean="0"/>
              <a:t>Une application Web et mobile fonctionnelles mais incomplètes</a:t>
            </a:r>
          </a:p>
          <a:p>
            <a:pPr>
              <a:buFontTx/>
              <a:buChar char="-"/>
            </a:pPr>
            <a:r>
              <a:rPr lang="fr-FR" dirty="0" smtClean="0"/>
              <a:t>3</a:t>
            </a:r>
            <a:r>
              <a:rPr lang="fr-FR" baseline="30000" dirty="0" smtClean="0"/>
              <a:t>e</a:t>
            </a:r>
            <a:r>
              <a:rPr lang="fr-FR" dirty="0" smtClean="0"/>
              <a:t> mois :</a:t>
            </a:r>
          </a:p>
          <a:p>
            <a:pPr lvl="1">
              <a:buFontTx/>
              <a:buChar char="-"/>
            </a:pPr>
            <a:r>
              <a:rPr lang="fr-FR" dirty="0" smtClean="0"/>
              <a:t>Livraison du produit final</a:t>
            </a:r>
          </a:p>
          <a:p>
            <a:pPr lvl="1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0" y="6413281"/>
            <a:ext cx="4744528" cy="3555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smtClean="0"/>
              <a:t>N.B. Gérer = ajouter, modifier, supprimer</a:t>
            </a:r>
          </a:p>
        </p:txBody>
      </p:sp>
    </p:spTree>
    <p:extLst>
      <p:ext uri="{BB962C8B-B14F-4D97-AF65-F5344CB8AC3E}">
        <p14:creationId xmlns:p14="http://schemas.microsoft.com/office/powerpoint/2010/main" val="7214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d’ions]]</Template>
  <TotalTime>230</TotalTime>
  <Words>694</Words>
  <Application>Microsoft Macintosh PowerPoint</Application>
  <PresentationFormat>Grand écran</PresentationFormat>
  <Paragraphs>107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Century Gothic</vt:lpstr>
      <vt:lpstr>Courier New</vt:lpstr>
      <vt:lpstr>Wingdings 2</vt:lpstr>
      <vt:lpstr>HDOfficeLightV0</vt:lpstr>
      <vt:lpstr>1_HDOfficeLightV0</vt:lpstr>
      <vt:lpstr>Concis</vt:lpstr>
      <vt:lpstr>Présentation PowerPoint</vt:lpstr>
      <vt:lpstr>Etat des lieux</vt:lpstr>
      <vt:lpstr>Une offre singulière</vt:lpstr>
      <vt:lpstr>Plateformes visées</vt:lpstr>
      <vt:lpstr>Site Web : Fonctionnalités souhaitées</vt:lpstr>
      <vt:lpstr>Site Web : Fonctionnalités souhaitées</vt:lpstr>
      <vt:lpstr>Site Web : Fonctionnalités souhaitées</vt:lpstr>
      <vt:lpstr>Application mobile: Fonctionnalités souhaitées</vt:lpstr>
      <vt:lpstr>Attentes du client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Grégory Bailen</dc:creator>
  <cp:lastModifiedBy>Utilisateur de Microsoft Office</cp:lastModifiedBy>
  <cp:revision>37</cp:revision>
  <dcterms:created xsi:type="dcterms:W3CDTF">2017-10-14T23:13:26Z</dcterms:created>
  <dcterms:modified xsi:type="dcterms:W3CDTF">2018-01-07T22:53:44Z</dcterms:modified>
</cp:coreProperties>
</file>