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 snapToGrid="0" snapToObjects="1">
      <p:cViewPr>
        <p:scale>
          <a:sx n="110" d="100"/>
          <a:sy n="110" d="100"/>
        </p:scale>
        <p:origin x="24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6B94-F5F3-B941-8AFE-024FBB92C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42668-FAE2-924E-8536-528C36775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4769-0071-6C4A-AAE9-355F709E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6CBA-6A6E-5146-A935-D60071EF87AA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46538-636E-094B-9E81-3C7E80C5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9CEE9-A5DA-BD4E-90CC-64C43AD4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E165-84A7-E247-AFFA-E26386450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7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6C6E-3F32-2E4A-8BF8-EE11FB45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25922-88FE-3949-A31E-69D271B15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DC0CA-33B1-884D-936F-5F89BA08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6CBA-6A6E-5146-A935-D60071EF87AA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2A81A-1BDC-6848-ADA3-7891854D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1C6A4-DB2D-8449-B31B-3EFF2BD5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E165-84A7-E247-AFFA-E26386450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9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7657D-66A8-6C4B-9036-F7937B36E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94D64-0B99-9D45-835C-688FBA4A7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AD7BC-8E8A-3141-BBCD-8B3F8795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6CBA-6A6E-5146-A935-D60071EF87AA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028A5-CC7C-E54D-BC47-BD27C047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B57AA-A90C-7646-A210-53E7052F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E165-84A7-E247-AFFA-E26386450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0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A62C-1A1D-D14E-A88A-E64F5E4C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012A4-99C7-CF4F-81A1-721CE6502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94D7E-A015-B74B-8BC4-2B810267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6CBA-6A6E-5146-A935-D60071EF87AA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484AB-DCF0-5049-996B-3CBF56A9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0BE7E-9B20-764D-8BF7-1F385AD6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E165-84A7-E247-AFFA-E26386450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5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EF91-29A3-A243-89AD-D35D774B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2EC64-6F2F-3945-8F14-C8B1F3254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6D81F-DA15-AC40-AFDB-F73A9118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6CBA-6A6E-5146-A935-D60071EF87AA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BBFC4-E34B-6C4F-ABC1-AF0B0D186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73CEA-6F49-0C41-9217-91DF4F81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E165-84A7-E247-AFFA-E26386450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0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D917-9C76-9A4B-92C9-4AA84D8D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2276F-82A3-BC44-9AC4-40F37A14B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FA54E-2CA6-F547-ADFA-416A20188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B6D76-A529-0F4F-A504-606D5122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6CBA-6A6E-5146-A935-D60071EF87AA}" type="datetimeFigureOut">
              <a:rPr lang="en-US" smtClean="0"/>
              <a:t>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A4AE9-1FC5-2244-B76C-7222C0DC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E66D6-54E0-1B4C-B869-BAAB617A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E165-84A7-E247-AFFA-E26386450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1D58-92F8-9A4D-A311-4525D5B3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C2E12-0D67-7F45-B247-D20610168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16ADD-10D6-1F45-B42A-F56280634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A0D5F-D612-D240-A149-A7AF432AC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C2721-D1B4-FE4D-A67E-9F11F15B6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2CA23-F2DA-DC4E-AEF3-F4B21F7C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6CBA-6A6E-5146-A935-D60071EF87AA}" type="datetimeFigureOut">
              <a:rPr lang="en-US" smtClean="0"/>
              <a:t>1/27/18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97CE3-00F7-AC46-A898-5E7A82B5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B16AB-8FE6-3B42-8B67-2BC3E1B3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E165-84A7-E247-AFFA-E26386450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5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94C8-71F4-EE40-A63E-15C1D704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540FB-ED6C-0C45-96E7-5D6A4B97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6CBA-6A6E-5146-A935-D60071EF87AA}" type="datetimeFigureOut">
              <a:rPr lang="en-US" smtClean="0"/>
              <a:t>1/27/18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F4B1C-25A6-0644-8B37-D589896C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CF13C-6CBE-E646-9D42-A3A392A2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E165-84A7-E247-AFFA-E26386450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7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0818F-9904-1045-9734-8C75BD55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6CBA-6A6E-5146-A935-D60071EF87AA}" type="datetimeFigureOut">
              <a:rPr lang="en-US" smtClean="0"/>
              <a:t>1/27/18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4BC20-0946-F947-85F4-B3FF1675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B3F83-EABC-2243-81BB-76D8D719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E165-84A7-E247-AFFA-E26386450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2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B350-BD82-6049-A200-C7B757A2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D56A5-6D58-694A-A804-2700A54EF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85D37-FA54-834A-8455-47476C30B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F90DB-1AAE-074D-B17E-D599EE10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6CBA-6A6E-5146-A935-D60071EF87AA}" type="datetimeFigureOut">
              <a:rPr lang="en-US" smtClean="0"/>
              <a:t>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AD44B-CEB1-BE44-8DC6-904B0CDC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47A1A-A81B-FF4B-A2B9-A45BA46C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E165-84A7-E247-AFFA-E26386450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9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5B24-B00D-CE45-A5CE-D2E5D8E31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10AED-D7C0-6742-9C9C-9B5E63E70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4830A-E576-0E4D-9174-B315C7FE9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B6131-00C0-F542-A61F-706A8992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6CBA-6A6E-5146-A935-D60071EF87AA}" type="datetimeFigureOut">
              <a:rPr lang="en-US" smtClean="0"/>
              <a:t>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EA040-820D-4C4F-9FC3-333DEE5F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38EFF-522C-A444-A81B-52D7543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E165-84A7-E247-AFFA-E26386450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0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56ABB-209B-A54B-AC49-A31059F5F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C85D6-B9FA-EA49-82AF-767481EF4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73490-2F80-1E49-B139-8EE932BFD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6CBA-6A6E-5146-A935-D60071EF87AA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C9D52-5AE4-EF4D-904E-5D7D9016E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8104A-9620-324B-9506-033570459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BE165-84A7-E247-AFFA-E26386450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9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7AB58A-ADBB-704E-A5C7-4DCB828C90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2" t="12946" r="34211" b="17823"/>
          <a:stretch/>
        </p:blipFill>
        <p:spPr>
          <a:xfrm>
            <a:off x="3702693" y="1472767"/>
            <a:ext cx="474784" cy="237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AFFD0-E3D0-7643-A1C0-AD2EE89495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" t="16498" r="4047" b="19046"/>
          <a:stretch/>
        </p:blipFill>
        <p:spPr>
          <a:xfrm>
            <a:off x="4767372" y="2439732"/>
            <a:ext cx="2699239" cy="237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2E2A5B-2D72-F748-A117-C5B132A145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" t="14157" r="1789" b="21228"/>
          <a:stretch/>
        </p:blipFill>
        <p:spPr>
          <a:xfrm>
            <a:off x="7961755" y="2430940"/>
            <a:ext cx="3323493" cy="246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C40995-E6C1-7041-97E1-73DCA33CA1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" t="13490" r="2843" b="22054"/>
          <a:stretch/>
        </p:blipFill>
        <p:spPr>
          <a:xfrm>
            <a:off x="8232121" y="1472767"/>
            <a:ext cx="2782765" cy="2373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8EC6BA-0616-9B4E-9A48-EC6DD9BDD4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5" t="19464" r="4975" b="20239"/>
          <a:stretch/>
        </p:blipFill>
        <p:spPr>
          <a:xfrm>
            <a:off x="5045318" y="1479328"/>
            <a:ext cx="2242038" cy="2373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858018-A539-4F4D-8F60-8D8D06A6A1E0}"/>
              </a:ext>
            </a:extLst>
          </p:cNvPr>
          <p:cNvSpPr txBox="1"/>
          <p:nvPr/>
        </p:nvSpPr>
        <p:spPr>
          <a:xfrm>
            <a:off x="3461429" y="110343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341870-04FD-A443-BE8E-4E1D741A403F}"/>
              </a:ext>
            </a:extLst>
          </p:cNvPr>
          <p:cNvSpPr/>
          <p:nvPr/>
        </p:nvSpPr>
        <p:spPr>
          <a:xfrm>
            <a:off x="5205786" y="1103435"/>
            <a:ext cx="1921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PageNumbersOnly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12C1A6-EEF0-C64D-86B8-EC1E4D95ACAC}"/>
              </a:ext>
            </a:extLst>
          </p:cNvPr>
          <p:cNvSpPr/>
          <p:nvPr/>
        </p:nvSpPr>
        <p:spPr>
          <a:xfrm>
            <a:off x="5716081" y="2054248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Classic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4BE46E-B393-D946-9306-03275BF01D8E}"/>
              </a:ext>
            </a:extLst>
          </p:cNvPr>
          <p:cNvSpPr/>
          <p:nvPr/>
        </p:nvSpPr>
        <p:spPr>
          <a:xfrm>
            <a:off x="9188994" y="1103435"/>
            <a:ext cx="86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Default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69F7D4-6C3B-C444-AAE5-C247561BA4B6}"/>
              </a:ext>
            </a:extLst>
          </p:cNvPr>
          <p:cNvSpPr/>
          <p:nvPr/>
        </p:nvSpPr>
        <p:spPr>
          <a:xfrm>
            <a:off x="8456901" y="2061608"/>
            <a:ext cx="2333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ClassicPlusFirstAndLast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7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魚紙鈔</dc:creator>
  <cp:lastModifiedBy>魚紙鈔</cp:lastModifiedBy>
  <cp:revision>4</cp:revision>
  <dcterms:created xsi:type="dcterms:W3CDTF">2018-01-27T05:56:51Z</dcterms:created>
  <dcterms:modified xsi:type="dcterms:W3CDTF">2018-01-27T06:32:29Z</dcterms:modified>
</cp:coreProperties>
</file>