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04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168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93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73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45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3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0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4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434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81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415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E7C-2C89-E245-8F1E-ECE276DC6595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A31C-1EF2-5E4B-9D68-EC7A9B56B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11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1748" y="1503641"/>
            <a:ext cx="1175269" cy="641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Hippocampus_L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8907" y="2392481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Cingulum_Post_R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236" y="1506242"/>
            <a:ext cx="1080598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Calcarine_R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1732" y="646578"/>
            <a:ext cx="1175269" cy="641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Lingual_R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6004" y="2392481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Vermis_4_5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9332" y="2392481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Thalamus_L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180" y="5929490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Cingulum_Post_R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0181" y="5138728"/>
            <a:ext cx="1080598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Calcarine_R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4270" y="4697401"/>
            <a:ext cx="1175269" cy="641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Lingual_R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3419" y="5929490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Thalamus_L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8" y="299053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Necessity network</a:t>
            </a:r>
            <a:endParaRPr lang="en-US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8" y="3756848"/>
            <a:ext cx="20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Sufficiency network</a:t>
            </a:r>
            <a:endParaRPr lang="en-US" b="1" u="sng" dirty="0"/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1440834" y="967212"/>
            <a:ext cx="820898" cy="859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1"/>
          </p:cNvCxnSpPr>
          <p:nvPr/>
        </p:nvCxnSpPr>
        <p:spPr>
          <a:xfrm>
            <a:off x="3351273" y="2713115"/>
            <a:ext cx="6976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5" idx="1"/>
          </p:cNvCxnSpPr>
          <p:nvPr/>
        </p:nvCxnSpPr>
        <p:spPr>
          <a:xfrm flipV="1">
            <a:off x="1440834" y="1824275"/>
            <a:ext cx="920914" cy="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9" idx="1"/>
          </p:cNvCxnSpPr>
          <p:nvPr/>
        </p:nvCxnSpPr>
        <p:spPr>
          <a:xfrm>
            <a:off x="1440834" y="1826876"/>
            <a:ext cx="735170" cy="8862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4" idx="1"/>
          </p:cNvCxnSpPr>
          <p:nvPr/>
        </p:nvCxnSpPr>
        <p:spPr>
          <a:xfrm flipV="1">
            <a:off x="1970779" y="5018035"/>
            <a:ext cx="1313491" cy="4413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2" idx="1"/>
          </p:cNvCxnSpPr>
          <p:nvPr/>
        </p:nvCxnSpPr>
        <p:spPr>
          <a:xfrm>
            <a:off x="1970779" y="5459362"/>
            <a:ext cx="1305401" cy="79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6" idx="1"/>
          </p:cNvCxnSpPr>
          <p:nvPr/>
        </p:nvCxnSpPr>
        <p:spPr>
          <a:xfrm>
            <a:off x="4451449" y="6250124"/>
            <a:ext cx="10119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10" idx="1"/>
          </p:cNvCxnSpPr>
          <p:nvPr/>
        </p:nvCxnSpPr>
        <p:spPr>
          <a:xfrm>
            <a:off x="5224176" y="2713115"/>
            <a:ext cx="705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284270" y="3806657"/>
            <a:ext cx="1175269" cy="641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Lingual_L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91995" y="4555748"/>
            <a:ext cx="1175269" cy="30642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Vermis_4_5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1995" y="3977364"/>
            <a:ext cx="1398083" cy="30642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Occipital_Inf_L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91995" y="5114189"/>
            <a:ext cx="1686708" cy="34440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ParaHippocampal_L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4" idx="3"/>
            <a:endCxn id="55" idx="1"/>
          </p:cNvCxnSpPr>
          <p:nvPr/>
        </p:nvCxnSpPr>
        <p:spPr>
          <a:xfrm>
            <a:off x="4459539" y="5018035"/>
            <a:ext cx="1032456" cy="268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52" idx="1"/>
          </p:cNvCxnSpPr>
          <p:nvPr/>
        </p:nvCxnSpPr>
        <p:spPr>
          <a:xfrm flipV="1">
            <a:off x="4459539" y="4708962"/>
            <a:ext cx="1032456" cy="309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53" idx="1"/>
          </p:cNvCxnSpPr>
          <p:nvPr/>
        </p:nvCxnSpPr>
        <p:spPr>
          <a:xfrm>
            <a:off x="4459539" y="4127291"/>
            <a:ext cx="1032456" cy="3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  <a:endCxn id="51" idx="1"/>
          </p:cNvCxnSpPr>
          <p:nvPr/>
        </p:nvCxnSpPr>
        <p:spPr>
          <a:xfrm flipV="1">
            <a:off x="1970779" y="4127291"/>
            <a:ext cx="1313491" cy="1332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380" y="5536916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0.67</a:t>
            </a:r>
            <a:endParaRPr lang="es-CL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459380" y="4291476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0.74</a:t>
            </a:r>
            <a:endParaRPr lang="es-CL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380" y="4914196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0.75</a:t>
            </a:r>
            <a:endParaRPr lang="es-CL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4620260" y="5900174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0.68</a:t>
            </a:r>
            <a:endParaRPr lang="es-CL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4720276" y="3811742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0.61</a:t>
            </a:r>
            <a:endParaRPr lang="es-CL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5956" y="4607102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0.62</a:t>
            </a:r>
            <a:endParaRPr lang="es-CL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5956" y="5078606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0.64</a:t>
            </a:r>
            <a:endParaRPr lang="es-CL" sz="1500" dirty="0"/>
          </a:p>
        </p:txBody>
      </p:sp>
      <p:sp>
        <p:nvSpPr>
          <p:cNvPr id="41" name="Rectangle 40"/>
          <p:cNvSpPr/>
          <p:nvPr/>
        </p:nvSpPr>
        <p:spPr>
          <a:xfrm>
            <a:off x="7373243" y="5929490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Thalamus_R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6" idx="3"/>
            <a:endCxn id="41" idx="1"/>
          </p:cNvCxnSpPr>
          <p:nvPr/>
        </p:nvCxnSpPr>
        <p:spPr>
          <a:xfrm>
            <a:off x="6638688" y="6250124"/>
            <a:ext cx="7345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1540" y="5900174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0.85</a:t>
            </a:r>
            <a:endParaRPr lang="es-CL" sz="1500" dirty="0"/>
          </a:p>
        </p:txBody>
      </p:sp>
      <p:cxnSp>
        <p:nvCxnSpPr>
          <p:cNvPr id="49" name="Straight Arrow Connector 48"/>
          <p:cNvCxnSpPr>
            <a:stCxn id="55" idx="2"/>
            <a:endCxn id="12" idx="0"/>
          </p:cNvCxnSpPr>
          <p:nvPr/>
        </p:nvCxnSpPr>
        <p:spPr>
          <a:xfrm flipH="1">
            <a:off x="3863815" y="5458594"/>
            <a:ext cx="2471534" cy="4708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86820" y="5502478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0.69</a:t>
            </a:r>
            <a:endParaRPr lang="es-CL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1440834" y="2392481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0.63</a:t>
            </a:r>
            <a:endParaRPr lang="es-CL" sz="1500" dirty="0"/>
          </a:p>
        </p:txBody>
      </p:sp>
      <p:sp>
        <p:nvSpPr>
          <p:cNvPr id="60" name="TextBox 59"/>
          <p:cNvSpPr txBox="1"/>
          <p:nvPr/>
        </p:nvSpPr>
        <p:spPr>
          <a:xfrm>
            <a:off x="1678962" y="648962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0.76</a:t>
            </a:r>
            <a:endParaRPr lang="es-CL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1683730" y="1550272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0.60</a:t>
            </a:r>
            <a:endParaRPr lang="es-CL" sz="1500" dirty="0"/>
          </a:p>
        </p:txBody>
      </p:sp>
      <p:sp>
        <p:nvSpPr>
          <p:cNvPr id="63" name="TextBox 62"/>
          <p:cNvSpPr txBox="1"/>
          <p:nvPr/>
        </p:nvSpPr>
        <p:spPr>
          <a:xfrm>
            <a:off x="3379234" y="2430577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0.61</a:t>
            </a:r>
            <a:endParaRPr lang="es-CL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5274770" y="2425809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0.64</a:t>
            </a:r>
            <a:endParaRPr lang="es-CL" sz="1500" dirty="0"/>
          </a:p>
        </p:txBody>
      </p:sp>
      <p:sp>
        <p:nvSpPr>
          <p:cNvPr id="65" name="Rectangle 64"/>
          <p:cNvSpPr/>
          <p:nvPr/>
        </p:nvSpPr>
        <p:spPr>
          <a:xfrm>
            <a:off x="7782827" y="2390244"/>
            <a:ext cx="1175269" cy="6412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Thalamus_R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10" idx="3"/>
            <a:endCxn id="65" idx="1"/>
          </p:cNvCxnSpPr>
          <p:nvPr/>
        </p:nvCxnSpPr>
        <p:spPr>
          <a:xfrm flipV="1">
            <a:off x="7104601" y="2710878"/>
            <a:ext cx="678226" cy="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42417" y="2347542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0.65</a:t>
            </a:r>
            <a:endParaRPr lang="es-CL" sz="1500" dirty="0"/>
          </a:p>
        </p:txBody>
      </p:sp>
      <p:sp>
        <p:nvSpPr>
          <p:cNvPr id="71" name="Rectangle 70"/>
          <p:cNvSpPr/>
          <p:nvPr/>
        </p:nvSpPr>
        <p:spPr>
          <a:xfrm>
            <a:off x="4128692" y="646578"/>
            <a:ext cx="1175269" cy="641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Fusiform_R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8" idx="3"/>
            <a:endCxn id="71" idx="1"/>
          </p:cNvCxnSpPr>
          <p:nvPr/>
        </p:nvCxnSpPr>
        <p:spPr>
          <a:xfrm>
            <a:off x="3437001" y="967212"/>
            <a:ext cx="6916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60194" y="668385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0.68</a:t>
            </a:r>
            <a:endParaRPr lang="es-CL" sz="1500" dirty="0"/>
          </a:p>
        </p:txBody>
      </p:sp>
      <p:sp>
        <p:nvSpPr>
          <p:cNvPr id="76" name="Rectangle 75"/>
          <p:cNvSpPr/>
          <p:nvPr/>
        </p:nvSpPr>
        <p:spPr>
          <a:xfrm>
            <a:off x="5981815" y="795010"/>
            <a:ext cx="1686708" cy="34440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ParaHippocampal_L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1" idx="3"/>
            <a:endCxn id="76" idx="1"/>
          </p:cNvCxnSpPr>
          <p:nvPr/>
        </p:nvCxnSpPr>
        <p:spPr>
          <a:xfrm>
            <a:off x="5303961" y="967212"/>
            <a:ext cx="67785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09904" y="648962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 smtClean="0"/>
              <a:t>0.69</a:t>
            </a:r>
            <a:endParaRPr lang="es-CL" sz="1500" dirty="0"/>
          </a:p>
        </p:txBody>
      </p:sp>
    </p:spTree>
    <p:extLst>
      <p:ext uri="{BB962C8B-B14F-4D97-AF65-F5344CB8AC3E}">
        <p14:creationId xmlns="" xmlns:p14="http://schemas.microsoft.com/office/powerpoint/2010/main" val="336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Veloz Baeza</dc:creator>
  <cp:lastModifiedBy>Alejandro</cp:lastModifiedBy>
  <cp:revision>16</cp:revision>
  <dcterms:created xsi:type="dcterms:W3CDTF">2013-08-13T14:02:43Z</dcterms:created>
  <dcterms:modified xsi:type="dcterms:W3CDTF">2013-08-14T16:06:36Z</dcterms:modified>
</cp:coreProperties>
</file>