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  <p:sldMasterId id="2147483683" r:id="rId4"/>
  </p:sldMasterIdLst>
  <p:sldIdLst>
    <p:sldId id="320" r:id="rId5"/>
    <p:sldId id="293" r:id="rId6"/>
    <p:sldId id="319" r:id="rId7"/>
    <p:sldId id="271" r:id="rId8"/>
    <p:sldId id="296" r:id="rId9"/>
    <p:sldId id="280" r:id="rId10"/>
    <p:sldId id="287" r:id="rId11"/>
    <p:sldId id="289" r:id="rId12"/>
    <p:sldId id="322" r:id="rId13"/>
    <p:sldId id="323" r:id="rId14"/>
    <p:sldId id="324" r:id="rId15"/>
    <p:sldId id="321" r:id="rId16"/>
    <p:sldId id="325" r:id="rId17"/>
    <p:sldId id="294" r:id="rId18"/>
    <p:sldId id="327" r:id="rId19"/>
    <p:sldId id="328" r:id="rId20"/>
    <p:sldId id="326" r:id="rId21"/>
    <p:sldId id="329" r:id="rId22"/>
    <p:sldId id="333" r:id="rId23"/>
    <p:sldId id="334" r:id="rId24"/>
    <p:sldId id="335" r:id="rId25"/>
    <p:sldId id="31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91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300" y="84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8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20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7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72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51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646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A459DD-0620-4B5E-9529-D399AAC49E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77783"/>
            <a:ext cx="4204103" cy="4328169"/>
          </a:xfrm>
          <a:custGeom>
            <a:avLst/>
            <a:gdLst>
              <a:gd name="connsiteX0" fmla="*/ 0 w 3491880"/>
              <a:gd name="connsiteY0" fmla="*/ 0 h 4464496"/>
              <a:gd name="connsiteX1" fmla="*/ 3491880 w 3491880"/>
              <a:gd name="connsiteY1" fmla="*/ 0 h 4464496"/>
              <a:gd name="connsiteX2" fmla="*/ 3491880 w 3491880"/>
              <a:gd name="connsiteY2" fmla="*/ 4464496 h 4464496"/>
              <a:gd name="connsiteX3" fmla="*/ 0 w 3491880"/>
              <a:gd name="connsiteY3" fmla="*/ 4464496 h 4464496"/>
              <a:gd name="connsiteX4" fmla="*/ 0 w 3491880"/>
              <a:gd name="connsiteY4" fmla="*/ 0 h 4464496"/>
              <a:gd name="connsiteX0" fmla="*/ 0 w 3491880"/>
              <a:gd name="connsiteY0" fmla="*/ 0 h 4475382"/>
              <a:gd name="connsiteX1" fmla="*/ 3491880 w 3491880"/>
              <a:gd name="connsiteY1" fmla="*/ 0 h 4475382"/>
              <a:gd name="connsiteX2" fmla="*/ 2991137 w 3491880"/>
              <a:gd name="connsiteY2" fmla="*/ 4475382 h 4475382"/>
              <a:gd name="connsiteX3" fmla="*/ 0 w 3491880"/>
              <a:gd name="connsiteY3" fmla="*/ 4464496 h 4475382"/>
              <a:gd name="connsiteX4" fmla="*/ 0 w 3491880"/>
              <a:gd name="connsiteY4" fmla="*/ 0 h 4475382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2799"/>
              <a:gd name="connsiteX1" fmla="*/ 3491880 w 3491880"/>
              <a:gd name="connsiteY1" fmla="*/ 0 h 4492799"/>
              <a:gd name="connsiteX2" fmla="*/ 2831647 w 3491880"/>
              <a:gd name="connsiteY2" fmla="*/ 4492799 h 4492799"/>
              <a:gd name="connsiteX3" fmla="*/ 0 w 3491880"/>
              <a:gd name="connsiteY3" fmla="*/ 4464496 h 4492799"/>
              <a:gd name="connsiteX4" fmla="*/ 0 w 3491880"/>
              <a:gd name="connsiteY4" fmla="*/ 0 h 4492799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5591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64496 h 4497537"/>
              <a:gd name="connsiteX4" fmla="*/ 0 w 3491880"/>
              <a:gd name="connsiteY4" fmla="*/ 0 h 4497537"/>
              <a:gd name="connsiteX0" fmla="*/ 0 w 3491880"/>
              <a:gd name="connsiteY0" fmla="*/ 0 h 4497537"/>
              <a:gd name="connsiteX1" fmla="*/ 3491880 w 3491880"/>
              <a:gd name="connsiteY1" fmla="*/ 0 h 4497537"/>
              <a:gd name="connsiteX2" fmla="*/ 2831647 w 3491880"/>
              <a:gd name="connsiteY2" fmla="*/ 4497537 h 4497537"/>
              <a:gd name="connsiteX3" fmla="*/ 0 w 3491880"/>
              <a:gd name="connsiteY3" fmla="*/ 4483447 h 4497537"/>
              <a:gd name="connsiteX4" fmla="*/ 0 w 3491880"/>
              <a:gd name="connsiteY4" fmla="*/ 0 h 4497537"/>
              <a:gd name="connsiteX0" fmla="*/ 0 w 3491880"/>
              <a:gd name="connsiteY0" fmla="*/ 0 h 4502398"/>
              <a:gd name="connsiteX1" fmla="*/ 3491880 w 3491880"/>
              <a:gd name="connsiteY1" fmla="*/ 0 h 4502398"/>
              <a:gd name="connsiteX2" fmla="*/ 2831647 w 3491880"/>
              <a:gd name="connsiteY2" fmla="*/ 4497537 h 4502398"/>
              <a:gd name="connsiteX3" fmla="*/ 0 w 3491880"/>
              <a:gd name="connsiteY3" fmla="*/ 4502398 h 4502398"/>
              <a:gd name="connsiteX4" fmla="*/ 0 w 3491880"/>
              <a:gd name="connsiteY4" fmla="*/ 0 h 4502398"/>
              <a:gd name="connsiteX0" fmla="*/ 0 w 3491880"/>
              <a:gd name="connsiteY0" fmla="*/ 0 h 4497660"/>
              <a:gd name="connsiteX1" fmla="*/ 3491880 w 3491880"/>
              <a:gd name="connsiteY1" fmla="*/ 0 h 4497660"/>
              <a:gd name="connsiteX2" fmla="*/ 2831647 w 3491880"/>
              <a:gd name="connsiteY2" fmla="*/ 4497537 h 4497660"/>
              <a:gd name="connsiteX3" fmla="*/ 0 w 3491880"/>
              <a:gd name="connsiteY3" fmla="*/ 4497660 h 4497660"/>
              <a:gd name="connsiteX4" fmla="*/ 0 w 3491880"/>
              <a:gd name="connsiteY4" fmla="*/ 0 h 4497660"/>
              <a:gd name="connsiteX0" fmla="*/ 0 w 3499768"/>
              <a:gd name="connsiteY0" fmla="*/ 0 h 4497660"/>
              <a:gd name="connsiteX1" fmla="*/ 3499768 w 3499768"/>
              <a:gd name="connsiteY1" fmla="*/ 4737 h 4497660"/>
              <a:gd name="connsiteX2" fmla="*/ 2831647 w 3499768"/>
              <a:gd name="connsiteY2" fmla="*/ 4497537 h 4497660"/>
              <a:gd name="connsiteX3" fmla="*/ 0 w 3499768"/>
              <a:gd name="connsiteY3" fmla="*/ 4497660 h 4497660"/>
              <a:gd name="connsiteX4" fmla="*/ 0 w 3499768"/>
              <a:gd name="connsiteY4" fmla="*/ 0 h 449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9768" h="4497660">
                <a:moveTo>
                  <a:pt x="0" y="0"/>
                </a:moveTo>
                <a:lnTo>
                  <a:pt x="3499768" y="4737"/>
                </a:lnTo>
                <a:lnTo>
                  <a:pt x="2831647" y="4497537"/>
                </a:lnTo>
                <a:lnTo>
                  <a:pt x="0" y="449766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AC10217D-4747-4190-9966-060D514B27E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02512" y="1272138"/>
            <a:ext cx="4194628" cy="4333601"/>
          </a:xfrm>
          <a:custGeom>
            <a:avLst/>
            <a:gdLst>
              <a:gd name="connsiteX0" fmla="*/ 0 w 2699657"/>
              <a:gd name="connsiteY0" fmla="*/ 0 h 4495664"/>
              <a:gd name="connsiteX1" fmla="*/ 2699657 w 2699657"/>
              <a:gd name="connsiteY1" fmla="*/ 0 h 4495664"/>
              <a:gd name="connsiteX2" fmla="*/ 2699657 w 2699657"/>
              <a:gd name="connsiteY2" fmla="*/ 4495664 h 4495664"/>
              <a:gd name="connsiteX3" fmla="*/ 0 w 2699657"/>
              <a:gd name="connsiteY3" fmla="*/ 4495664 h 4495664"/>
              <a:gd name="connsiteX4" fmla="*/ 0 w 2699657"/>
              <a:gd name="connsiteY4" fmla="*/ 0 h 4495664"/>
              <a:gd name="connsiteX0" fmla="*/ 446314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446314 w 3145971"/>
              <a:gd name="connsiteY4" fmla="*/ 0 h 4495664"/>
              <a:gd name="connsiteX0" fmla="*/ 488954 w 3145971"/>
              <a:gd name="connsiteY0" fmla="*/ 0 h 4500394"/>
              <a:gd name="connsiteX1" fmla="*/ 3145971 w 3145971"/>
              <a:gd name="connsiteY1" fmla="*/ 4730 h 4500394"/>
              <a:gd name="connsiteX2" fmla="*/ 3145971 w 3145971"/>
              <a:gd name="connsiteY2" fmla="*/ 4500394 h 4500394"/>
              <a:gd name="connsiteX3" fmla="*/ 0 w 3145971"/>
              <a:gd name="connsiteY3" fmla="*/ 4500394 h 4500394"/>
              <a:gd name="connsiteX4" fmla="*/ 488954 w 3145971"/>
              <a:gd name="connsiteY4" fmla="*/ 0 h 4500394"/>
              <a:gd name="connsiteX0" fmla="*/ 588449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8449 w 3145971"/>
              <a:gd name="connsiteY4" fmla="*/ 0 h 4505124"/>
              <a:gd name="connsiteX0" fmla="*/ 680837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680837 w 3145971"/>
              <a:gd name="connsiteY4" fmla="*/ 0 h 4505124"/>
              <a:gd name="connsiteX0" fmla="*/ 588449 w 3145971"/>
              <a:gd name="connsiteY0" fmla="*/ 4729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8449 w 3145971"/>
              <a:gd name="connsiteY4" fmla="*/ 4729 h 4495664"/>
              <a:gd name="connsiteX0" fmla="*/ 584896 w 3145971"/>
              <a:gd name="connsiteY0" fmla="*/ 0 h 4505124"/>
              <a:gd name="connsiteX1" fmla="*/ 3145971 w 3145971"/>
              <a:gd name="connsiteY1" fmla="*/ 9460 h 4505124"/>
              <a:gd name="connsiteX2" fmla="*/ 3145971 w 3145971"/>
              <a:gd name="connsiteY2" fmla="*/ 4505124 h 4505124"/>
              <a:gd name="connsiteX3" fmla="*/ 0 w 3145971"/>
              <a:gd name="connsiteY3" fmla="*/ 4505124 h 4505124"/>
              <a:gd name="connsiteX4" fmla="*/ 584896 w 3145971"/>
              <a:gd name="connsiteY4" fmla="*/ 0 h 4505124"/>
              <a:gd name="connsiteX0" fmla="*/ 584896 w 3145971"/>
              <a:gd name="connsiteY0" fmla="*/ 0 h 4495664"/>
              <a:gd name="connsiteX1" fmla="*/ 3145971 w 3145971"/>
              <a:gd name="connsiteY1" fmla="*/ 0 h 4495664"/>
              <a:gd name="connsiteX2" fmla="*/ 3145971 w 3145971"/>
              <a:gd name="connsiteY2" fmla="*/ 4495664 h 4495664"/>
              <a:gd name="connsiteX3" fmla="*/ 0 w 3145971"/>
              <a:gd name="connsiteY3" fmla="*/ 4495664 h 4495664"/>
              <a:gd name="connsiteX4" fmla="*/ 584896 w 3145971"/>
              <a:gd name="connsiteY4" fmla="*/ 0 h 449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5971" h="4495664">
                <a:moveTo>
                  <a:pt x="584896" y="0"/>
                </a:moveTo>
                <a:lnTo>
                  <a:pt x="3145971" y="0"/>
                </a:lnTo>
                <a:lnTo>
                  <a:pt x="3145971" y="4495664"/>
                </a:lnTo>
                <a:lnTo>
                  <a:pt x="0" y="4495664"/>
                </a:lnTo>
                <a:lnTo>
                  <a:pt x="58489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824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7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17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922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955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572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593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1056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842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1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1555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6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083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8669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9987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140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1063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963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8471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8814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323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2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5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05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image" Target="../media/image13.png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65" r:id="rId11"/>
    <p:sldLayoutId id="2147483669" r:id="rId12"/>
    <p:sldLayoutId id="2147483677" r:id="rId13"/>
    <p:sldLayoutId id="2147483679" r:id="rId14"/>
    <p:sldLayoutId id="2147483678" r:id="rId15"/>
    <p:sldLayoutId id="2147483680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47AD865-09C0-465C-920B-8B5CBD771BA4}"/>
              </a:ext>
            </a:extLst>
          </p:cNvPr>
          <p:cNvSpPr/>
          <p:nvPr/>
        </p:nvSpPr>
        <p:spPr>
          <a:xfrm>
            <a:off x="1277279" y="3603315"/>
            <a:ext cx="7924440" cy="955870"/>
          </a:xfrm>
          <a:custGeom>
            <a:avLst/>
            <a:gdLst>
              <a:gd name="connsiteX0" fmla="*/ 0 w 8665700"/>
              <a:gd name="connsiteY0" fmla="*/ 477934 h 955870"/>
              <a:gd name="connsiteX1" fmla="*/ 0 w 8665700"/>
              <a:gd name="connsiteY1" fmla="*/ 477935 h 955870"/>
              <a:gd name="connsiteX2" fmla="*/ 0 w 8665700"/>
              <a:gd name="connsiteY2" fmla="*/ 477935 h 955870"/>
              <a:gd name="connsiteX3" fmla="*/ 484260 w 8665700"/>
              <a:gd name="connsiteY3" fmla="*/ 146075 h 955870"/>
              <a:gd name="connsiteX4" fmla="*/ 152401 w 8665700"/>
              <a:gd name="connsiteY4" fmla="*/ 477934 h 955870"/>
              <a:gd name="connsiteX5" fmla="*/ 484260 w 8665700"/>
              <a:gd name="connsiteY5" fmla="*/ 809793 h 955870"/>
              <a:gd name="connsiteX6" fmla="*/ 7417942 w 8665700"/>
              <a:gd name="connsiteY6" fmla="*/ 809793 h 955870"/>
              <a:gd name="connsiteX7" fmla="*/ 7749801 w 8665700"/>
              <a:gd name="connsiteY7" fmla="*/ 477934 h 955870"/>
              <a:gd name="connsiteX8" fmla="*/ 7417942 w 8665700"/>
              <a:gd name="connsiteY8" fmla="*/ 146075 h 955870"/>
              <a:gd name="connsiteX9" fmla="*/ 477935 w 8665700"/>
              <a:gd name="connsiteY9" fmla="*/ 0 h 955870"/>
              <a:gd name="connsiteX10" fmla="*/ 8187765 w 8665700"/>
              <a:gd name="connsiteY10" fmla="*/ 0 h 955870"/>
              <a:gd name="connsiteX11" fmla="*/ 8665700 w 8665700"/>
              <a:gd name="connsiteY11" fmla="*/ 477935 h 955870"/>
              <a:gd name="connsiteX12" fmla="*/ 8665699 w 8665700"/>
              <a:gd name="connsiteY12" fmla="*/ 477935 h 955870"/>
              <a:gd name="connsiteX13" fmla="*/ 8187764 w 8665700"/>
              <a:gd name="connsiteY13" fmla="*/ 955870 h 955870"/>
              <a:gd name="connsiteX14" fmla="*/ 477935 w 8665700"/>
              <a:gd name="connsiteY14" fmla="*/ 955869 h 955870"/>
              <a:gd name="connsiteX15" fmla="*/ 9710 w 8665700"/>
              <a:gd name="connsiteY15" fmla="*/ 574255 h 955870"/>
              <a:gd name="connsiteX16" fmla="*/ 0 w 8665700"/>
              <a:gd name="connsiteY16" fmla="*/ 477935 h 955870"/>
              <a:gd name="connsiteX17" fmla="*/ 9710 w 8665700"/>
              <a:gd name="connsiteY17" fmla="*/ 381615 h 955870"/>
              <a:gd name="connsiteX18" fmla="*/ 477935 w 8665700"/>
              <a:gd name="connsiteY18" fmla="*/ 0 h 95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665700" h="955870">
                <a:moveTo>
                  <a:pt x="0" y="477934"/>
                </a:moveTo>
                <a:lnTo>
                  <a:pt x="0" y="477935"/>
                </a:lnTo>
                <a:lnTo>
                  <a:pt x="0" y="477935"/>
                </a:lnTo>
                <a:close/>
                <a:moveTo>
                  <a:pt x="484260" y="146075"/>
                </a:moveTo>
                <a:cubicBezTo>
                  <a:pt x="300979" y="146075"/>
                  <a:pt x="152401" y="294653"/>
                  <a:pt x="152401" y="477934"/>
                </a:cubicBezTo>
                <a:cubicBezTo>
                  <a:pt x="152401" y="661215"/>
                  <a:pt x="300979" y="809793"/>
                  <a:pt x="484260" y="809793"/>
                </a:cubicBezTo>
                <a:lnTo>
                  <a:pt x="7417942" y="809793"/>
                </a:lnTo>
                <a:cubicBezTo>
                  <a:pt x="7601223" y="809793"/>
                  <a:pt x="7749801" y="661215"/>
                  <a:pt x="7749801" y="477934"/>
                </a:cubicBezTo>
                <a:cubicBezTo>
                  <a:pt x="7749801" y="294653"/>
                  <a:pt x="7601223" y="146075"/>
                  <a:pt x="7417942" y="146075"/>
                </a:cubicBezTo>
                <a:close/>
                <a:moveTo>
                  <a:pt x="477935" y="0"/>
                </a:moveTo>
                <a:lnTo>
                  <a:pt x="8187765" y="0"/>
                </a:lnTo>
                <a:cubicBezTo>
                  <a:pt x="8451721" y="0"/>
                  <a:pt x="8665700" y="213979"/>
                  <a:pt x="8665700" y="477935"/>
                </a:cubicBezTo>
                <a:lnTo>
                  <a:pt x="8665699" y="477935"/>
                </a:lnTo>
                <a:cubicBezTo>
                  <a:pt x="8665699" y="741891"/>
                  <a:pt x="8451720" y="955870"/>
                  <a:pt x="8187764" y="955870"/>
                </a:cubicBezTo>
                <a:lnTo>
                  <a:pt x="477935" y="955869"/>
                </a:lnTo>
                <a:cubicBezTo>
                  <a:pt x="246974" y="955869"/>
                  <a:pt x="54276" y="792041"/>
                  <a:pt x="9710" y="574255"/>
                </a:cubicBezTo>
                <a:lnTo>
                  <a:pt x="0" y="477935"/>
                </a:lnTo>
                <a:lnTo>
                  <a:pt x="9710" y="381615"/>
                </a:lnTo>
                <a:cubicBezTo>
                  <a:pt x="54276" y="163828"/>
                  <a:pt x="246974" y="0"/>
                  <a:pt x="4779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0000"/>
                </a:schemeClr>
              </a:gs>
              <a:gs pos="44000">
                <a:schemeClr val="accent1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10800000" scaled="1"/>
            <a:tileRect/>
          </a:gradFill>
          <a:ln w="6350">
            <a:solidFill>
              <a:schemeClr val="bg1"/>
            </a:solidFill>
          </a:ln>
          <a:effectLst>
            <a:outerShdw blurRad="50800" dist="25400" dir="10800000" algn="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DCE396B-56CD-45D7-98D7-106617701172}"/>
              </a:ext>
            </a:extLst>
          </p:cNvPr>
          <p:cNvSpPr/>
          <p:nvPr/>
        </p:nvSpPr>
        <p:spPr>
          <a:xfrm rot="2700000">
            <a:off x="8542045" y="3832013"/>
            <a:ext cx="283417" cy="631394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AAD01-9F91-4973-BE0D-123A9592116C}"/>
              </a:ext>
            </a:extLst>
          </p:cNvPr>
          <p:cNvSpPr txBox="1"/>
          <p:nvPr/>
        </p:nvSpPr>
        <p:spPr>
          <a:xfrm>
            <a:off x="1983141" y="3881195"/>
            <a:ext cx="61826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Arial" pitchFamily="34" charset="0"/>
              </a:rPr>
              <a:t>A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nalyzing </a:t>
            </a:r>
            <a:r>
              <a:rPr lang="en-US" altLang="ko-KR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Arial" pitchFamily="34" charset="0"/>
              </a:rPr>
              <a:t>C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lickstream </a:t>
            </a:r>
            <a:r>
              <a:rPr lang="en-US" altLang="ko-KR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Arial" pitchFamily="34" charset="0"/>
              </a:rPr>
              <a:t>D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ata </a:t>
            </a:r>
            <a:r>
              <a:rPr lang="en-US" altLang="ko-KR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Arial" pitchFamily="34" charset="0"/>
              </a:rPr>
              <a:t>W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ith </a:t>
            </a:r>
            <a:r>
              <a:rPr lang="en-US" altLang="ko-KR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Arial" pitchFamily="34" charset="0"/>
              </a:rPr>
              <a:t>M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arkov </a:t>
            </a:r>
            <a:r>
              <a:rPr lang="en-US" altLang="ko-KR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Arial" pitchFamily="34" charset="0"/>
              </a:rPr>
              <a:t>C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hains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F18B0921-02BA-4E59-AB9E-0579374867ED}"/>
              </a:ext>
            </a:extLst>
          </p:cNvPr>
          <p:cNvSpPr/>
          <p:nvPr/>
        </p:nvSpPr>
        <p:spPr>
          <a:xfrm>
            <a:off x="409843" y="6048103"/>
            <a:ext cx="1583021" cy="444137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/>
              <a:t>Friday</a:t>
            </a:r>
            <a:endParaRPr lang="ko-KR" altLang="en-US" sz="2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547E4F-5C76-4D91-B003-02F9BB5160BF}"/>
              </a:ext>
            </a:extLst>
          </p:cNvPr>
          <p:cNvSpPr txBox="1"/>
          <p:nvPr/>
        </p:nvSpPr>
        <p:spPr>
          <a:xfrm>
            <a:off x="988712" y="1883565"/>
            <a:ext cx="68425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Probabilitas</a:t>
            </a:r>
            <a:r>
              <a:rPr lang="en-US" altLang="ko-KR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dan</a:t>
            </a:r>
            <a:r>
              <a:rPr lang="en-US" altLang="ko-KR" sz="2400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 Stochastic</a:t>
            </a:r>
            <a:endParaRPr lang="ko-KR" altLang="en-US" sz="2400" dirty="0">
              <a:solidFill>
                <a:schemeClr val="bg1"/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67C9A1-DB1E-47F5-8D37-AF167391C79D}"/>
              </a:ext>
            </a:extLst>
          </p:cNvPr>
          <p:cNvSpPr txBox="1"/>
          <p:nvPr/>
        </p:nvSpPr>
        <p:spPr>
          <a:xfrm>
            <a:off x="7222386" y="5707410"/>
            <a:ext cx="462447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Erna Wulandari 		     1606838281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Marwah</a:t>
            </a:r>
            <a:r>
              <a:rPr lang="en-US" altLang="ko-KR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Zulfanny</a:t>
            </a:r>
            <a:r>
              <a:rPr lang="en-US" altLang="ko-KR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Alief</a:t>
            </a:r>
            <a:r>
              <a:rPr lang="en-US" altLang="ko-KR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 	     1706986025</a:t>
            </a:r>
          </a:p>
          <a:p>
            <a:r>
              <a:rPr lang="en-US" altLang="ko-KR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Nurjannah</a:t>
            </a:r>
            <a:r>
              <a:rPr lang="en-US" altLang="ko-KR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Cintya</a:t>
            </a:r>
            <a:r>
              <a:rPr lang="en-US" altLang="ko-KR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Adiningsih</a:t>
            </a:r>
            <a:r>
              <a:rPr lang="en-US" altLang="ko-KR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 1706986050 </a:t>
            </a:r>
            <a:endParaRPr lang="ko-KR" altLang="en-US" dirty="0">
              <a:solidFill>
                <a:schemeClr val="bg1"/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05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8684" y="326332"/>
            <a:ext cx="3272992" cy="22315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id-ID" sz="3200" dirty="0"/>
              <a:t>Data yang dianalisis didalam Paper: </a:t>
            </a:r>
            <a:endParaRPr lang="en-US" sz="3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60F2F3-7948-4678-9C68-6C459A1D854C}"/>
              </a:ext>
            </a:extLst>
          </p:cNvPr>
          <p:cNvCxnSpPr/>
          <p:nvPr/>
        </p:nvCxnSpPr>
        <p:spPr>
          <a:xfrm>
            <a:off x="1885180" y="2656704"/>
            <a:ext cx="1655805" cy="164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3B8A27F-3D2C-49CA-A7F5-8EB260FFF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540" y="3141191"/>
            <a:ext cx="5498280" cy="25923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66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8684" y="326332"/>
            <a:ext cx="3272992" cy="22315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id-ID" sz="2800" dirty="0"/>
              <a:t>Dari data yang dipunya, diolah menggunakan Bahasa R seperti berikut ini : </a:t>
            </a:r>
            <a:endParaRPr lang="en-US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60F2F3-7948-4678-9C68-6C459A1D854C}"/>
              </a:ext>
            </a:extLst>
          </p:cNvPr>
          <p:cNvCxnSpPr>
            <a:cxnSpLocks/>
          </p:cNvCxnSpPr>
          <p:nvPr/>
        </p:nvCxnSpPr>
        <p:spPr>
          <a:xfrm>
            <a:off x="3669957" y="1742303"/>
            <a:ext cx="1210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A4E7AB7-EB1C-444E-80E3-2E86361B8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370" y="777831"/>
            <a:ext cx="5591175" cy="20669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11D2D1-4101-4027-83C0-314371974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412" y="4994579"/>
            <a:ext cx="6754782" cy="10855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D60826-7545-4069-AA0C-D1EE1DB628C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8505958" y="2844756"/>
            <a:ext cx="0" cy="188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BE9F05-1605-4E66-A493-EEE0BFAFE8A5}"/>
              </a:ext>
            </a:extLst>
          </p:cNvPr>
          <p:cNvSpPr txBox="1"/>
          <p:nvPr/>
        </p:nvSpPr>
        <p:spPr>
          <a:xfrm>
            <a:off x="4483058" y="3107481"/>
            <a:ext cx="2855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Dengan Probabilitas yang diberikan untuk setiap P nya adalah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044F89-961B-4CF9-B9A9-EBE26290D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003" y="4114414"/>
            <a:ext cx="5591163" cy="36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3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35" y="2119156"/>
            <a:ext cx="6665336" cy="4041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3BAF3E-947F-420F-867F-E2A03091B9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8684" y="326332"/>
            <a:ext cx="3272992" cy="223151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id-ID" sz="2800" dirty="0"/>
              <a:t>Kemudian menghasilkan matrix transisi yang dihasilkan didalam paper :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711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3BAF3E-947F-420F-867F-E2A03091B9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8684" y="326332"/>
            <a:ext cx="3248278" cy="270107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id-ID" sz="2800" dirty="0"/>
              <a:t>Apabila di Run di dalam Software bahasa R, menghasilkan markovchain sebagai berikut : </a:t>
            </a: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90B524-E51F-491F-ABBF-598DA52BC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501" y="884303"/>
            <a:ext cx="5782191" cy="50893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24762F-7547-4049-86EE-280DC310BDAF}"/>
              </a:ext>
            </a:extLst>
          </p:cNvPr>
          <p:cNvSpPr txBox="1"/>
          <p:nvPr/>
        </p:nvSpPr>
        <p:spPr>
          <a:xfrm>
            <a:off x="10293178" y="4226011"/>
            <a:ext cx="1540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Dari hasil tersebut, dapat dilihat keluaran probabilitas dari setiap sesion ke sesionnya. </a:t>
            </a:r>
          </a:p>
        </p:txBody>
      </p:sp>
    </p:spTree>
    <p:extLst>
      <p:ext uri="{BB962C8B-B14F-4D97-AF65-F5344CB8AC3E}">
        <p14:creationId xmlns:p14="http://schemas.microsoft.com/office/powerpoint/2010/main" val="1347666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400473"/>
            <a:ext cx="5270519" cy="20834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id-ID" sz="3200" dirty="0"/>
              <a:t>Data Clickstream lain yang kami cari yang dapat diaplikasikan sesuai dengan Tema paper adalah : </a:t>
            </a:r>
            <a:endParaRPr lang="en-US" dirty="0"/>
          </a:p>
        </p:txBody>
      </p:sp>
      <p:sp>
        <p:nvSpPr>
          <p:cNvPr id="21" name="Oval Callout 22">
            <a:extLst>
              <a:ext uri="{FF2B5EF4-FFF2-40B4-BE49-F238E27FC236}">
                <a16:creationId xmlns:a16="http://schemas.microsoft.com/office/drawing/2014/main" id="{0F76C057-510F-4F6B-A93A-B6550DD1AC5F}"/>
              </a:ext>
            </a:extLst>
          </p:cNvPr>
          <p:cNvSpPr/>
          <p:nvPr/>
        </p:nvSpPr>
        <p:spPr>
          <a:xfrm rot="1882940">
            <a:off x="3143209" y="2545263"/>
            <a:ext cx="1767671" cy="1767475"/>
          </a:xfrm>
          <a:prstGeom prst="wedgeEllipseCallout">
            <a:avLst>
              <a:gd name="adj1" fmla="val 31198"/>
              <a:gd name="adj2" fmla="val 6388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Data AWS AMAZON</a:t>
            </a:r>
            <a:endParaRPr lang="en-US" dirty="0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920CF638-CF7C-483B-A357-2C91ADF048C4}"/>
              </a:ext>
            </a:extLst>
          </p:cNvPr>
          <p:cNvSpPr/>
          <p:nvPr/>
        </p:nvSpPr>
        <p:spPr>
          <a:xfrm>
            <a:off x="9083140" y="3004580"/>
            <a:ext cx="1478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Add Text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Rounded Rectangle 2">
            <a:extLst>
              <a:ext uri="{FF2B5EF4-FFF2-40B4-BE49-F238E27FC236}">
                <a16:creationId xmlns:a16="http://schemas.microsoft.com/office/drawing/2014/main" id="{44D0F498-B99B-4C54-B808-FEC5F74DCC02}"/>
              </a:ext>
            </a:extLst>
          </p:cNvPr>
          <p:cNvSpPr>
            <a:spLocks noChangeAspect="1"/>
          </p:cNvSpPr>
          <p:nvPr/>
        </p:nvSpPr>
        <p:spPr>
          <a:xfrm>
            <a:off x="9655279" y="2351886"/>
            <a:ext cx="394013" cy="500412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BFAE250-F4DD-4FD3-9BD4-799A4934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4939528"/>
            <a:ext cx="11759514" cy="92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88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30" y="400473"/>
            <a:ext cx="4063120" cy="13294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id-ID" sz="3200" dirty="0"/>
              <a:t>Berikut data yang diperoleh : </a:t>
            </a:r>
            <a:endParaRPr lang="en-US" dirty="0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920CF638-CF7C-483B-A357-2C91ADF048C4}"/>
              </a:ext>
            </a:extLst>
          </p:cNvPr>
          <p:cNvSpPr/>
          <p:nvPr/>
        </p:nvSpPr>
        <p:spPr>
          <a:xfrm>
            <a:off x="9083140" y="3004580"/>
            <a:ext cx="1478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Add Text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Rounded Rectangle 2">
            <a:extLst>
              <a:ext uri="{FF2B5EF4-FFF2-40B4-BE49-F238E27FC236}">
                <a16:creationId xmlns:a16="http://schemas.microsoft.com/office/drawing/2014/main" id="{44D0F498-B99B-4C54-B808-FEC5F74DCC02}"/>
              </a:ext>
            </a:extLst>
          </p:cNvPr>
          <p:cNvSpPr>
            <a:spLocks noChangeAspect="1"/>
          </p:cNvSpPr>
          <p:nvPr/>
        </p:nvSpPr>
        <p:spPr>
          <a:xfrm>
            <a:off x="9655279" y="2351886"/>
            <a:ext cx="394013" cy="500412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4819D0-C841-49CE-B6FA-9D4404DAE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29" y="1856066"/>
            <a:ext cx="9831859" cy="43672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B3B2E3-F553-45EF-BD4F-CA8C34A26645}"/>
              </a:ext>
            </a:extLst>
          </p:cNvPr>
          <p:cNvSpPr txBox="1"/>
          <p:nvPr/>
        </p:nvSpPr>
        <p:spPr>
          <a:xfrm>
            <a:off x="5966759" y="1065209"/>
            <a:ext cx="1719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/>
              <a:t>Data 1 : </a:t>
            </a:r>
          </a:p>
        </p:txBody>
      </p:sp>
    </p:spTree>
    <p:extLst>
      <p:ext uri="{BB962C8B-B14F-4D97-AF65-F5344CB8AC3E}">
        <p14:creationId xmlns:p14="http://schemas.microsoft.com/office/powerpoint/2010/main" val="3252948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C6893A-6C95-4D08-86B0-91CCED5C1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78" y="1229427"/>
            <a:ext cx="10676238" cy="51198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401C3C-BADE-4EC6-8D95-8BD24DD27832}"/>
              </a:ext>
            </a:extLst>
          </p:cNvPr>
          <p:cNvSpPr txBox="1"/>
          <p:nvPr/>
        </p:nvSpPr>
        <p:spPr>
          <a:xfrm>
            <a:off x="5121098" y="647442"/>
            <a:ext cx="1949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/>
              <a:t>Data 2 : </a:t>
            </a:r>
          </a:p>
        </p:txBody>
      </p:sp>
    </p:spTree>
    <p:extLst>
      <p:ext uri="{BB962C8B-B14F-4D97-AF65-F5344CB8AC3E}">
        <p14:creationId xmlns:p14="http://schemas.microsoft.com/office/powerpoint/2010/main" val="1775389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07E77C-C2D2-4B02-ADD2-FD94DCFFC37C}"/>
              </a:ext>
            </a:extLst>
          </p:cNvPr>
          <p:cNvSpPr txBox="1"/>
          <p:nvPr/>
        </p:nvSpPr>
        <p:spPr>
          <a:xfrm>
            <a:off x="2753497" y="2413337"/>
            <a:ext cx="6685005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/>
              <a:t>Jika diperhatikan, pada data 1 dan data 2, didalam kolomnya terdapat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User ID </a:t>
            </a:r>
            <a:r>
              <a:rPr lang="id-ID" dirty="0">
                <a:sym typeface="Wingdings" panose="05000000000000000000" pitchFamily="2" charset="2"/>
              </a:rPr>
              <a:t> Privillage untuk User</a:t>
            </a:r>
            <a:endParaRPr lang="id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Timestamp </a:t>
            </a:r>
            <a:r>
              <a:rPr lang="id-ID" dirty="0">
                <a:sym typeface="Wingdings" panose="05000000000000000000" pitchFamily="2" charset="2"/>
              </a:rPr>
              <a:t> Digunakan untuk mengurutkan hasil dari kegiatan yang dilakukan user selama Action</a:t>
            </a:r>
            <a:endParaRPr lang="id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Action </a:t>
            </a:r>
            <a:r>
              <a:rPr lang="id-ID" dirty="0">
                <a:sym typeface="Wingdings" panose="05000000000000000000" pitchFamily="2" charset="2"/>
              </a:rPr>
              <a:t> Untuk mengetahui bagian apa saja yang dilihat oleh user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54282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3BAF3E-947F-420F-867F-E2A03091B9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8684" y="326332"/>
            <a:ext cx="3445986" cy="354133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id-ID" sz="2800" dirty="0"/>
              <a:t>Berikut ini Source code yang digunakan untuk menghasilkan Markov Chain dari data AWS dengan menggunakan Bahasa R : 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4762F-7547-4049-86EE-280DC310BDAF}"/>
              </a:ext>
            </a:extLst>
          </p:cNvPr>
          <p:cNvSpPr txBox="1"/>
          <p:nvPr/>
        </p:nvSpPr>
        <p:spPr>
          <a:xfrm>
            <a:off x="9378779" y="4366955"/>
            <a:ext cx="2318951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/>
              <a:t>Sebelum dapat bisa me-run source code tersebut, terdapat  proses yang panjang dalam penggunaan Library didalam bahasa R tersebut.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27F90-4731-4593-BE52-2D0B1D927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281" y="2330342"/>
            <a:ext cx="4259250" cy="2197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170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3BAF3E-947F-420F-867F-E2A03091B9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59645" y="294319"/>
            <a:ext cx="8711369" cy="61278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id-ID" sz="2800" dirty="0"/>
              <a:t>Dari Source code tersebut, menghasilkan : 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44BB1-8E1F-4D36-B812-5D51C402B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07" y="1102375"/>
            <a:ext cx="10677785" cy="575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203AE6-F5A6-4660-966A-9904F52EDE9C}"/>
              </a:ext>
            </a:extLst>
          </p:cNvPr>
          <p:cNvSpPr/>
          <p:nvPr/>
        </p:nvSpPr>
        <p:spPr>
          <a:xfrm>
            <a:off x="2438400" y="4771223"/>
            <a:ext cx="9753600" cy="1689353"/>
          </a:xfrm>
          <a:prstGeom prst="rect">
            <a:avLst/>
          </a:prstGeom>
          <a:gradFill flip="none" rotWithShape="1">
            <a:gsLst>
              <a:gs pos="42000">
                <a:schemeClr val="accent2">
                  <a:alpha val="70000"/>
                  <a:lumMod val="80000"/>
                  <a:lumOff val="20000"/>
                </a:schemeClr>
              </a:gs>
              <a:gs pos="0">
                <a:schemeClr val="accent2">
                  <a:alpha val="0"/>
                  <a:lumMod val="80000"/>
                  <a:lumOff val="20000"/>
                </a:schemeClr>
              </a:gs>
              <a:gs pos="100000">
                <a:schemeClr val="accent2">
                  <a:alpha val="70000"/>
                  <a:lumMod val="80000"/>
                  <a:lumOff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9AED7-11FF-4C54-B665-A4B98C9C38DF}"/>
              </a:ext>
            </a:extLst>
          </p:cNvPr>
          <p:cNvSpPr txBox="1"/>
          <p:nvPr/>
        </p:nvSpPr>
        <p:spPr>
          <a:xfrm>
            <a:off x="6016799" y="5061901"/>
            <a:ext cx="5319004" cy="553998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Abstract</a:t>
            </a:r>
            <a:endParaRPr lang="ko-KR" altLang="en-US" sz="3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A63D5C-FD64-4700-9623-7EBDC08612AF}"/>
              </a:ext>
            </a:extLst>
          </p:cNvPr>
          <p:cNvSpPr txBox="1"/>
          <p:nvPr/>
        </p:nvSpPr>
        <p:spPr>
          <a:xfrm>
            <a:off x="7160369" y="944861"/>
            <a:ext cx="4896648" cy="3139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Clickstream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berguna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menyelidiki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perilaku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konsumen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riset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pasar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Disini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menyajikan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paket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clickstream yang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fungsionalitas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membaca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mengelompokkan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menganalisis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menulis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aliran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R.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Paket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pemodelan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daftar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aliran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rantai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nol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digambarkan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clickstream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daftar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aliran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klik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representatif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ko-K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toko</a:t>
            </a:r>
            <a:r>
              <a:rPr lang="en-GB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3BAF3E-947F-420F-867F-E2A03091B9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4" y="405529"/>
            <a:ext cx="3384204" cy="79307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id-ID" sz="2800" dirty="0"/>
              <a:t>Jika dilihat lebih detail : </a:t>
            </a: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5987DD-84CE-4CDD-A81C-60935652D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05" y="1492463"/>
            <a:ext cx="6666157" cy="4204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2F916D-6990-4C1E-B3E2-A966884FEDDF}"/>
              </a:ext>
            </a:extLst>
          </p:cNvPr>
          <p:cNvSpPr txBox="1"/>
          <p:nvPr/>
        </p:nvSpPr>
        <p:spPr>
          <a:xfrm>
            <a:off x="7290487" y="4966554"/>
            <a:ext cx="4436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Dari code yang sudah diolah dan succesfull, maka dapat terlihat sequence nya mengarah kepada A25, kemudian probability yang dihasilkan adalah 0.5.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BDF028-EEC6-48A8-B519-2F00B6838507}"/>
              </a:ext>
            </a:extLst>
          </p:cNvPr>
          <p:cNvCxnSpPr>
            <a:cxnSpLocks/>
          </p:cNvCxnSpPr>
          <p:nvPr/>
        </p:nvCxnSpPr>
        <p:spPr>
          <a:xfrm>
            <a:off x="7290487" y="3543314"/>
            <a:ext cx="1421027" cy="913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48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3BAF3E-947F-420F-867F-E2A03091B9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187" y="177765"/>
            <a:ext cx="4669306" cy="53582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id-ID" sz="2400" dirty="0"/>
              <a:t>Markovchain yang dihasilkan :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D4A694-60A7-4697-A983-9E95B9731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65" y="878166"/>
            <a:ext cx="5581135" cy="55341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2F916D-6990-4C1E-B3E2-A966884FEDDF}"/>
              </a:ext>
            </a:extLst>
          </p:cNvPr>
          <p:cNvSpPr txBox="1"/>
          <p:nvPr/>
        </p:nvSpPr>
        <p:spPr>
          <a:xfrm>
            <a:off x="7166921" y="3645244"/>
            <a:ext cx="443607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/>
              <a:t>Dari hasil tersebut, maka dapat terlihat probabilitas yang terjadi dari section 1 ke section yang lainnya. </a:t>
            </a:r>
          </a:p>
        </p:txBody>
      </p:sp>
    </p:spTree>
    <p:extLst>
      <p:ext uri="{BB962C8B-B14F-4D97-AF65-F5344CB8AC3E}">
        <p14:creationId xmlns:p14="http://schemas.microsoft.com/office/powerpoint/2010/main" val="1194849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002146-F106-483B-8C4D-E251FF6B1B7F}"/>
              </a:ext>
            </a:extLst>
          </p:cNvPr>
          <p:cNvSpPr/>
          <p:nvPr/>
        </p:nvSpPr>
        <p:spPr>
          <a:xfrm>
            <a:off x="0" y="4584915"/>
            <a:ext cx="12191999" cy="18505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482793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95E6C6-E728-4964-884A-D05AE1EA6B1A}"/>
              </a:ext>
            </a:extLst>
          </p:cNvPr>
          <p:cNvGrpSpPr/>
          <p:nvPr/>
        </p:nvGrpSpPr>
        <p:grpSpPr>
          <a:xfrm>
            <a:off x="5652748" y="6509779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4EA634-8988-45C1-85E2-AF0B27F4A83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4C736D-D4E2-4A6E-AA8F-A39527332EED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568D6C-739E-4E50-A44F-D75A571CD19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A573B1-77EB-4AC0-8EBD-1465AB9FB4E4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0FA3AE-1B39-46DB-BAFE-D2046864A49D}"/>
              </a:ext>
            </a:extLst>
          </p:cNvPr>
          <p:cNvGrpSpPr/>
          <p:nvPr/>
        </p:nvGrpSpPr>
        <p:grpSpPr>
          <a:xfrm>
            <a:off x="5652748" y="4354601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10EB0C-9DDA-4075-8757-A5A0E29DAF8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331E6-CA97-412D-8FE9-C2A5CB52D36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FAFF58-7C0C-4719-940D-9F5B7CFFC06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D800E5-985C-4788-AF1F-0565AA8BB2D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2">
            <a:extLst>
              <a:ext uri="{FF2B5EF4-FFF2-40B4-BE49-F238E27FC236}">
                <a16:creationId xmlns:a16="http://schemas.microsoft.com/office/drawing/2014/main" id="{04CF25FC-2ECD-4FE8-91A3-C0D267485565}"/>
              </a:ext>
            </a:extLst>
          </p:cNvPr>
          <p:cNvSpPr/>
          <p:nvPr/>
        </p:nvSpPr>
        <p:spPr>
          <a:xfrm>
            <a:off x="3349488" y="1"/>
            <a:ext cx="5476460" cy="6877876"/>
          </a:xfrm>
          <a:prstGeom prst="parallelogram">
            <a:avLst>
              <a:gd name="adj" fmla="val 226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F7906-C454-4E26-8808-9EAEAE25BB1E}"/>
              </a:ext>
            </a:extLst>
          </p:cNvPr>
          <p:cNvSpPr txBox="1"/>
          <p:nvPr/>
        </p:nvSpPr>
        <p:spPr>
          <a:xfrm>
            <a:off x="4310553" y="2658382"/>
            <a:ext cx="2970841" cy="32162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Setiap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klik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pada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satu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13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halaman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produk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mungkin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di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toko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online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diwakili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oleh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huruf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P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pengidentifikasi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halaman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produk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(1–13) .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Sedangkan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klik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terakhir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mewakili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keputusan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pengguna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baik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menunda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pembelian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(Defer)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atau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membeli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produk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(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Beli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).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Tunda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Beli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ada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di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sini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i="1" dirty="0">
                <a:solidFill>
                  <a:schemeClr val="bg1"/>
                </a:solidFill>
                <a:cs typeface="Arial" pitchFamily="34" charset="0"/>
              </a:rPr>
              <a:t>di </a:t>
            </a:r>
            <a:r>
              <a:rPr lang="en-US" altLang="ko-KR" sz="1600" i="1" dirty="0" err="1">
                <a:solidFill>
                  <a:schemeClr val="bg1"/>
                </a:solidFill>
                <a:cs typeface="Arial" pitchFamily="34" charset="0"/>
              </a:rPr>
              <a:t>setiap</a:t>
            </a:r>
            <a:r>
              <a:rPr lang="en-US" altLang="ko-KR" sz="1600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i="1" dirty="0" err="1">
                <a:solidFill>
                  <a:schemeClr val="bg1"/>
                </a:solidFill>
                <a:cs typeface="Arial" pitchFamily="34" charset="0"/>
              </a:rPr>
              <a:t>statenya</a:t>
            </a:r>
            <a:endParaRPr lang="ko-KR" altLang="en-US" sz="1100" i="1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100" i="1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100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4DCB6-E15B-4969-97A1-28DA9A362A78}"/>
              </a:ext>
            </a:extLst>
          </p:cNvPr>
          <p:cNvSpPr txBox="1"/>
          <p:nvPr/>
        </p:nvSpPr>
        <p:spPr>
          <a:xfrm>
            <a:off x="4842348" y="933584"/>
            <a:ext cx="297084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Sampel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 data yang </a:t>
            </a:r>
            <a:r>
              <a:rPr lang="en-GB" altLang="ko-KR" sz="1600" i="1" dirty="0" err="1">
                <a:solidFill>
                  <a:schemeClr val="bg1"/>
                </a:solidFill>
                <a:cs typeface="Arial" pitchFamily="34" charset="0"/>
              </a:rPr>
              <a:t>digunakan</a:t>
            </a:r>
            <a:r>
              <a:rPr lang="en-GB" altLang="ko-KR" sz="1600" i="1" dirty="0">
                <a:solidFill>
                  <a:schemeClr val="bg1"/>
                </a:solidFill>
                <a:cs typeface="Arial" pitchFamily="34" charset="0"/>
              </a:rPr>
              <a:t>:</a:t>
            </a:r>
            <a:endParaRPr lang="ko-KR" altLang="en-US" sz="1100" i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4" r="13544"/>
          <a:stretch>
            <a:fillRect/>
          </a:stretch>
        </p:blipFill>
        <p:spPr/>
      </p:pic>
      <p:pic>
        <p:nvPicPr>
          <p:cNvPr id="7" name="Picture Placeholder 6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1" r="19951"/>
          <a:stretch>
            <a:fillRect/>
          </a:stretch>
        </p:blipFill>
        <p:spPr/>
      </p:pic>
      <p:cxnSp>
        <p:nvCxnSpPr>
          <p:cNvPr id="4" name="Straight Arrow Connector 3"/>
          <p:cNvCxnSpPr/>
          <p:nvPr/>
        </p:nvCxnSpPr>
        <p:spPr>
          <a:xfrm flipH="1">
            <a:off x="6087718" y="1272138"/>
            <a:ext cx="221642" cy="120980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59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4FDAF-16D9-46EF-AD96-DA507465EE98}"/>
              </a:ext>
            </a:extLst>
          </p:cNvPr>
          <p:cNvSpPr/>
          <p:nvPr/>
        </p:nvSpPr>
        <p:spPr>
          <a:xfrm>
            <a:off x="1" y="2009775"/>
            <a:ext cx="12192000" cy="28384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825AC-6CDC-4F5A-B949-E3080DE73AE6}"/>
              </a:ext>
            </a:extLst>
          </p:cNvPr>
          <p:cNvSpPr/>
          <p:nvPr/>
        </p:nvSpPr>
        <p:spPr>
          <a:xfrm>
            <a:off x="1" y="2143125"/>
            <a:ext cx="12192000" cy="257175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5307569" y="2800480"/>
            <a:ext cx="553173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Clickstream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5307634" y="3506198"/>
            <a:ext cx="5531667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Clickstream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merupakan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urutan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peristiwa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klik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tepat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satu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sesi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pengguna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toko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online.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8752D6-0CAA-4881-B8EC-EDF9510C9A31}"/>
              </a:ext>
            </a:extLst>
          </p:cNvPr>
          <p:cNvSpPr/>
          <p:nvPr/>
        </p:nvSpPr>
        <p:spPr>
          <a:xfrm rot="19800000">
            <a:off x="4314305" y="2831279"/>
            <a:ext cx="534486" cy="119072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818F94-9467-409C-97B4-9117954BC51E}"/>
              </a:ext>
            </a:extLst>
          </p:cNvPr>
          <p:cNvSpPr/>
          <p:nvPr/>
        </p:nvSpPr>
        <p:spPr>
          <a:xfrm>
            <a:off x="1219200" y="2301766"/>
            <a:ext cx="9753600" cy="4556236"/>
          </a:xfrm>
          <a:prstGeom prst="rect">
            <a:avLst/>
          </a:prstGeom>
          <a:gradFill flip="none" rotWithShape="1">
            <a:gsLst>
              <a:gs pos="51000">
                <a:schemeClr val="accent2">
                  <a:lumMod val="100000"/>
                  <a:alpha val="70000"/>
                </a:schemeClr>
              </a:gs>
              <a:gs pos="0">
                <a:schemeClr val="accent2">
                  <a:alpha val="0"/>
                  <a:lumMod val="100000"/>
                </a:schemeClr>
              </a:gs>
              <a:gs pos="100000">
                <a:schemeClr val="accent2">
                  <a:alpha val="70000"/>
                  <a:lumMod val="10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12">
            <a:extLst>
              <a:ext uri="{FF2B5EF4-FFF2-40B4-BE49-F238E27FC236}">
                <a16:creationId xmlns:a16="http://schemas.microsoft.com/office/drawing/2014/main" id="{0FFBA204-6931-4319-A923-4594A9D8F28B}"/>
              </a:ext>
            </a:extLst>
          </p:cNvPr>
          <p:cNvSpPr/>
          <p:nvPr/>
        </p:nvSpPr>
        <p:spPr>
          <a:xfrm>
            <a:off x="3518483" y="4303327"/>
            <a:ext cx="56097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Fungsi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ini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membutuhkan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lima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argumen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-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vektor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kemungkinan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keadaan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avektor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probabilitas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mulai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matriks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transisi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rantai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Markov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orde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pertama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panjang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rata-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rataklik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aliran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jumlah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aliran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klik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D181E-35AF-4241-B5F1-8734526F790E}"/>
              </a:ext>
            </a:extLst>
          </p:cNvPr>
          <p:cNvSpPr txBox="1"/>
          <p:nvPr/>
        </p:nvSpPr>
        <p:spPr>
          <a:xfrm>
            <a:off x="3897287" y="772554"/>
            <a:ext cx="6644438" cy="49244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chemeClr val="bg1"/>
                </a:solidFill>
              </a:rPr>
              <a:t>Function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Analisa</a:t>
            </a:r>
            <a:r>
              <a:rPr lang="en-US" dirty="0"/>
              <a:t> Markov Chain</a:t>
            </a: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1FD705C2-E3AE-48F5-8165-1D2604D8B081}"/>
              </a:ext>
            </a:extLst>
          </p:cNvPr>
          <p:cNvSpPr/>
          <p:nvPr/>
        </p:nvSpPr>
        <p:spPr>
          <a:xfrm rot="2700000">
            <a:off x="6260569" y="1659646"/>
            <a:ext cx="1028541" cy="28346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37F0C162-6938-44EC-94AE-4E317E062EE2}"/>
              </a:ext>
            </a:extLst>
          </p:cNvPr>
          <p:cNvSpPr/>
          <p:nvPr/>
        </p:nvSpPr>
        <p:spPr>
          <a:xfrm rot="13500000">
            <a:off x="4931143" y="2989072"/>
            <a:ext cx="1028541" cy="283464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03DAA0F4-6637-4B23-8FFF-281D2F275D5E}"/>
              </a:ext>
            </a:extLst>
          </p:cNvPr>
          <p:cNvSpPr/>
          <p:nvPr/>
        </p:nvSpPr>
        <p:spPr>
          <a:xfrm rot="18900000">
            <a:off x="4963473" y="1646256"/>
            <a:ext cx="1028541" cy="2926080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19ECA345-CDD0-4F0A-A911-B3B3D882CBDF}"/>
              </a:ext>
            </a:extLst>
          </p:cNvPr>
          <p:cNvSpPr/>
          <p:nvPr/>
        </p:nvSpPr>
        <p:spPr>
          <a:xfrm rot="8100000">
            <a:off x="6228242" y="2911024"/>
            <a:ext cx="1028541" cy="292608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D7DC66-D993-459D-BB73-F8FBD28C6276}"/>
              </a:ext>
            </a:extLst>
          </p:cNvPr>
          <p:cNvSpPr/>
          <p:nvPr/>
        </p:nvSpPr>
        <p:spPr>
          <a:xfrm>
            <a:off x="5640977" y="3278777"/>
            <a:ext cx="910045" cy="9100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4" name="Oval 21">
            <a:extLst>
              <a:ext uri="{FF2B5EF4-FFF2-40B4-BE49-F238E27FC236}">
                <a16:creationId xmlns:a16="http://schemas.microsoft.com/office/drawing/2014/main" id="{4049FBAB-587C-4FD3-B901-8AF40ADA8A05}"/>
              </a:ext>
            </a:extLst>
          </p:cNvPr>
          <p:cNvSpPr>
            <a:spLocks noChangeAspect="1"/>
          </p:cNvSpPr>
          <p:nvPr/>
        </p:nvSpPr>
        <p:spPr>
          <a:xfrm>
            <a:off x="5845387" y="3466849"/>
            <a:ext cx="529480" cy="5339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17C604-DB61-41C4-AF7C-0A1C90BC5C63}"/>
              </a:ext>
            </a:extLst>
          </p:cNvPr>
          <p:cNvSpPr txBox="1"/>
          <p:nvPr/>
        </p:nvSpPr>
        <p:spPr>
          <a:xfrm>
            <a:off x="8445997" y="2381041"/>
            <a:ext cx="3217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Sifat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Variable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tersebut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dimasa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akan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datang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CDC637-8964-450D-ADD5-D655A4FB56C9}"/>
              </a:ext>
            </a:extLst>
          </p:cNvPr>
          <p:cNvSpPr txBox="1"/>
          <p:nvPr/>
        </p:nvSpPr>
        <p:spPr>
          <a:xfrm>
            <a:off x="8729137" y="5146687"/>
            <a:ext cx="3217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Sifatnya padamasa lalu dalam usaha menaksir sifat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" name="Elbow Connector 56">
            <a:extLst>
              <a:ext uri="{FF2B5EF4-FFF2-40B4-BE49-F238E27FC236}">
                <a16:creationId xmlns:a16="http://schemas.microsoft.com/office/drawing/2014/main" id="{54B6212A-2649-4BFF-88F3-F144E8FDCDA7}"/>
              </a:ext>
            </a:extLst>
          </p:cNvPr>
          <p:cNvCxnSpPr>
            <a:cxnSpLocks/>
          </p:cNvCxnSpPr>
          <p:nvPr/>
        </p:nvCxnSpPr>
        <p:spPr>
          <a:xfrm>
            <a:off x="7620000" y="4323450"/>
            <a:ext cx="1109137" cy="798596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180FB5-30E6-4AE6-A105-78E6084E4E77}"/>
              </a:ext>
            </a:extLst>
          </p:cNvPr>
          <p:cNvSpPr txBox="1"/>
          <p:nvPr/>
        </p:nvSpPr>
        <p:spPr>
          <a:xfrm>
            <a:off x="389238" y="2134050"/>
            <a:ext cx="3223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Adalah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Suatu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Metode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mempelajari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3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sifat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cxnSp>
        <p:nvCxnSpPr>
          <p:cNvPr id="25" name="Elbow Connector 59">
            <a:extLst>
              <a:ext uri="{FF2B5EF4-FFF2-40B4-BE49-F238E27FC236}">
                <a16:creationId xmlns:a16="http://schemas.microsoft.com/office/drawing/2014/main" id="{1636640E-19CA-4866-B2A8-510EBA3DEC76}"/>
              </a:ext>
            </a:extLst>
          </p:cNvPr>
          <p:cNvCxnSpPr>
            <a:cxnSpLocks/>
          </p:cNvCxnSpPr>
          <p:nvPr/>
        </p:nvCxnSpPr>
        <p:spPr>
          <a:xfrm>
            <a:off x="3520969" y="2867570"/>
            <a:ext cx="1286819" cy="554909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2">
                <a:lumMod val="60000"/>
                <a:lumOff val="4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60">
            <a:extLst>
              <a:ext uri="{FF2B5EF4-FFF2-40B4-BE49-F238E27FC236}">
                <a16:creationId xmlns:a16="http://schemas.microsoft.com/office/drawing/2014/main" id="{8E5837EA-E7CF-42D8-A9D2-5504EB89DC4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05048" y="4042764"/>
            <a:ext cx="1150840" cy="709141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lumMod val="7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D156DE-6FAC-43AA-B3B6-54A39A8A4E56}"/>
              </a:ext>
            </a:extLst>
          </p:cNvPr>
          <p:cNvSpPr txBox="1"/>
          <p:nvPr/>
        </p:nvSpPr>
        <p:spPr>
          <a:xfrm>
            <a:off x="831614" y="4956561"/>
            <a:ext cx="3223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Sifat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suatu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Variable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pada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masa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sekarang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didasaekan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pada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sifat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Elbow Connector 60">
            <a:extLst>
              <a:ext uri="{FF2B5EF4-FFF2-40B4-BE49-F238E27FC236}">
                <a16:creationId xmlns:a16="http://schemas.microsoft.com/office/drawing/2014/main" id="{6A24D418-91D4-4826-829F-6F29EC26AEBE}"/>
              </a:ext>
            </a:extLst>
          </p:cNvPr>
          <p:cNvCxnSpPr>
            <a:cxnSpLocks/>
          </p:cNvCxnSpPr>
          <p:nvPr/>
        </p:nvCxnSpPr>
        <p:spPr>
          <a:xfrm flipV="1">
            <a:off x="7496864" y="3040550"/>
            <a:ext cx="1142639" cy="327848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8B9B5ED-AF5B-4EEE-AD74-68DADAC85B6E}"/>
              </a:ext>
            </a:extLst>
          </p:cNvPr>
          <p:cNvSpPr txBox="1"/>
          <p:nvPr/>
        </p:nvSpPr>
        <p:spPr>
          <a:xfrm rot="18900000">
            <a:off x="6212150" y="2625942"/>
            <a:ext cx="166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Third Nature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B5DA67-B904-4B7B-B89F-544B1B233DCB}"/>
              </a:ext>
            </a:extLst>
          </p:cNvPr>
          <p:cNvSpPr txBox="1"/>
          <p:nvPr/>
        </p:nvSpPr>
        <p:spPr>
          <a:xfrm rot="2700000">
            <a:off x="4438247" y="2614988"/>
            <a:ext cx="1466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Definition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701505-A358-48B3-9E73-A2ECEFDBDD6F}"/>
              </a:ext>
            </a:extLst>
          </p:cNvPr>
          <p:cNvSpPr txBox="1"/>
          <p:nvPr/>
        </p:nvSpPr>
        <p:spPr>
          <a:xfrm rot="18900000">
            <a:off x="4489445" y="4463755"/>
            <a:ext cx="1473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First Nature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CC7DBC-441F-4D3A-982E-17C1F6870F1E}"/>
              </a:ext>
            </a:extLst>
          </p:cNvPr>
          <p:cNvSpPr txBox="1"/>
          <p:nvPr/>
        </p:nvSpPr>
        <p:spPr>
          <a:xfrm rot="2700000">
            <a:off x="6266979" y="4529361"/>
            <a:ext cx="170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Second Nature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ED719-CC11-458B-B803-53D5D3D4A61C}"/>
              </a:ext>
            </a:extLst>
          </p:cNvPr>
          <p:cNvSpPr/>
          <p:nvPr/>
        </p:nvSpPr>
        <p:spPr>
          <a:xfrm>
            <a:off x="2785243" y="2680136"/>
            <a:ext cx="8954814" cy="369964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10">
            <a:extLst>
              <a:ext uri="{FF2B5EF4-FFF2-40B4-BE49-F238E27FC236}">
                <a16:creationId xmlns:a16="http://schemas.microsoft.com/office/drawing/2014/main" id="{5D0DB39D-3C91-41FA-9758-5FC098D5758B}"/>
              </a:ext>
            </a:extLst>
          </p:cNvPr>
          <p:cNvSpPr/>
          <p:nvPr/>
        </p:nvSpPr>
        <p:spPr>
          <a:xfrm rot="10800000">
            <a:off x="3908291" y="3101523"/>
            <a:ext cx="864000" cy="864000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4" name="타원 41">
            <a:extLst>
              <a:ext uri="{FF2B5EF4-FFF2-40B4-BE49-F238E27FC236}">
                <a16:creationId xmlns:a16="http://schemas.microsoft.com/office/drawing/2014/main" id="{CE5877CC-185D-406A-BC36-BC7330DB6672}"/>
              </a:ext>
            </a:extLst>
          </p:cNvPr>
          <p:cNvSpPr/>
          <p:nvPr/>
        </p:nvSpPr>
        <p:spPr>
          <a:xfrm rot="10800000">
            <a:off x="3823877" y="3017109"/>
            <a:ext cx="1044000" cy="1044000"/>
          </a:xfrm>
          <a:prstGeom prst="ellipse">
            <a:avLst/>
          </a:prstGeom>
          <a:noFill/>
          <a:ln w="222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Oval 10">
            <a:extLst>
              <a:ext uri="{FF2B5EF4-FFF2-40B4-BE49-F238E27FC236}">
                <a16:creationId xmlns:a16="http://schemas.microsoft.com/office/drawing/2014/main" id="{3CFDB70C-4BC5-48DD-AC80-15C7FCF91950}"/>
              </a:ext>
            </a:extLst>
          </p:cNvPr>
          <p:cNvSpPr/>
          <p:nvPr/>
        </p:nvSpPr>
        <p:spPr>
          <a:xfrm rot="10800000">
            <a:off x="6707204" y="3101411"/>
            <a:ext cx="864000" cy="864000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6" name="타원 44">
            <a:extLst>
              <a:ext uri="{FF2B5EF4-FFF2-40B4-BE49-F238E27FC236}">
                <a16:creationId xmlns:a16="http://schemas.microsoft.com/office/drawing/2014/main" id="{953C5F84-56FF-4E10-8B95-B547E783A3A6}"/>
              </a:ext>
            </a:extLst>
          </p:cNvPr>
          <p:cNvSpPr/>
          <p:nvPr/>
        </p:nvSpPr>
        <p:spPr>
          <a:xfrm rot="10800000">
            <a:off x="6622790" y="3016997"/>
            <a:ext cx="1044000" cy="1044000"/>
          </a:xfrm>
          <a:prstGeom prst="ellipse">
            <a:avLst/>
          </a:prstGeom>
          <a:noFill/>
          <a:ln w="222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D8B90BCB-B86E-4301-8A93-9003A45AA893}"/>
              </a:ext>
            </a:extLst>
          </p:cNvPr>
          <p:cNvSpPr/>
          <p:nvPr/>
        </p:nvSpPr>
        <p:spPr>
          <a:xfrm rot="10800000">
            <a:off x="9506117" y="3101299"/>
            <a:ext cx="864000" cy="864000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8" name="타원 47">
            <a:extLst>
              <a:ext uri="{FF2B5EF4-FFF2-40B4-BE49-F238E27FC236}">
                <a16:creationId xmlns:a16="http://schemas.microsoft.com/office/drawing/2014/main" id="{B0AE282C-3CB0-4008-B4C8-3FE06BFCCF5B}"/>
              </a:ext>
            </a:extLst>
          </p:cNvPr>
          <p:cNvSpPr/>
          <p:nvPr/>
        </p:nvSpPr>
        <p:spPr>
          <a:xfrm rot="10800000">
            <a:off x="9421703" y="3016885"/>
            <a:ext cx="1044000" cy="1044000"/>
          </a:xfrm>
          <a:prstGeom prst="ellipse">
            <a:avLst/>
          </a:prstGeom>
          <a:noFill/>
          <a:ln w="222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cxnSp>
        <p:nvCxnSpPr>
          <p:cNvPr id="11" name="직선 연결선 55">
            <a:extLst>
              <a:ext uri="{FF2B5EF4-FFF2-40B4-BE49-F238E27FC236}">
                <a16:creationId xmlns:a16="http://schemas.microsoft.com/office/drawing/2014/main" id="{CECE6F17-DCCE-41CB-BD61-36BE29F0CBA0}"/>
              </a:ext>
            </a:extLst>
          </p:cNvPr>
          <p:cNvCxnSpPr/>
          <p:nvPr/>
        </p:nvCxnSpPr>
        <p:spPr>
          <a:xfrm rot="10800000">
            <a:off x="5343002" y="3562043"/>
            <a:ext cx="804665" cy="0"/>
          </a:xfrm>
          <a:prstGeom prst="line">
            <a:avLst/>
          </a:prstGeom>
          <a:noFill/>
          <a:ln w="22225">
            <a:solidFill>
              <a:schemeClr val="bg1"/>
            </a:solidFill>
            <a:prstDash val="sysDot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56">
            <a:extLst>
              <a:ext uri="{FF2B5EF4-FFF2-40B4-BE49-F238E27FC236}">
                <a16:creationId xmlns:a16="http://schemas.microsoft.com/office/drawing/2014/main" id="{8CD777BF-4F0D-487F-B9EE-D8EDE7515062}"/>
              </a:ext>
            </a:extLst>
          </p:cNvPr>
          <p:cNvCxnSpPr/>
          <p:nvPr/>
        </p:nvCxnSpPr>
        <p:spPr>
          <a:xfrm rot="10800000">
            <a:off x="8141915" y="3546167"/>
            <a:ext cx="804665" cy="0"/>
          </a:xfrm>
          <a:prstGeom prst="line">
            <a:avLst/>
          </a:prstGeom>
          <a:noFill/>
          <a:ln w="22225">
            <a:solidFill>
              <a:schemeClr val="bg1"/>
            </a:solidFill>
            <a:prstDash val="sysDot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ardrop 1">
            <a:extLst>
              <a:ext uri="{FF2B5EF4-FFF2-40B4-BE49-F238E27FC236}">
                <a16:creationId xmlns:a16="http://schemas.microsoft.com/office/drawing/2014/main" id="{1E623AB9-1F02-48B4-A655-9AD33879A795}"/>
              </a:ext>
            </a:extLst>
          </p:cNvPr>
          <p:cNvSpPr/>
          <p:nvPr/>
        </p:nvSpPr>
        <p:spPr>
          <a:xfrm rot="18805991">
            <a:off x="4148553" y="3359701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E6D01D-8509-449E-9239-E80170F321FD}"/>
              </a:ext>
            </a:extLst>
          </p:cNvPr>
          <p:cNvCxnSpPr/>
          <p:nvPr/>
        </p:nvCxnSpPr>
        <p:spPr>
          <a:xfrm>
            <a:off x="3205656" y="4424855"/>
            <a:ext cx="7987862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BD52866-378D-4D7C-9114-01E64690DAF6}"/>
              </a:ext>
            </a:extLst>
          </p:cNvPr>
          <p:cNvGrpSpPr/>
          <p:nvPr/>
        </p:nvGrpSpPr>
        <p:grpSpPr>
          <a:xfrm>
            <a:off x="3192830" y="4480440"/>
            <a:ext cx="8113601" cy="1873801"/>
            <a:chOff x="3161316" y="4474075"/>
            <a:chExt cx="8113601" cy="187380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E551766-0609-4FF9-BECF-6A10FE45CDE6}"/>
                </a:ext>
              </a:extLst>
            </p:cNvPr>
            <p:cNvSpPr txBox="1"/>
            <p:nvPr/>
          </p:nvSpPr>
          <p:spPr>
            <a:xfrm>
              <a:off x="3161316" y="5147547"/>
              <a:ext cx="81136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id-ID" altLang="ko-KR" dirty="0">
                  <a:solidFill>
                    <a:schemeClr val="bg1"/>
                  </a:solidFill>
                </a:rPr>
                <a:t>Source code dalam pengolahan data yang digunakan untuk membantu analisis data ClickStream menggunakan bahasa R. Yang dimana, bahasa R  merupakan bahasa khusus untuk mengolah data stochastic dan dapat diaplikasikan pada Clickstream. 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EDB222-7E88-47E8-A0D7-AB8472A7679A}"/>
                </a:ext>
              </a:extLst>
            </p:cNvPr>
            <p:cNvSpPr txBox="1"/>
            <p:nvPr/>
          </p:nvSpPr>
          <p:spPr>
            <a:xfrm>
              <a:off x="5002482" y="4474075"/>
              <a:ext cx="2522419" cy="70788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id-ID" altLang="ko-KR" sz="4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</a:t>
              </a:r>
              <a:r>
                <a:rPr lang="en-US" altLang="ko-KR" sz="40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 </a:t>
              </a:r>
              <a:r>
                <a:rPr lang="id-ID" altLang="ko-KR" sz="24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Language</a:t>
              </a:r>
              <a:endParaRPr lang="en-US" altLang="ko-KR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BE7DDF3-F953-483C-9BAE-CA4BD9AF4D9B}"/>
              </a:ext>
            </a:extLst>
          </p:cNvPr>
          <p:cNvSpPr txBox="1"/>
          <p:nvPr/>
        </p:nvSpPr>
        <p:spPr>
          <a:xfrm>
            <a:off x="-97676" y="4096835"/>
            <a:ext cx="329050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</a:t>
            </a:r>
            <a:r>
              <a:rPr lang="id-ID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ahasa</a:t>
            </a:r>
            <a:endParaRPr lang="ko-KR" altLang="en-US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4" name="Rounded Rectangle 51">
            <a:extLst>
              <a:ext uri="{FF2B5EF4-FFF2-40B4-BE49-F238E27FC236}">
                <a16:creationId xmlns:a16="http://schemas.microsoft.com/office/drawing/2014/main" id="{66225BD8-BAF5-4490-9873-6A55F333748D}"/>
              </a:ext>
            </a:extLst>
          </p:cNvPr>
          <p:cNvSpPr/>
          <p:nvPr/>
        </p:nvSpPr>
        <p:spPr>
          <a:xfrm rot="16200000" flipH="1">
            <a:off x="6887472" y="326568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5" name="Trapezoid 13">
            <a:extLst>
              <a:ext uri="{FF2B5EF4-FFF2-40B4-BE49-F238E27FC236}">
                <a16:creationId xmlns:a16="http://schemas.microsoft.com/office/drawing/2014/main" id="{592B3FA3-07D2-444F-BBA9-294B58CEE738}"/>
              </a:ext>
            </a:extLst>
          </p:cNvPr>
          <p:cNvSpPr/>
          <p:nvPr/>
        </p:nvSpPr>
        <p:spPr>
          <a:xfrm>
            <a:off x="9651741" y="3333821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id-ID" dirty="0"/>
              <a:t>Software Bahasa R</a:t>
            </a:r>
            <a:endParaRPr lang="en-US" dirty="0"/>
          </a:p>
        </p:txBody>
      </p:sp>
      <p:sp>
        <p:nvSpPr>
          <p:cNvPr id="19" name="Round Same Side Corner Rectangle 11">
            <a:extLst>
              <a:ext uri="{FF2B5EF4-FFF2-40B4-BE49-F238E27FC236}">
                <a16:creationId xmlns:a16="http://schemas.microsoft.com/office/drawing/2014/main" id="{07C2A3B5-1C03-4963-8EF8-FA48D121399B}"/>
              </a:ext>
            </a:extLst>
          </p:cNvPr>
          <p:cNvSpPr>
            <a:spLocks noChangeAspect="1"/>
          </p:cNvSpPr>
          <p:nvPr/>
        </p:nvSpPr>
        <p:spPr>
          <a:xfrm>
            <a:off x="1116933" y="5331146"/>
            <a:ext cx="288218" cy="292616"/>
          </a:xfrm>
          <a:custGeom>
            <a:avLst/>
            <a:gdLst/>
            <a:ahLst/>
            <a:cxnLst/>
            <a:rect l="l" t="t" r="r" b="b"/>
            <a:pathLst>
              <a:path w="3746212" h="3803392">
                <a:moveTo>
                  <a:pt x="1805718" y="1770898"/>
                </a:moveTo>
                <a:lnTo>
                  <a:pt x="1881311" y="1770898"/>
                </a:lnTo>
                <a:cubicBezTo>
                  <a:pt x="1923060" y="1770898"/>
                  <a:pt x="1956904" y="1804742"/>
                  <a:pt x="1956904" y="1846490"/>
                </a:cubicBezTo>
                <a:cubicBezTo>
                  <a:pt x="1956904" y="1888239"/>
                  <a:pt x="1923060" y="1922083"/>
                  <a:pt x="1881311" y="1922083"/>
                </a:cubicBezTo>
                <a:lnTo>
                  <a:pt x="1805718" y="1922083"/>
                </a:lnTo>
                <a:close/>
                <a:moveTo>
                  <a:pt x="1343303" y="1695515"/>
                </a:moveTo>
                <a:cubicBezTo>
                  <a:pt x="1329134" y="1694905"/>
                  <a:pt x="1314741" y="1695561"/>
                  <a:pt x="1300261" y="1697572"/>
                </a:cubicBezTo>
                <a:cubicBezTo>
                  <a:pt x="1184424" y="1713656"/>
                  <a:pt x="1097520" y="1811650"/>
                  <a:pt x="1095397" y="1928579"/>
                </a:cubicBezTo>
                <a:cubicBezTo>
                  <a:pt x="1093274" y="2045508"/>
                  <a:pt x="1176562" y="2146592"/>
                  <a:pt x="1291739" y="2166871"/>
                </a:cubicBezTo>
                <a:cubicBezTo>
                  <a:pt x="1406916" y="2187150"/>
                  <a:pt x="1519721" y="2120593"/>
                  <a:pt x="1557663" y="2009970"/>
                </a:cubicBezTo>
                <a:lnTo>
                  <a:pt x="1424986" y="1964463"/>
                </a:lnTo>
                <a:cubicBezTo>
                  <a:pt x="1409445" y="2009774"/>
                  <a:pt x="1363239" y="2037036"/>
                  <a:pt x="1316063" y="2028730"/>
                </a:cubicBezTo>
                <a:cubicBezTo>
                  <a:pt x="1268886" y="2020423"/>
                  <a:pt x="1234771" y="1979019"/>
                  <a:pt x="1235641" y="1931125"/>
                </a:cubicBezTo>
                <a:cubicBezTo>
                  <a:pt x="1236510" y="1883231"/>
                  <a:pt x="1272106" y="1843093"/>
                  <a:pt x="1319553" y="1836505"/>
                </a:cubicBezTo>
                <a:cubicBezTo>
                  <a:pt x="1367000" y="1829917"/>
                  <a:pt x="1412184" y="1858839"/>
                  <a:pt x="1426070" y="1904684"/>
                </a:cubicBezTo>
                <a:lnTo>
                  <a:pt x="1560313" y="1864024"/>
                </a:lnTo>
                <a:cubicBezTo>
                  <a:pt x="1530651" y="1766088"/>
                  <a:pt x="1442483" y="1699786"/>
                  <a:pt x="1343303" y="1695515"/>
                </a:cubicBezTo>
                <a:close/>
                <a:moveTo>
                  <a:pt x="2185615" y="1695314"/>
                </a:moveTo>
                <a:lnTo>
                  <a:pt x="2185615" y="1932918"/>
                </a:lnTo>
                <a:lnTo>
                  <a:pt x="2185783" y="1932918"/>
                </a:lnTo>
                <a:cubicBezTo>
                  <a:pt x="2187160" y="2017080"/>
                  <a:pt x="2231558" y="2094609"/>
                  <a:pt x="2303144" y="2137304"/>
                </a:cubicBezTo>
                <a:cubicBezTo>
                  <a:pt x="2376613" y="2181122"/>
                  <a:pt x="2467487" y="2181548"/>
                  <a:pt x="2541350" y="2138420"/>
                </a:cubicBezTo>
                <a:cubicBezTo>
                  <a:pt x="2613953" y="2096028"/>
                  <a:pt x="2659209" y="2017927"/>
                  <a:pt x="2660625" y="1932918"/>
                </a:cubicBezTo>
                <a:lnTo>
                  <a:pt x="2660770" y="1932918"/>
                </a:lnTo>
                <a:lnTo>
                  <a:pt x="2660770" y="1928491"/>
                </a:lnTo>
                <a:lnTo>
                  <a:pt x="2660770" y="1695314"/>
                </a:lnTo>
                <a:lnTo>
                  <a:pt x="2531183" y="1695314"/>
                </a:lnTo>
                <a:lnTo>
                  <a:pt x="2531183" y="1928491"/>
                </a:lnTo>
                <a:lnTo>
                  <a:pt x="2531063" y="1928491"/>
                </a:lnTo>
                <a:cubicBezTo>
                  <a:pt x="2531063" y="1967864"/>
                  <a:pt x="2510377" y="2004226"/>
                  <a:pt x="2476841" y="2023808"/>
                </a:cubicBezTo>
                <a:cubicBezTo>
                  <a:pt x="2443304" y="2043389"/>
                  <a:pt x="2402044" y="2043196"/>
                  <a:pt x="2368686" y="2023301"/>
                </a:cubicBezTo>
                <a:cubicBezTo>
                  <a:pt x="2335327" y="2003405"/>
                  <a:pt x="2314972" y="1966851"/>
                  <a:pt x="2315328" y="1927480"/>
                </a:cubicBezTo>
                <a:lnTo>
                  <a:pt x="2315203" y="1927479"/>
                </a:lnTo>
                <a:lnTo>
                  <a:pt x="2315203" y="1695314"/>
                </a:lnTo>
                <a:close/>
                <a:moveTo>
                  <a:pt x="1805719" y="1695314"/>
                </a:moveTo>
                <a:lnTo>
                  <a:pt x="1805719" y="1695315"/>
                </a:lnTo>
                <a:lnTo>
                  <a:pt x="1676117" y="1695315"/>
                </a:lnTo>
                <a:lnTo>
                  <a:pt x="1676117" y="2170470"/>
                </a:lnTo>
                <a:lnTo>
                  <a:pt x="1805719" y="2170470"/>
                </a:lnTo>
                <a:lnTo>
                  <a:pt x="1805719" y="1997667"/>
                </a:lnTo>
                <a:lnTo>
                  <a:pt x="1942866" y="1997667"/>
                </a:lnTo>
                <a:cubicBezTo>
                  <a:pt x="2018609" y="1997667"/>
                  <a:pt x="2080012" y="1936264"/>
                  <a:pt x="2080012" y="1860520"/>
                </a:cubicBezTo>
                <a:lnTo>
                  <a:pt x="2080012" y="1832461"/>
                </a:lnTo>
                <a:cubicBezTo>
                  <a:pt x="2080012" y="1756717"/>
                  <a:pt x="2018609" y="1695314"/>
                  <a:pt x="1942866" y="1695314"/>
                </a:cubicBezTo>
                <a:close/>
                <a:moveTo>
                  <a:pt x="936104" y="965696"/>
                </a:moveTo>
                <a:lnTo>
                  <a:pt x="2808312" y="965696"/>
                </a:lnTo>
                <a:lnTo>
                  <a:pt x="2808312" y="2837696"/>
                </a:lnTo>
                <a:lnTo>
                  <a:pt x="936104" y="2837696"/>
                </a:lnTo>
                <a:close/>
                <a:moveTo>
                  <a:pt x="753031" y="782519"/>
                </a:moveTo>
                <a:lnTo>
                  <a:pt x="753031" y="3020873"/>
                </a:lnTo>
                <a:lnTo>
                  <a:pt x="2991385" y="3020873"/>
                </a:lnTo>
                <a:lnTo>
                  <a:pt x="2991385" y="782519"/>
                </a:lnTo>
                <a:close/>
                <a:moveTo>
                  <a:pt x="856388" y="0"/>
                </a:moveTo>
                <a:cubicBezTo>
                  <a:pt x="916041" y="0"/>
                  <a:pt x="964400" y="48359"/>
                  <a:pt x="964400" y="108012"/>
                </a:cubicBezTo>
                <a:lnTo>
                  <a:pt x="964400" y="551696"/>
                </a:lnTo>
                <a:lnTo>
                  <a:pt x="1256286" y="551696"/>
                </a:lnTo>
                <a:lnTo>
                  <a:pt x="1256286" y="108012"/>
                </a:lnTo>
                <a:cubicBezTo>
                  <a:pt x="1256286" y="48359"/>
                  <a:pt x="1304645" y="0"/>
                  <a:pt x="1364298" y="0"/>
                </a:cubicBezTo>
                <a:cubicBezTo>
                  <a:pt x="1423951" y="0"/>
                  <a:pt x="1472310" y="48359"/>
                  <a:pt x="1472310" y="108012"/>
                </a:cubicBezTo>
                <a:lnTo>
                  <a:pt x="1472310" y="551696"/>
                </a:lnTo>
                <a:lnTo>
                  <a:pt x="1764196" y="551696"/>
                </a:lnTo>
                <a:lnTo>
                  <a:pt x="1764196" y="108012"/>
                </a:lnTo>
                <a:cubicBezTo>
                  <a:pt x="1764196" y="48359"/>
                  <a:pt x="1812555" y="0"/>
                  <a:pt x="1872208" y="0"/>
                </a:cubicBezTo>
                <a:cubicBezTo>
                  <a:pt x="1931861" y="0"/>
                  <a:pt x="1980220" y="48359"/>
                  <a:pt x="1980220" y="108012"/>
                </a:cubicBezTo>
                <a:lnTo>
                  <a:pt x="1980220" y="551696"/>
                </a:lnTo>
                <a:lnTo>
                  <a:pt x="2272106" y="551696"/>
                </a:lnTo>
                <a:lnTo>
                  <a:pt x="2272106" y="108012"/>
                </a:lnTo>
                <a:cubicBezTo>
                  <a:pt x="2272106" y="48359"/>
                  <a:pt x="2320465" y="0"/>
                  <a:pt x="2380118" y="0"/>
                </a:cubicBezTo>
                <a:cubicBezTo>
                  <a:pt x="2439771" y="0"/>
                  <a:pt x="2488130" y="48359"/>
                  <a:pt x="2488130" y="108012"/>
                </a:cubicBezTo>
                <a:lnTo>
                  <a:pt x="2488130" y="551696"/>
                </a:lnTo>
                <a:lnTo>
                  <a:pt x="2780016" y="551696"/>
                </a:lnTo>
                <a:lnTo>
                  <a:pt x="2780016" y="108012"/>
                </a:lnTo>
                <a:cubicBezTo>
                  <a:pt x="2780016" y="48359"/>
                  <a:pt x="2828375" y="0"/>
                  <a:pt x="2888028" y="0"/>
                </a:cubicBezTo>
                <a:cubicBezTo>
                  <a:pt x="2947681" y="0"/>
                  <a:pt x="2996040" y="48359"/>
                  <a:pt x="2996040" y="108012"/>
                </a:cubicBezTo>
                <a:lnTo>
                  <a:pt x="2996040" y="551696"/>
                </a:lnTo>
                <a:lnTo>
                  <a:pt x="3222208" y="551696"/>
                </a:lnTo>
                <a:lnTo>
                  <a:pt x="3222208" y="819836"/>
                </a:lnTo>
                <a:lnTo>
                  <a:pt x="3638200" y="819836"/>
                </a:lnTo>
                <a:cubicBezTo>
                  <a:pt x="3697853" y="819836"/>
                  <a:pt x="3746212" y="868195"/>
                  <a:pt x="3746212" y="927848"/>
                </a:cubicBezTo>
                <a:cubicBezTo>
                  <a:pt x="3746212" y="987501"/>
                  <a:pt x="3697853" y="1035860"/>
                  <a:pt x="3638200" y="1035860"/>
                </a:cubicBezTo>
                <a:lnTo>
                  <a:pt x="3222208" y="1035860"/>
                </a:lnTo>
                <a:lnTo>
                  <a:pt x="3222208" y="1327746"/>
                </a:lnTo>
                <a:lnTo>
                  <a:pt x="3638200" y="1327746"/>
                </a:lnTo>
                <a:cubicBezTo>
                  <a:pt x="3697853" y="1327746"/>
                  <a:pt x="3746212" y="1376105"/>
                  <a:pt x="3746212" y="1435758"/>
                </a:cubicBezTo>
                <a:cubicBezTo>
                  <a:pt x="3746212" y="1495411"/>
                  <a:pt x="3697853" y="1543770"/>
                  <a:pt x="3638200" y="1543770"/>
                </a:cubicBezTo>
                <a:lnTo>
                  <a:pt x="3222208" y="1543770"/>
                </a:lnTo>
                <a:lnTo>
                  <a:pt x="3222208" y="1835656"/>
                </a:lnTo>
                <a:lnTo>
                  <a:pt x="3638200" y="1835656"/>
                </a:lnTo>
                <a:cubicBezTo>
                  <a:pt x="3697853" y="1835656"/>
                  <a:pt x="3746212" y="1884015"/>
                  <a:pt x="3746212" y="1943668"/>
                </a:cubicBezTo>
                <a:cubicBezTo>
                  <a:pt x="3746212" y="2003321"/>
                  <a:pt x="3697853" y="2051680"/>
                  <a:pt x="3638200" y="2051680"/>
                </a:cubicBezTo>
                <a:lnTo>
                  <a:pt x="3222208" y="2051680"/>
                </a:lnTo>
                <a:lnTo>
                  <a:pt x="3222208" y="2343566"/>
                </a:lnTo>
                <a:lnTo>
                  <a:pt x="3638200" y="2343566"/>
                </a:lnTo>
                <a:cubicBezTo>
                  <a:pt x="3697853" y="2343566"/>
                  <a:pt x="3746212" y="2391925"/>
                  <a:pt x="3746212" y="2451578"/>
                </a:cubicBezTo>
                <a:cubicBezTo>
                  <a:pt x="3746212" y="2511231"/>
                  <a:pt x="3697853" y="2559590"/>
                  <a:pt x="3638200" y="2559590"/>
                </a:cubicBezTo>
                <a:lnTo>
                  <a:pt x="3222208" y="2559590"/>
                </a:lnTo>
                <a:lnTo>
                  <a:pt x="3222208" y="2851476"/>
                </a:lnTo>
                <a:lnTo>
                  <a:pt x="3638200" y="2851476"/>
                </a:lnTo>
                <a:cubicBezTo>
                  <a:pt x="3697853" y="2851476"/>
                  <a:pt x="3746212" y="2899835"/>
                  <a:pt x="3746212" y="2959488"/>
                </a:cubicBezTo>
                <a:cubicBezTo>
                  <a:pt x="3746212" y="3019141"/>
                  <a:pt x="3697853" y="3067500"/>
                  <a:pt x="3638200" y="3067500"/>
                </a:cubicBezTo>
                <a:lnTo>
                  <a:pt x="3222208" y="3067500"/>
                </a:lnTo>
                <a:lnTo>
                  <a:pt x="3222208" y="3251696"/>
                </a:lnTo>
                <a:lnTo>
                  <a:pt x="2996040" y="3251696"/>
                </a:lnTo>
                <a:lnTo>
                  <a:pt x="2996040" y="3695380"/>
                </a:lnTo>
                <a:cubicBezTo>
                  <a:pt x="2996040" y="3755033"/>
                  <a:pt x="2947681" y="3803392"/>
                  <a:pt x="2888028" y="3803392"/>
                </a:cubicBezTo>
                <a:cubicBezTo>
                  <a:pt x="2828375" y="3803392"/>
                  <a:pt x="2780016" y="3755033"/>
                  <a:pt x="2780016" y="3695380"/>
                </a:cubicBezTo>
                <a:lnTo>
                  <a:pt x="2780016" y="3251696"/>
                </a:lnTo>
                <a:lnTo>
                  <a:pt x="2488130" y="3251696"/>
                </a:lnTo>
                <a:lnTo>
                  <a:pt x="2488130" y="3695380"/>
                </a:lnTo>
                <a:cubicBezTo>
                  <a:pt x="2488130" y="3755033"/>
                  <a:pt x="2439771" y="3803392"/>
                  <a:pt x="2380118" y="3803392"/>
                </a:cubicBezTo>
                <a:cubicBezTo>
                  <a:pt x="2320465" y="3803392"/>
                  <a:pt x="2272106" y="3755033"/>
                  <a:pt x="2272106" y="3695380"/>
                </a:cubicBezTo>
                <a:lnTo>
                  <a:pt x="2272106" y="3251696"/>
                </a:lnTo>
                <a:lnTo>
                  <a:pt x="1980220" y="3251696"/>
                </a:lnTo>
                <a:lnTo>
                  <a:pt x="1980220" y="3695380"/>
                </a:lnTo>
                <a:cubicBezTo>
                  <a:pt x="1980220" y="3755033"/>
                  <a:pt x="1931861" y="3803392"/>
                  <a:pt x="1872208" y="3803392"/>
                </a:cubicBezTo>
                <a:cubicBezTo>
                  <a:pt x="1812555" y="3803392"/>
                  <a:pt x="1764196" y="3755033"/>
                  <a:pt x="1764196" y="3695380"/>
                </a:cubicBezTo>
                <a:lnTo>
                  <a:pt x="1764196" y="3251696"/>
                </a:lnTo>
                <a:lnTo>
                  <a:pt x="1472310" y="3251696"/>
                </a:lnTo>
                <a:lnTo>
                  <a:pt x="1472310" y="3695380"/>
                </a:lnTo>
                <a:cubicBezTo>
                  <a:pt x="1472310" y="3755033"/>
                  <a:pt x="1423951" y="3803392"/>
                  <a:pt x="1364298" y="3803392"/>
                </a:cubicBezTo>
                <a:cubicBezTo>
                  <a:pt x="1304645" y="3803392"/>
                  <a:pt x="1256286" y="3755033"/>
                  <a:pt x="1256286" y="3695380"/>
                </a:cubicBezTo>
                <a:lnTo>
                  <a:pt x="1256286" y="3251696"/>
                </a:lnTo>
                <a:lnTo>
                  <a:pt x="964400" y="3251696"/>
                </a:lnTo>
                <a:lnTo>
                  <a:pt x="964400" y="3695380"/>
                </a:lnTo>
                <a:cubicBezTo>
                  <a:pt x="964400" y="3755033"/>
                  <a:pt x="916041" y="3803392"/>
                  <a:pt x="856388" y="3803392"/>
                </a:cubicBezTo>
                <a:cubicBezTo>
                  <a:pt x="796735" y="3803392"/>
                  <a:pt x="748376" y="3755033"/>
                  <a:pt x="748376" y="3695380"/>
                </a:cubicBezTo>
                <a:lnTo>
                  <a:pt x="748376" y="3251696"/>
                </a:lnTo>
                <a:lnTo>
                  <a:pt x="522208" y="3251696"/>
                </a:lnTo>
                <a:lnTo>
                  <a:pt x="522208" y="3067500"/>
                </a:lnTo>
                <a:lnTo>
                  <a:pt x="108012" y="3067500"/>
                </a:lnTo>
                <a:cubicBezTo>
                  <a:pt x="48359" y="3067500"/>
                  <a:pt x="0" y="3019141"/>
                  <a:pt x="0" y="2959488"/>
                </a:cubicBezTo>
                <a:cubicBezTo>
                  <a:pt x="0" y="2899835"/>
                  <a:pt x="48359" y="2851476"/>
                  <a:pt x="108012" y="2851476"/>
                </a:cubicBezTo>
                <a:lnTo>
                  <a:pt x="522208" y="2851476"/>
                </a:lnTo>
                <a:lnTo>
                  <a:pt x="522208" y="2559590"/>
                </a:lnTo>
                <a:lnTo>
                  <a:pt x="108012" y="2559590"/>
                </a:lnTo>
                <a:cubicBezTo>
                  <a:pt x="48359" y="2559590"/>
                  <a:pt x="0" y="2511231"/>
                  <a:pt x="0" y="2451578"/>
                </a:cubicBezTo>
                <a:cubicBezTo>
                  <a:pt x="0" y="2391925"/>
                  <a:pt x="48359" y="2343566"/>
                  <a:pt x="108012" y="2343566"/>
                </a:cubicBezTo>
                <a:lnTo>
                  <a:pt x="522208" y="2343566"/>
                </a:lnTo>
                <a:lnTo>
                  <a:pt x="522208" y="2051680"/>
                </a:lnTo>
                <a:lnTo>
                  <a:pt x="108012" y="2051680"/>
                </a:lnTo>
                <a:cubicBezTo>
                  <a:pt x="48359" y="2051680"/>
                  <a:pt x="0" y="2003321"/>
                  <a:pt x="0" y="1943668"/>
                </a:cubicBezTo>
                <a:cubicBezTo>
                  <a:pt x="0" y="1884015"/>
                  <a:pt x="48359" y="1835656"/>
                  <a:pt x="108012" y="1835656"/>
                </a:cubicBezTo>
                <a:lnTo>
                  <a:pt x="522208" y="1835656"/>
                </a:lnTo>
                <a:lnTo>
                  <a:pt x="522208" y="1543770"/>
                </a:lnTo>
                <a:lnTo>
                  <a:pt x="108012" y="1543770"/>
                </a:lnTo>
                <a:cubicBezTo>
                  <a:pt x="48359" y="1543770"/>
                  <a:pt x="0" y="1495411"/>
                  <a:pt x="0" y="1435758"/>
                </a:cubicBezTo>
                <a:cubicBezTo>
                  <a:pt x="0" y="1376105"/>
                  <a:pt x="48359" y="1327746"/>
                  <a:pt x="108012" y="1327746"/>
                </a:cubicBezTo>
                <a:lnTo>
                  <a:pt x="522208" y="1327746"/>
                </a:lnTo>
                <a:lnTo>
                  <a:pt x="522208" y="1035860"/>
                </a:lnTo>
                <a:lnTo>
                  <a:pt x="108012" y="1035860"/>
                </a:lnTo>
                <a:cubicBezTo>
                  <a:pt x="48359" y="1035860"/>
                  <a:pt x="0" y="987501"/>
                  <a:pt x="0" y="927848"/>
                </a:cubicBezTo>
                <a:cubicBezTo>
                  <a:pt x="0" y="868195"/>
                  <a:pt x="48359" y="819836"/>
                  <a:pt x="108012" y="819836"/>
                </a:cubicBezTo>
                <a:lnTo>
                  <a:pt x="522208" y="819836"/>
                </a:lnTo>
                <a:lnTo>
                  <a:pt x="522208" y="551696"/>
                </a:lnTo>
                <a:lnTo>
                  <a:pt x="748376" y="551696"/>
                </a:lnTo>
                <a:lnTo>
                  <a:pt x="748376" y="108012"/>
                </a:lnTo>
                <a:cubicBezTo>
                  <a:pt x="748376" y="48359"/>
                  <a:pt x="796735" y="0"/>
                  <a:pt x="8563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1" name="Rounded Rectangle 1">
            <a:extLst>
              <a:ext uri="{FF2B5EF4-FFF2-40B4-BE49-F238E27FC236}">
                <a16:creationId xmlns:a16="http://schemas.microsoft.com/office/drawing/2014/main" id="{773F6C5A-5997-4681-9081-57AFC27DD592}"/>
              </a:ext>
            </a:extLst>
          </p:cNvPr>
          <p:cNvSpPr>
            <a:spLocks noChangeAspect="1"/>
          </p:cNvSpPr>
          <p:nvPr/>
        </p:nvSpPr>
        <p:spPr>
          <a:xfrm>
            <a:off x="4233979" y="4157860"/>
            <a:ext cx="250053" cy="292615"/>
          </a:xfrm>
          <a:custGeom>
            <a:avLst/>
            <a:gdLst/>
            <a:ahLst/>
            <a:cxnLst/>
            <a:rect l="l" t="t" r="r" b="b"/>
            <a:pathLst>
              <a:path w="3384376" h="3960440">
                <a:moveTo>
                  <a:pt x="972100" y="3268048"/>
                </a:moveTo>
                <a:cubicBezTo>
                  <a:pt x="932335" y="3268048"/>
                  <a:pt x="900100" y="3300283"/>
                  <a:pt x="900100" y="3340048"/>
                </a:cubicBezTo>
                <a:cubicBezTo>
                  <a:pt x="900100" y="3379813"/>
                  <a:pt x="932335" y="3412048"/>
                  <a:pt x="972100" y="3412048"/>
                </a:cubicBezTo>
                <a:lnTo>
                  <a:pt x="2412276" y="3412048"/>
                </a:lnTo>
                <a:cubicBezTo>
                  <a:pt x="2452041" y="3412048"/>
                  <a:pt x="2484276" y="3379813"/>
                  <a:pt x="2484276" y="3340048"/>
                </a:cubicBezTo>
                <a:cubicBezTo>
                  <a:pt x="2484276" y="3300283"/>
                  <a:pt x="2452041" y="3268048"/>
                  <a:pt x="2412276" y="3268048"/>
                </a:cubicBezTo>
                <a:close/>
                <a:moveTo>
                  <a:pt x="972100" y="2907043"/>
                </a:moveTo>
                <a:cubicBezTo>
                  <a:pt x="932335" y="2907043"/>
                  <a:pt x="900100" y="2939278"/>
                  <a:pt x="900100" y="2979043"/>
                </a:cubicBezTo>
                <a:cubicBezTo>
                  <a:pt x="900100" y="3018808"/>
                  <a:pt x="932335" y="3051043"/>
                  <a:pt x="972100" y="3051043"/>
                </a:cubicBezTo>
                <a:lnTo>
                  <a:pt x="2412276" y="3051043"/>
                </a:lnTo>
                <a:cubicBezTo>
                  <a:pt x="2452041" y="3051043"/>
                  <a:pt x="2484276" y="3018808"/>
                  <a:pt x="2484276" y="2979043"/>
                </a:cubicBezTo>
                <a:cubicBezTo>
                  <a:pt x="2484276" y="2939278"/>
                  <a:pt x="2452041" y="2907043"/>
                  <a:pt x="2412276" y="2907043"/>
                </a:cubicBezTo>
                <a:close/>
                <a:moveTo>
                  <a:pt x="972100" y="2546038"/>
                </a:moveTo>
                <a:cubicBezTo>
                  <a:pt x="932335" y="2546038"/>
                  <a:pt x="900100" y="2578273"/>
                  <a:pt x="900100" y="2618038"/>
                </a:cubicBezTo>
                <a:cubicBezTo>
                  <a:pt x="900100" y="2657803"/>
                  <a:pt x="932335" y="2690038"/>
                  <a:pt x="972100" y="2690038"/>
                </a:cubicBezTo>
                <a:lnTo>
                  <a:pt x="2412276" y="2690038"/>
                </a:lnTo>
                <a:cubicBezTo>
                  <a:pt x="2452041" y="2690038"/>
                  <a:pt x="2484276" y="2657803"/>
                  <a:pt x="2484276" y="2618038"/>
                </a:cubicBezTo>
                <a:cubicBezTo>
                  <a:pt x="2484276" y="2578273"/>
                  <a:pt x="2452041" y="2546038"/>
                  <a:pt x="2412276" y="2546038"/>
                </a:cubicBezTo>
                <a:close/>
                <a:moveTo>
                  <a:pt x="972100" y="2185033"/>
                </a:moveTo>
                <a:cubicBezTo>
                  <a:pt x="932335" y="2185033"/>
                  <a:pt x="900100" y="2217268"/>
                  <a:pt x="900100" y="2257033"/>
                </a:cubicBezTo>
                <a:cubicBezTo>
                  <a:pt x="900100" y="2296798"/>
                  <a:pt x="932335" y="2329033"/>
                  <a:pt x="972100" y="2329033"/>
                </a:cubicBezTo>
                <a:lnTo>
                  <a:pt x="2412276" y="2329033"/>
                </a:lnTo>
                <a:cubicBezTo>
                  <a:pt x="2452041" y="2329033"/>
                  <a:pt x="2484276" y="2296798"/>
                  <a:pt x="2484276" y="2257033"/>
                </a:cubicBezTo>
                <a:cubicBezTo>
                  <a:pt x="2484276" y="2217268"/>
                  <a:pt x="2452041" y="2185033"/>
                  <a:pt x="2412276" y="2185033"/>
                </a:cubicBezTo>
                <a:close/>
                <a:moveTo>
                  <a:pt x="841537" y="1954564"/>
                </a:moveTo>
                <a:lnTo>
                  <a:pt x="2516747" y="1954564"/>
                </a:lnTo>
                <a:cubicBezTo>
                  <a:pt x="2669197" y="1954564"/>
                  <a:pt x="2792783" y="2078150"/>
                  <a:pt x="2792783" y="2230600"/>
                </a:cubicBezTo>
                <a:lnTo>
                  <a:pt x="2792783" y="3334712"/>
                </a:lnTo>
                <a:cubicBezTo>
                  <a:pt x="2792783" y="3487162"/>
                  <a:pt x="2669197" y="3610748"/>
                  <a:pt x="2516747" y="3610748"/>
                </a:cubicBezTo>
                <a:lnTo>
                  <a:pt x="841537" y="3610748"/>
                </a:lnTo>
                <a:cubicBezTo>
                  <a:pt x="689087" y="3610748"/>
                  <a:pt x="565501" y="3487162"/>
                  <a:pt x="565501" y="3334712"/>
                </a:cubicBezTo>
                <a:lnTo>
                  <a:pt x="565501" y="2230600"/>
                </a:lnTo>
                <a:cubicBezTo>
                  <a:pt x="565501" y="2078150"/>
                  <a:pt x="689087" y="1954564"/>
                  <a:pt x="841537" y="1954564"/>
                </a:cubicBezTo>
                <a:close/>
                <a:moveTo>
                  <a:pt x="744890" y="1859015"/>
                </a:moveTo>
                <a:cubicBezTo>
                  <a:pt x="574849" y="1859015"/>
                  <a:pt x="437004" y="1996860"/>
                  <a:pt x="437004" y="2166901"/>
                </a:cubicBezTo>
                <a:lnTo>
                  <a:pt x="437004" y="3398411"/>
                </a:lnTo>
                <a:cubicBezTo>
                  <a:pt x="437004" y="3568452"/>
                  <a:pt x="574849" y="3706297"/>
                  <a:pt x="744890" y="3706297"/>
                </a:cubicBezTo>
                <a:lnTo>
                  <a:pt x="2613394" y="3706297"/>
                </a:lnTo>
                <a:cubicBezTo>
                  <a:pt x="2783435" y="3706297"/>
                  <a:pt x="2921280" y="3568452"/>
                  <a:pt x="2921280" y="3398411"/>
                </a:cubicBezTo>
                <a:lnTo>
                  <a:pt x="2921280" y="2166901"/>
                </a:lnTo>
                <a:cubicBezTo>
                  <a:pt x="2921280" y="1996860"/>
                  <a:pt x="2783435" y="1859015"/>
                  <a:pt x="2613394" y="1859015"/>
                </a:cubicBezTo>
                <a:close/>
                <a:moveTo>
                  <a:pt x="469580" y="563704"/>
                </a:moveTo>
                <a:lnTo>
                  <a:pt x="469580" y="1047740"/>
                </a:lnTo>
                <a:lnTo>
                  <a:pt x="685604" y="1047740"/>
                </a:lnTo>
                <a:lnTo>
                  <a:pt x="685604" y="563704"/>
                </a:lnTo>
                <a:close/>
                <a:moveTo>
                  <a:pt x="2989860" y="347680"/>
                </a:moveTo>
                <a:lnTo>
                  <a:pt x="2989860" y="831716"/>
                </a:lnTo>
                <a:lnTo>
                  <a:pt x="3205884" y="831716"/>
                </a:lnTo>
                <a:lnTo>
                  <a:pt x="3205884" y="347680"/>
                </a:lnTo>
                <a:close/>
                <a:moveTo>
                  <a:pt x="2709828" y="347680"/>
                </a:moveTo>
                <a:lnTo>
                  <a:pt x="2709828" y="831716"/>
                </a:lnTo>
                <a:lnTo>
                  <a:pt x="2925852" y="831716"/>
                </a:lnTo>
                <a:lnTo>
                  <a:pt x="2925852" y="347680"/>
                </a:lnTo>
                <a:close/>
                <a:moveTo>
                  <a:pt x="2149766" y="347680"/>
                </a:moveTo>
                <a:lnTo>
                  <a:pt x="2149766" y="831716"/>
                </a:lnTo>
                <a:lnTo>
                  <a:pt x="2365790" y="831716"/>
                </a:lnTo>
                <a:lnTo>
                  <a:pt x="2365790" y="347680"/>
                </a:lnTo>
                <a:close/>
                <a:moveTo>
                  <a:pt x="1309673" y="347680"/>
                </a:moveTo>
                <a:lnTo>
                  <a:pt x="1309673" y="831716"/>
                </a:lnTo>
                <a:lnTo>
                  <a:pt x="1525697" y="831716"/>
                </a:lnTo>
                <a:lnTo>
                  <a:pt x="1525697" y="347680"/>
                </a:lnTo>
                <a:close/>
                <a:moveTo>
                  <a:pt x="749611" y="347680"/>
                </a:moveTo>
                <a:lnTo>
                  <a:pt x="749611" y="831716"/>
                </a:lnTo>
                <a:lnTo>
                  <a:pt x="965635" y="831716"/>
                </a:lnTo>
                <a:lnTo>
                  <a:pt x="965635" y="347680"/>
                </a:lnTo>
                <a:close/>
                <a:moveTo>
                  <a:pt x="2429797" y="183644"/>
                </a:moveTo>
                <a:lnTo>
                  <a:pt x="2429797" y="831716"/>
                </a:lnTo>
                <a:lnTo>
                  <a:pt x="2645821" y="831716"/>
                </a:lnTo>
                <a:lnTo>
                  <a:pt x="2645821" y="183644"/>
                </a:lnTo>
                <a:close/>
                <a:moveTo>
                  <a:pt x="1869735" y="183644"/>
                </a:moveTo>
                <a:lnTo>
                  <a:pt x="1869735" y="831716"/>
                </a:lnTo>
                <a:lnTo>
                  <a:pt x="2085759" y="831716"/>
                </a:lnTo>
                <a:lnTo>
                  <a:pt x="2085759" y="183644"/>
                </a:lnTo>
                <a:close/>
                <a:moveTo>
                  <a:pt x="1589704" y="183644"/>
                </a:moveTo>
                <a:lnTo>
                  <a:pt x="1589704" y="831716"/>
                </a:lnTo>
                <a:lnTo>
                  <a:pt x="1805728" y="831716"/>
                </a:lnTo>
                <a:lnTo>
                  <a:pt x="1805728" y="183644"/>
                </a:lnTo>
                <a:close/>
                <a:moveTo>
                  <a:pt x="1029642" y="183644"/>
                </a:moveTo>
                <a:lnTo>
                  <a:pt x="1029642" y="831716"/>
                </a:lnTo>
                <a:lnTo>
                  <a:pt x="1245666" y="831716"/>
                </a:lnTo>
                <a:lnTo>
                  <a:pt x="1245666" y="183644"/>
                </a:lnTo>
                <a:close/>
                <a:moveTo>
                  <a:pt x="833415" y="0"/>
                </a:moveTo>
                <a:lnTo>
                  <a:pt x="3201315" y="0"/>
                </a:lnTo>
                <a:cubicBezTo>
                  <a:pt x="3302417" y="0"/>
                  <a:pt x="3384376" y="81959"/>
                  <a:pt x="3384376" y="183061"/>
                </a:cubicBezTo>
                <a:lnTo>
                  <a:pt x="3384376" y="1119748"/>
                </a:lnTo>
                <a:lnTo>
                  <a:pt x="3190996" y="1119748"/>
                </a:lnTo>
                <a:lnTo>
                  <a:pt x="3190996" y="1664196"/>
                </a:lnTo>
                <a:lnTo>
                  <a:pt x="3384376" y="1664196"/>
                </a:lnTo>
                <a:lnTo>
                  <a:pt x="3384376" y="3777379"/>
                </a:lnTo>
                <a:cubicBezTo>
                  <a:pt x="3384376" y="3878481"/>
                  <a:pt x="3302417" y="3960440"/>
                  <a:pt x="3201315" y="3960440"/>
                </a:cubicBezTo>
                <a:lnTo>
                  <a:pt x="183061" y="3960440"/>
                </a:lnTo>
                <a:cubicBezTo>
                  <a:pt x="81959" y="3960440"/>
                  <a:pt x="0" y="3878481"/>
                  <a:pt x="0" y="3777379"/>
                </a:cubicBezTo>
                <a:lnTo>
                  <a:pt x="0" y="1477908"/>
                </a:lnTo>
                <a:lnTo>
                  <a:pt x="130324" y="1477908"/>
                </a:lnTo>
                <a:lnTo>
                  <a:pt x="130324" y="1189876"/>
                </a:lnTo>
                <a:lnTo>
                  <a:pt x="0" y="1189876"/>
                </a:lnTo>
                <a:lnTo>
                  <a:pt x="0" y="8334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8F26C9D-DA79-4DD7-AB01-84BEB8A71299}"/>
              </a:ext>
            </a:extLst>
          </p:cNvPr>
          <p:cNvSpPr/>
          <p:nvPr/>
        </p:nvSpPr>
        <p:spPr>
          <a:xfrm rot="20700000">
            <a:off x="4200403" y="5338452"/>
            <a:ext cx="317202" cy="27800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B2E3AC-50F7-4079-BF20-F14DDFF76E79}"/>
              </a:ext>
            </a:extLst>
          </p:cNvPr>
          <p:cNvSpPr txBox="1"/>
          <p:nvPr/>
        </p:nvSpPr>
        <p:spPr>
          <a:xfrm>
            <a:off x="8530881" y="3718210"/>
            <a:ext cx="2405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 ini Software yang digunakan untuk mengolah data dan menghasilkan Markovchain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67D8103-66DD-4CE3-BA19-287D024399FF}"/>
              </a:ext>
            </a:extLst>
          </p:cNvPr>
          <p:cNvGrpSpPr/>
          <p:nvPr/>
        </p:nvGrpSpPr>
        <p:grpSpPr>
          <a:xfrm>
            <a:off x="8385678" y="3101546"/>
            <a:ext cx="3119970" cy="4158501"/>
            <a:chOff x="7907899" y="2308624"/>
            <a:chExt cx="3597749" cy="4951423"/>
          </a:xfrm>
        </p:grpSpPr>
        <p:sp>
          <p:nvSpPr>
            <p:cNvPr id="60" name="자유형: 도형 96">
              <a:extLst>
                <a:ext uri="{FF2B5EF4-FFF2-40B4-BE49-F238E27FC236}">
                  <a16:creationId xmlns:a16="http://schemas.microsoft.com/office/drawing/2014/main" id="{D623E944-3517-41C2-8A75-A2B2B8A60B8E}"/>
                </a:ext>
              </a:extLst>
            </p:cNvPr>
            <p:cNvSpPr/>
            <p:nvPr/>
          </p:nvSpPr>
          <p:spPr>
            <a:xfrm rot="8348922">
              <a:off x="11198871" y="4958370"/>
              <a:ext cx="306777" cy="2301677"/>
            </a:xfrm>
            <a:custGeom>
              <a:avLst/>
              <a:gdLst>
                <a:gd name="connsiteX0" fmla="*/ 0 w 281140"/>
                <a:gd name="connsiteY0" fmla="*/ 2109328 h 2109330"/>
                <a:gd name="connsiteX1" fmla="*/ 0 w 281140"/>
                <a:gd name="connsiteY1" fmla="*/ 0 h 2109330"/>
                <a:gd name="connsiteX2" fmla="*/ 281140 w 281140"/>
                <a:gd name="connsiteY2" fmla="*/ 243113 h 2109330"/>
                <a:gd name="connsiteX3" fmla="*/ 281140 w 281140"/>
                <a:gd name="connsiteY3" fmla="*/ 2109330 h 210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140" h="2109330">
                  <a:moveTo>
                    <a:pt x="0" y="2109328"/>
                  </a:moveTo>
                  <a:lnTo>
                    <a:pt x="0" y="0"/>
                  </a:lnTo>
                  <a:lnTo>
                    <a:pt x="281140" y="243113"/>
                  </a:lnTo>
                  <a:lnTo>
                    <a:pt x="281140" y="210933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1" name="Donut 4">
              <a:extLst>
                <a:ext uri="{FF2B5EF4-FFF2-40B4-BE49-F238E27FC236}">
                  <a16:creationId xmlns:a16="http://schemas.microsoft.com/office/drawing/2014/main" id="{BFD0588C-12B0-4CCE-BAD5-3CAFFB2D289F}"/>
                </a:ext>
              </a:extLst>
            </p:cNvPr>
            <p:cNvSpPr/>
            <p:nvPr/>
          </p:nvSpPr>
          <p:spPr>
            <a:xfrm>
              <a:off x="7907899" y="2308624"/>
              <a:ext cx="3099805" cy="3099806"/>
            </a:xfrm>
            <a:prstGeom prst="donut">
              <a:avLst>
                <a:gd name="adj" fmla="val 366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62" name="Round Same Side Corner Rectangle 5">
              <a:extLst>
                <a:ext uri="{FF2B5EF4-FFF2-40B4-BE49-F238E27FC236}">
                  <a16:creationId xmlns:a16="http://schemas.microsoft.com/office/drawing/2014/main" id="{DF832104-EEB5-46CE-BC3A-69CA16070E90}"/>
                </a:ext>
              </a:extLst>
            </p:cNvPr>
            <p:cNvSpPr/>
            <p:nvPr/>
          </p:nvSpPr>
          <p:spPr>
            <a:xfrm rot="8399802">
              <a:off x="10257449" y="4979836"/>
              <a:ext cx="498891" cy="307559"/>
            </a:xfrm>
            <a:prstGeom prst="round2SameRect">
              <a:avLst>
                <a:gd name="adj1" fmla="val 3100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BFD16230-0B11-42B4-B204-6D19246F7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447" y="2502387"/>
            <a:ext cx="1462739" cy="18120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C1CE710-0611-4167-963D-349FDACD9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71" y="1427406"/>
            <a:ext cx="5366568" cy="398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0467" y="857672"/>
            <a:ext cx="11573197" cy="724247"/>
          </a:xfrm>
        </p:spPr>
        <p:txBody>
          <a:bodyPr/>
          <a:lstStyle/>
          <a:p>
            <a:r>
              <a:rPr lang="id-ID" sz="3200" dirty="0"/>
              <a:t>Paper yang kami angkat dalam Tugas ini berjudul :  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5B3F57-4E63-42FF-945A-35CF1639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568" y="1727757"/>
            <a:ext cx="4543425" cy="25622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F213F0-130A-4C2E-A26D-A86812C9D35D}"/>
              </a:ext>
            </a:extLst>
          </p:cNvPr>
          <p:cNvSpPr txBox="1"/>
          <p:nvPr/>
        </p:nvSpPr>
        <p:spPr>
          <a:xfrm>
            <a:off x="9205784" y="4460789"/>
            <a:ext cx="253313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dirty="0"/>
              <a:t>Didalamnya membahas tentang Clickstream yang berjumlah 17 halaman </a:t>
            </a:r>
          </a:p>
        </p:txBody>
      </p:sp>
    </p:spTree>
    <p:extLst>
      <p:ext uri="{BB962C8B-B14F-4D97-AF65-F5344CB8AC3E}">
        <p14:creationId xmlns:p14="http://schemas.microsoft.com/office/powerpoint/2010/main" val="3958550607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555</Words>
  <Application>Microsoft Office PowerPoint</Application>
  <PresentationFormat>Widescreen</PresentationFormat>
  <Paragraphs>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Adobe Fan Heiti Std B</vt:lpstr>
      <vt:lpstr>Arial</vt:lpstr>
      <vt:lpstr>Garamond</vt:lpstr>
      <vt:lpstr>Times New Roman</vt:lpstr>
      <vt:lpstr>Cover and End Slide Master</vt:lpstr>
      <vt:lpstr>Contents Slide Master</vt:lpstr>
      <vt:lpstr>Section Break Slide Master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ismail - [2010]</cp:lastModifiedBy>
  <cp:revision>153</cp:revision>
  <dcterms:created xsi:type="dcterms:W3CDTF">2019-01-14T06:35:35Z</dcterms:created>
  <dcterms:modified xsi:type="dcterms:W3CDTF">2019-11-23T04:34:48Z</dcterms:modified>
</cp:coreProperties>
</file>