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2"/>
  </p:notesMasterIdLst>
  <p:sldIdLst>
    <p:sldId id="257" r:id="rId2"/>
    <p:sldId id="347" r:id="rId3"/>
    <p:sldId id="260" r:id="rId4"/>
    <p:sldId id="342" r:id="rId5"/>
    <p:sldId id="379" r:id="rId6"/>
    <p:sldId id="343" r:id="rId7"/>
    <p:sldId id="382" r:id="rId8"/>
    <p:sldId id="384" r:id="rId9"/>
    <p:sldId id="383" r:id="rId10"/>
    <p:sldId id="385" r:id="rId11"/>
    <p:sldId id="386" r:id="rId12"/>
    <p:sldId id="387" r:id="rId13"/>
    <p:sldId id="388" r:id="rId14"/>
    <p:sldId id="390" r:id="rId15"/>
    <p:sldId id="389" r:id="rId16"/>
    <p:sldId id="391" r:id="rId17"/>
    <p:sldId id="392" r:id="rId18"/>
    <p:sldId id="393" r:id="rId19"/>
    <p:sldId id="394" r:id="rId20"/>
    <p:sldId id="26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40" d="100"/>
          <a:sy n="40" d="100"/>
        </p:scale>
        <p:origin x="72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0B47F8-9E75-40F8-9A75-52F0656C0F39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D"/>
        </a:p>
      </dgm:t>
    </dgm:pt>
    <dgm:pt modelId="{4D160643-F973-4F85-9B32-D333AB3A23B9}">
      <dgm:prSet phldrT="[Text]"/>
      <dgm:spPr/>
      <dgm:t>
        <a:bodyPr/>
        <a:lstStyle/>
        <a:p>
          <a:r>
            <a:rPr lang="en-US" dirty="0"/>
            <a:t>Clickstream</a:t>
          </a:r>
          <a:endParaRPr lang="en-ID" dirty="0"/>
        </a:p>
      </dgm:t>
    </dgm:pt>
    <dgm:pt modelId="{DA3085FB-1130-410C-9471-2F00C5423FA8}" type="parTrans" cxnId="{00C24120-0A2B-4652-A364-D898F4796322}">
      <dgm:prSet/>
      <dgm:spPr/>
      <dgm:t>
        <a:bodyPr/>
        <a:lstStyle/>
        <a:p>
          <a:endParaRPr lang="en-ID"/>
        </a:p>
      </dgm:t>
    </dgm:pt>
    <dgm:pt modelId="{2851595B-6BC3-4F5D-A5C3-774A1507660B}" type="sibTrans" cxnId="{00C24120-0A2B-4652-A364-D898F4796322}">
      <dgm:prSet/>
      <dgm:spPr/>
      <dgm:t>
        <a:bodyPr/>
        <a:lstStyle/>
        <a:p>
          <a:endParaRPr lang="en-ID"/>
        </a:p>
      </dgm:t>
    </dgm:pt>
    <dgm:pt modelId="{0BB0807C-4A8D-40B8-A684-B24CCA9687E3}">
      <dgm:prSet phldrT="[Text]"/>
      <dgm:spPr/>
      <dgm:t>
        <a:bodyPr/>
        <a:lstStyle/>
        <a:p>
          <a:r>
            <a:rPr lang="en-US" dirty="0"/>
            <a:t>Kota</a:t>
          </a:r>
          <a:endParaRPr lang="en-ID" dirty="0"/>
        </a:p>
      </dgm:t>
    </dgm:pt>
    <dgm:pt modelId="{6F72EC40-E3DA-456A-B4D1-B5F27D7B5360}" type="parTrans" cxnId="{DB8D66BA-CAAD-4036-A25D-E9DFEE8D4523}">
      <dgm:prSet/>
      <dgm:spPr/>
      <dgm:t>
        <a:bodyPr/>
        <a:lstStyle/>
        <a:p>
          <a:endParaRPr lang="en-ID"/>
        </a:p>
      </dgm:t>
    </dgm:pt>
    <dgm:pt modelId="{12994663-2BF9-440D-A5DE-4223A0A63886}" type="sibTrans" cxnId="{DB8D66BA-CAAD-4036-A25D-E9DFEE8D4523}">
      <dgm:prSet/>
      <dgm:spPr/>
      <dgm:t>
        <a:bodyPr/>
        <a:lstStyle/>
        <a:p>
          <a:endParaRPr lang="en-ID"/>
        </a:p>
      </dgm:t>
    </dgm:pt>
    <dgm:pt modelId="{636E2F4F-3D76-4D11-B5DE-54C4F9368135}">
      <dgm:prSet phldrT="[Text]"/>
      <dgm:spPr/>
      <dgm:t>
        <a:bodyPr/>
        <a:lstStyle/>
        <a:p>
          <a:r>
            <a:rPr lang="en-US" dirty="0"/>
            <a:t>Negara</a:t>
          </a:r>
          <a:endParaRPr lang="en-ID" dirty="0"/>
        </a:p>
      </dgm:t>
    </dgm:pt>
    <dgm:pt modelId="{3BCBAE79-3C11-49BD-913F-FA44582169D0}" type="parTrans" cxnId="{BE9A3815-2778-4650-BAFB-0065D7337856}">
      <dgm:prSet/>
      <dgm:spPr/>
      <dgm:t>
        <a:bodyPr/>
        <a:lstStyle/>
        <a:p>
          <a:endParaRPr lang="en-ID"/>
        </a:p>
      </dgm:t>
    </dgm:pt>
    <dgm:pt modelId="{FB7FD4B9-51C3-4AA1-971D-967C9C4DA35E}" type="sibTrans" cxnId="{BE9A3815-2778-4650-BAFB-0065D7337856}">
      <dgm:prSet/>
      <dgm:spPr/>
      <dgm:t>
        <a:bodyPr/>
        <a:lstStyle/>
        <a:p>
          <a:endParaRPr lang="en-ID"/>
        </a:p>
      </dgm:t>
    </dgm:pt>
    <dgm:pt modelId="{2514717C-22C6-4806-A2BC-7A3CBB44A277}">
      <dgm:prSet phldrT="[Text]"/>
      <dgm:spPr/>
      <dgm:t>
        <a:bodyPr/>
        <a:lstStyle/>
        <a:p>
          <a:r>
            <a:rPr lang="en-US" dirty="0"/>
            <a:t>Link </a:t>
          </a:r>
          <a:r>
            <a:rPr lang="en-US" dirty="0" err="1"/>
            <a:t>url</a:t>
          </a:r>
          <a:r>
            <a:rPr lang="en-US" dirty="0"/>
            <a:t> </a:t>
          </a:r>
          <a:r>
            <a:rPr lang="en-US" dirty="0" err="1"/>
            <a:t>acmecom</a:t>
          </a:r>
          <a:endParaRPr lang="en-ID" dirty="0"/>
        </a:p>
      </dgm:t>
    </dgm:pt>
    <dgm:pt modelId="{2FB70DC9-1C5B-40A9-8390-08E31764F467}" type="parTrans" cxnId="{1D696374-F318-45A8-98EE-E6D946C3473C}">
      <dgm:prSet/>
      <dgm:spPr/>
      <dgm:t>
        <a:bodyPr/>
        <a:lstStyle/>
        <a:p>
          <a:endParaRPr lang="en-ID"/>
        </a:p>
      </dgm:t>
    </dgm:pt>
    <dgm:pt modelId="{4B4CDF3E-09D0-4A0B-9A07-1A561D43A390}" type="sibTrans" cxnId="{1D696374-F318-45A8-98EE-E6D946C3473C}">
      <dgm:prSet/>
      <dgm:spPr/>
      <dgm:t>
        <a:bodyPr/>
        <a:lstStyle/>
        <a:p>
          <a:endParaRPr lang="en-ID"/>
        </a:p>
      </dgm:t>
    </dgm:pt>
    <dgm:pt modelId="{F2D6909F-5696-46FC-B9F2-20088C73C30C}" type="pres">
      <dgm:prSet presAssocID="{830B47F8-9E75-40F8-9A75-52F0656C0F39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7D3A55DB-8E21-4EBC-B2DD-8023D4F9E5D4}" type="pres">
      <dgm:prSet presAssocID="{636E2F4F-3D76-4D11-B5DE-54C4F9368135}" presName="Accent4" presStyleCnt="0"/>
      <dgm:spPr/>
    </dgm:pt>
    <dgm:pt modelId="{F1BC800A-9DBE-4516-84AD-AD99D1946C14}" type="pres">
      <dgm:prSet presAssocID="{636E2F4F-3D76-4D11-B5DE-54C4F9368135}" presName="Accent" presStyleLbl="node1" presStyleIdx="0" presStyleCnt="4"/>
      <dgm:spPr/>
    </dgm:pt>
    <dgm:pt modelId="{664DAFBD-7B25-4D93-9923-BA59C32E41DF}" type="pres">
      <dgm:prSet presAssocID="{636E2F4F-3D76-4D11-B5DE-54C4F9368135}" presName="ParentBackground4" presStyleCnt="0"/>
      <dgm:spPr/>
    </dgm:pt>
    <dgm:pt modelId="{6DE5BAD8-68FE-484F-BCDA-9C42E5854E8B}" type="pres">
      <dgm:prSet presAssocID="{636E2F4F-3D76-4D11-B5DE-54C4F9368135}" presName="ParentBackground" presStyleLbl="fgAcc1" presStyleIdx="0" presStyleCnt="4"/>
      <dgm:spPr/>
    </dgm:pt>
    <dgm:pt modelId="{4894025D-D187-4965-9B75-5CB396532BED}" type="pres">
      <dgm:prSet presAssocID="{636E2F4F-3D76-4D11-B5DE-54C4F9368135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741E468E-E8AE-4E01-808D-85F6B2D3C277}" type="pres">
      <dgm:prSet presAssocID="{0BB0807C-4A8D-40B8-A684-B24CCA9687E3}" presName="Accent3" presStyleCnt="0"/>
      <dgm:spPr/>
    </dgm:pt>
    <dgm:pt modelId="{13F95512-E440-4D3B-879D-B0815AC4A9C1}" type="pres">
      <dgm:prSet presAssocID="{0BB0807C-4A8D-40B8-A684-B24CCA9687E3}" presName="Accent" presStyleLbl="node1" presStyleIdx="1" presStyleCnt="4"/>
      <dgm:spPr/>
    </dgm:pt>
    <dgm:pt modelId="{2665EC2E-4F27-4908-B44D-D3CB6AB27D50}" type="pres">
      <dgm:prSet presAssocID="{0BB0807C-4A8D-40B8-A684-B24CCA9687E3}" presName="ParentBackground3" presStyleCnt="0"/>
      <dgm:spPr/>
    </dgm:pt>
    <dgm:pt modelId="{5840A56F-A5CC-475D-8BEF-F9EFA3A907E5}" type="pres">
      <dgm:prSet presAssocID="{0BB0807C-4A8D-40B8-A684-B24CCA9687E3}" presName="ParentBackground" presStyleLbl="fgAcc1" presStyleIdx="1" presStyleCnt="4"/>
      <dgm:spPr/>
    </dgm:pt>
    <dgm:pt modelId="{F2A15A69-61F7-4B47-B04A-79C649C3D383}" type="pres">
      <dgm:prSet presAssocID="{0BB0807C-4A8D-40B8-A684-B24CCA9687E3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71FD4A3C-9751-43A2-A350-E4780D55614E}" type="pres">
      <dgm:prSet presAssocID="{2514717C-22C6-4806-A2BC-7A3CBB44A277}" presName="Accent2" presStyleCnt="0"/>
      <dgm:spPr/>
    </dgm:pt>
    <dgm:pt modelId="{92E8CE32-0A2A-4E7E-8555-6845B69B16E5}" type="pres">
      <dgm:prSet presAssocID="{2514717C-22C6-4806-A2BC-7A3CBB44A277}" presName="Accent" presStyleLbl="node1" presStyleIdx="2" presStyleCnt="4"/>
      <dgm:spPr/>
    </dgm:pt>
    <dgm:pt modelId="{D98C8B0B-A3D8-4BD7-9B38-5795D5FFC8A5}" type="pres">
      <dgm:prSet presAssocID="{2514717C-22C6-4806-A2BC-7A3CBB44A277}" presName="ParentBackground2" presStyleCnt="0"/>
      <dgm:spPr/>
    </dgm:pt>
    <dgm:pt modelId="{A3B80049-757B-481A-BFFD-D8B0F3C10DC6}" type="pres">
      <dgm:prSet presAssocID="{2514717C-22C6-4806-A2BC-7A3CBB44A277}" presName="ParentBackground" presStyleLbl="fgAcc1" presStyleIdx="2" presStyleCnt="4"/>
      <dgm:spPr/>
    </dgm:pt>
    <dgm:pt modelId="{6AC8AA4D-9BA7-47DD-8E55-5F2FF7525F5D}" type="pres">
      <dgm:prSet presAssocID="{2514717C-22C6-4806-A2BC-7A3CBB44A277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6CA2A70E-4713-432F-9272-212EF64115BB}" type="pres">
      <dgm:prSet presAssocID="{4D160643-F973-4F85-9B32-D333AB3A23B9}" presName="Accent1" presStyleCnt="0"/>
      <dgm:spPr/>
    </dgm:pt>
    <dgm:pt modelId="{715869A2-664A-406A-A26D-1E318886016F}" type="pres">
      <dgm:prSet presAssocID="{4D160643-F973-4F85-9B32-D333AB3A23B9}" presName="Accent" presStyleLbl="node1" presStyleIdx="3" presStyleCnt="4"/>
      <dgm:spPr/>
    </dgm:pt>
    <dgm:pt modelId="{232A1404-86B2-44C7-9A83-B207FCF17A0F}" type="pres">
      <dgm:prSet presAssocID="{4D160643-F973-4F85-9B32-D333AB3A23B9}" presName="ParentBackground1" presStyleCnt="0"/>
      <dgm:spPr/>
    </dgm:pt>
    <dgm:pt modelId="{1A44842D-EDDC-40A2-827E-47719319F440}" type="pres">
      <dgm:prSet presAssocID="{4D160643-F973-4F85-9B32-D333AB3A23B9}" presName="ParentBackground" presStyleLbl="fgAcc1" presStyleIdx="3" presStyleCnt="4"/>
      <dgm:spPr/>
    </dgm:pt>
    <dgm:pt modelId="{01FD675B-203C-434A-A694-1D9CE99B9DF6}" type="pres">
      <dgm:prSet presAssocID="{4D160643-F973-4F85-9B32-D333AB3A23B9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BE9A3815-2778-4650-BAFB-0065D7337856}" srcId="{830B47F8-9E75-40F8-9A75-52F0656C0F39}" destId="{636E2F4F-3D76-4D11-B5DE-54C4F9368135}" srcOrd="3" destOrd="0" parTransId="{3BCBAE79-3C11-49BD-913F-FA44582169D0}" sibTransId="{FB7FD4B9-51C3-4AA1-971D-967C9C4DA35E}"/>
    <dgm:cxn modelId="{00C24120-0A2B-4652-A364-D898F4796322}" srcId="{830B47F8-9E75-40F8-9A75-52F0656C0F39}" destId="{4D160643-F973-4F85-9B32-D333AB3A23B9}" srcOrd="0" destOrd="0" parTransId="{DA3085FB-1130-410C-9471-2F00C5423FA8}" sibTransId="{2851595B-6BC3-4F5D-A5C3-774A1507660B}"/>
    <dgm:cxn modelId="{A0384921-BF48-40EF-A98E-5948A9749AED}" type="presOf" srcId="{636E2F4F-3D76-4D11-B5DE-54C4F9368135}" destId="{6DE5BAD8-68FE-484F-BCDA-9C42E5854E8B}" srcOrd="0" destOrd="0" presId="urn:microsoft.com/office/officeart/2011/layout/CircleProcess"/>
    <dgm:cxn modelId="{3DA18F6D-50B3-417E-8330-ED7EE8FC8F9F}" type="presOf" srcId="{2514717C-22C6-4806-A2BC-7A3CBB44A277}" destId="{6AC8AA4D-9BA7-47DD-8E55-5F2FF7525F5D}" srcOrd="1" destOrd="0" presId="urn:microsoft.com/office/officeart/2011/layout/CircleProcess"/>
    <dgm:cxn modelId="{1D696374-F318-45A8-98EE-E6D946C3473C}" srcId="{830B47F8-9E75-40F8-9A75-52F0656C0F39}" destId="{2514717C-22C6-4806-A2BC-7A3CBB44A277}" srcOrd="1" destOrd="0" parTransId="{2FB70DC9-1C5B-40A9-8390-08E31764F467}" sibTransId="{4B4CDF3E-09D0-4A0B-9A07-1A561D43A390}"/>
    <dgm:cxn modelId="{4986F677-05D2-4C7D-AE62-EE1A48D5D641}" type="presOf" srcId="{0BB0807C-4A8D-40B8-A684-B24CCA9687E3}" destId="{F2A15A69-61F7-4B47-B04A-79C649C3D383}" srcOrd="1" destOrd="0" presId="urn:microsoft.com/office/officeart/2011/layout/CircleProcess"/>
    <dgm:cxn modelId="{A0DF2289-0DAE-49CC-A470-382390E7F188}" type="presOf" srcId="{2514717C-22C6-4806-A2BC-7A3CBB44A277}" destId="{A3B80049-757B-481A-BFFD-D8B0F3C10DC6}" srcOrd="0" destOrd="0" presId="urn:microsoft.com/office/officeart/2011/layout/CircleProcess"/>
    <dgm:cxn modelId="{9480D496-AD7B-4AA8-A180-184CA9E58B8B}" type="presOf" srcId="{636E2F4F-3D76-4D11-B5DE-54C4F9368135}" destId="{4894025D-D187-4965-9B75-5CB396532BED}" srcOrd="1" destOrd="0" presId="urn:microsoft.com/office/officeart/2011/layout/CircleProcess"/>
    <dgm:cxn modelId="{44A29EB5-ADC6-454D-8204-73A94D87AFCB}" type="presOf" srcId="{4D160643-F973-4F85-9B32-D333AB3A23B9}" destId="{1A44842D-EDDC-40A2-827E-47719319F440}" srcOrd="0" destOrd="0" presId="urn:microsoft.com/office/officeart/2011/layout/CircleProcess"/>
    <dgm:cxn modelId="{DB8D66BA-CAAD-4036-A25D-E9DFEE8D4523}" srcId="{830B47F8-9E75-40F8-9A75-52F0656C0F39}" destId="{0BB0807C-4A8D-40B8-A684-B24CCA9687E3}" srcOrd="2" destOrd="0" parTransId="{6F72EC40-E3DA-456A-B4D1-B5F27D7B5360}" sibTransId="{12994663-2BF9-440D-A5DE-4223A0A63886}"/>
    <dgm:cxn modelId="{A0C17FC6-7005-44B9-898B-CC0E27A3A9B3}" type="presOf" srcId="{4D160643-F973-4F85-9B32-D333AB3A23B9}" destId="{01FD675B-203C-434A-A694-1D9CE99B9DF6}" srcOrd="1" destOrd="0" presId="urn:microsoft.com/office/officeart/2011/layout/CircleProcess"/>
    <dgm:cxn modelId="{518473CE-5CC2-434E-9D05-A4F658596E17}" type="presOf" srcId="{0BB0807C-4A8D-40B8-A684-B24CCA9687E3}" destId="{5840A56F-A5CC-475D-8BEF-F9EFA3A907E5}" srcOrd="0" destOrd="0" presId="urn:microsoft.com/office/officeart/2011/layout/CircleProcess"/>
    <dgm:cxn modelId="{55E50DE2-0658-4766-8F1D-ECF14763D05D}" type="presOf" srcId="{830B47F8-9E75-40F8-9A75-52F0656C0F39}" destId="{F2D6909F-5696-46FC-B9F2-20088C73C30C}" srcOrd="0" destOrd="0" presId="urn:microsoft.com/office/officeart/2011/layout/CircleProcess"/>
    <dgm:cxn modelId="{2EE4E027-1B02-4AAB-B72D-0FBD36D7D498}" type="presParOf" srcId="{F2D6909F-5696-46FC-B9F2-20088C73C30C}" destId="{7D3A55DB-8E21-4EBC-B2DD-8023D4F9E5D4}" srcOrd="0" destOrd="0" presId="urn:microsoft.com/office/officeart/2011/layout/CircleProcess"/>
    <dgm:cxn modelId="{F9F44B7B-0469-47CA-B66F-E19C7F9CA381}" type="presParOf" srcId="{7D3A55DB-8E21-4EBC-B2DD-8023D4F9E5D4}" destId="{F1BC800A-9DBE-4516-84AD-AD99D1946C14}" srcOrd="0" destOrd="0" presId="urn:microsoft.com/office/officeart/2011/layout/CircleProcess"/>
    <dgm:cxn modelId="{408A4E1B-85A4-41F2-8268-DC9CDD90BF61}" type="presParOf" srcId="{F2D6909F-5696-46FC-B9F2-20088C73C30C}" destId="{664DAFBD-7B25-4D93-9923-BA59C32E41DF}" srcOrd="1" destOrd="0" presId="urn:microsoft.com/office/officeart/2011/layout/CircleProcess"/>
    <dgm:cxn modelId="{EB77718A-5E86-43FE-A65F-1AE0E54E4548}" type="presParOf" srcId="{664DAFBD-7B25-4D93-9923-BA59C32E41DF}" destId="{6DE5BAD8-68FE-484F-BCDA-9C42E5854E8B}" srcOrd="0" destOrd="0" presId="urn:microsoft.com/office/officeart/2011/layout/CircleProcess"/>
    <dgm:cxn modelId="{531C2AEA-7D17-446A-91EC-2D1583DC5670}" type="presParOf" srcId="{F2D6909F-5696-46FC-B9F2-20088C73C30C}" destId="{4894025D-D187-4965-9B75-5CB396532BED}" srcOrd="2" destOrd="0" presId="urn:microsoft.com/office/officeart/2011/layout/CircleProcess"/>
    <dgm:cxn modelId="{12F6C062-8505-4842-AF4F-983065736E36}" type="presParOf" srcId="{F2D6909F-5696-46FC-B9F2-20088C73C30C}" destId="{741E468E-E8AE-4E01-808D-85F6B2D3C277}" srcOrd="3" destOrd="0" presId="urn:microsoft.com/office/officeart/2011/layout/CircleProcess"/>
    <dgm:cxn modelId="{58167DBD-21F7-4CB6-8C17-3B76DB961731}" type="presParOf" srcId="{741E468E-E8AE-4E01-808D-85F6B2D3C277}" destId="{13F95512-E440-4D3B-879D-B0815AC4A9C1}" srcOrd="0" destOrd="0" presId="urn:microsoft.com/office/officeart/2011/layout/CircleProcess"/>
    <dgm:cxn modelId="{C238AA95-B87D-44FC-B32B-4363D71269BB}" type="presParOf" srcId="{F2D6909F-5696-46FC-B9F2-20088C73C30C}" destId="{2665EC2E-4F27-4908-B44D-D3CB6AB27D50}" srcOrd="4" destOrd="0" presId="urn:microsoft.com/office/officeart/2011/layout/CircleProcess"/>
    <dgm:cxn modelId="{4A5A5AE5-6D17-40D6-A1B4-20BEEB9C6209}" type="presParOf" srcId="{2665EC2E-4F27-4908-B44D-D3CB6AB27D50}" destId="{5840A56F-A5CC-475D-8BEF-F9EFA3A907E5}" srcOrd="0" destOrd="0" presId="urn:microsoft.com/office/officeart/2011/layout/CircleProcess"/>
    <dgm:cxn modelId="{6270E704-C9D4-4548-9A44-1EC6AB83C921}" type="presParOf" srcId="{F2D6909F-5696-46FC-B9F2-20088C73C30C}" destId="{F2A15A69-61F7-4B47-B04A-79C649C3D383}" srcOrd="5" destOrd="0" presId="urn:microsoft.com/office/officeart/2011/layout/CircleProcess"/>
    <dgm:cxn modelId="{512B073D-F228-4E20-AF01-7036BE887B99}" type="presParOf" srcId="{F2D6909F-5696-46FC-B9F2-20088C73C30C}" destId="{71FD4A3C-9751-43A2-A350-E4780D55614E}" srcOrd="6" destOrd="0" presId="urn:microsoft.com/office/officeart/2011/layout/CircleProcess"/>
    <dgm:cxn modelId="{77B5BF09-B2E4-4A3F-B163-E5204136FE3C}" type="presParOf" srcId="{71FD4A3C-9751-43A2-A350-E4780D55614E}" destId="{92E8CE32-0A2A-4E7E-8555-6845B69B16E5}" srcOrd="0" destOrd="0" presId="urn:microsoft.com/office/officeart/2011/layout/CircleProcess"/>
    <dgm:cxn modelId="{74CB0F48-D829-4ABE-9470-5E4E805BC456}" type="presParOf" srcId="{F2D6909F-5696-46FC-B9F2-20088C73C30C}" destId="{D98C8B0B-A3D8-4BD7-9B38-5795D5FFC8A5}" srcOrd="7" destOrd="0" presId="urn:microsoft.com/office/officeart/2011/layout/CircleProcess"/>
    <dgm:cxn modelId="{1BDFEF15-C904-46F9-8929-771F4749445F}" type="presParOf" srcId="{D98C8B0B-A3D8-4BD7-9B38-5795D5FFC8A5}" destId="{A3B80049-757B-481A-BFFD-D8B0F3C10DC6}" srcOrd="0" destOrd="0" presId="urn:microsoft.com/office/officeart/2011/layout/CircleProcess"/>
    <dgm:cxn modelId="{D3F0148B-333A-4D5E-BA16-102A66322DAC}" type="presParOf" srcId="{F2D6909F-5696-46FC-B9F2-20088C73C30C}" destId="{6AC8AA4D-9BA7-47DD-8E55-5F2FF7525F5D}" srcOrd="8" destOrd="0" presId="urn:microsoft.com/office/officeart/2011/layout/CircleProcess"/>
    <dgm:cxn modelId="{FC6F5A0C-8D72-46F8-97D8-35478B9DE2F3}" type="presParOf" srcId="{F2D6909F-5696-46FC-B9F2-20088C73C30C}" destId="{6CA2A70E-4713-432F-9272-212EF64115BB}" srcOrd="9" destOrd="0" presId="urn:microsoft.com/office/officeart/2011/layout/CircleProcess"/>
    <dgm:cxn modelId="{9E3F5159-0725-46AF-BAC1-FCCF36D65220}" type="presParOf" srcId="{6CA2A70E-4713-432F-9272-212EF64115BB}" destId="{715869A2-664A-406A-A26D-1E318886016F}" srcOrd="0" destOrd="0" presId="urn:microsoft.com/office/officeart/2011/layout/CircleProcess"/>
    <dgm:cxn modelId="{F0627A6D-F3B5-4BD2-89E5-FE77F4632800}" type="presParOf" srcId="{F2D6909F-5696-46FC-B9F2-20088C73C30C}" destId="{232A1404-86B2-44C7-9A83-B207FCF17A0F}" srcOrd="10" destOrd="0" presId="urn:microsoft.com/office/officeart/2011/layout/CircleProcess"/>
    <dgm:cxn modelId="{07991510-DBE7-4C01-89B4-D3B16C7C00B1}" type="presParOf" srcId="{232A1404-86B2-44C7-9A83-B207FCF17A0F}" destId="{1A44842D-EDDC-40A2-827E-47719319F440}" srcOrd="0" destOrd="0" presId="urn:microsoft.com/office/officeart/2011/layout/CircleProcess"/>
    <dgm:cxn modelId="{AC48F1E3-67B3-4343-A70B-CF9CC01483D6}" type="presParOf" srcId="{F2D6909F-5696-46FC-B9F2-20088C73C30C}" destId="{01FD675B-203C-434A-A694-1D9CE99B9DF6}" srcOrd="11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BC800A-9DBE-4516-84AD-AD99D1946C14}">
      <dsp:nvSpPr>
        <dsp:cNvPr id="0" name=""/>
        <dsp:cNvSpPr/>
      </dsp:nvSpPr>
      <dsp:spPr>
        <a:xfrm>
          <a:off x="6207291" y="1780596"/>
          <a:ext cx="1857705" cy="18578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E5BAD8-68FE-484F-BCDA-9C42E5854E8B}">
      <dsp:nvSpPr>
        <dsp:cNvPr id="0" name=""/>
        <dsp:cNvSpPr/>
      </dsp:nvSpPr>
      <dsp:spPr>
        <a:xfrm>
          <a:off x="6269427" y="1842533"/>
          <a:ext cx="1734230" cy="1733925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Negara</a:t>
          </a:r>
          <a:endParaRPr lang="en-ID" sz="1900" kern="1200" dirty="0"/>
        </a:p>
      </dsp:txBody>
      <dsp:txXfrm>
        <a:off x="6517174" y="2090284"/>
        <a:ext cx="1238735" cy="1238424"/>
      </dsp:txXfrm>
    </dsp:sp>
    <dsp:sp modelId="{13F95512-E440-4D3B-879D-B0815AC4A9C1}">
      <dsp:nvSpPr>
        <dsp:cNvPr id="0" name=""/>
        <dsp:cNvSpPr/>
      </dsp:nvSpPr>
      <dsp:spPr>
        <a:xfrm rot="2700000">
          <a:off x="4279469" y="1780465"/>
          <a:ext cx="1857735" cy="1857735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40A56F-A5CC-475D-8BEF-F9EFA3A907E5}">
      <dsp:nvSpPr>
        <dsp:cNvPr id="0" name=""/>
        <dsp:cNvSpPr/>
      </dsp:nvSpPr>
      <dsp:spPr>
        <a:xfrm>
          <a:off x="4349586" y="1842533"/>
          <a:ext cx="1734230" cy="1733925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Kota</a:t>
          </a:r>
          <a:endParaRPr lang="en-ID" sz="1900" kern="1200" dirty="0"/>
        </a:p>
      </dsp:txBody>
      <dsp:txXfrm>
        <a:off x="4597333" y="2090284"/>
        <a:ext cx="1238735" cy="1238424"/>
      </dsp:txXfrm>
    </dsp:sp>
    <dsp:sp modelId="{92E8CE32-0A2A-4E7E-8555-6845B69B16E5}">
      <dsp:nvSpPr>
        <dsp:cNvPr id="0" name=""/>
        <dsp:cNvSpPr/>
      </dsp:nvSpPr>
      <dsp:spPr>
        <a:xfrm rot="2700000">
          <a:off x="2367593" y="1780465"/>
          <a:ext cx="1857735" cy="1857735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B80049-757B-481A-BFFD-D8B0F3C10DC6}">
      <dsp:nvSpPr>
        <dsp:cNvPr id="0" name=""/>
        <dsp:cNvSpPr/>
      </dsp:nvSpPr>
      <dsp:spPr>
        <a:xfrm>
          <a:off x="2429745" y="1842533"/>
          <a:ext cx="1734230" cy="1733925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Link </a:t>
          </a:r>
          <a:r>
            <a:rPr lang="en-US" sz="1900" kern="1200" dirty="0" err="1"/>
            <a:t>url</a:t>
          </a:r>
          <a:r>
            <a:rPr lang="en-US" sz="1900" kern="1200" dirty="0"/>
            <a:t> </a:t>
          </a:r>
          <a:r>
            <a:rPr lang="en-US" sz="1900" kern="1200" dirty="0" err="1"/>
            <a:t>acmecom</a:t>
          </a:r>
          <a:endParaRPr lang="en-ID" sz="1900" kern="1200" dirty="0"/>
        </a:p>
      </dsp:txBody>
      <dsp:txXfrm>
        <a:off x="2677492" y="2090284"/>
        <a:ext cx="1238735" cy="1238424"/>
      </dsp:txXfrm>
    </dsp:sp>
    <dsp:sp modelId="{715869A2-664A-406A-A26D-1E318886016F}">
      <dsp:nvSpPr>
        <dsp:cNvPr id="0" name=""/>
        <dsp:cNvSpPr/>
      </dsp:nvSpPr>
      <dsp:spPr>
        <a:xfrm rot="2700000">
          <a:off x="447752" y="1780465"/>
          <a:ext cx="1857735" cy="1857735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44842D-EDDC-40A2-827E-47719319F440}">
      <dsp:nvSpPr>
        <dsp:cNvPr id="0" name=""/>
        <dsp:cNvSpPr/>
      </dsp:nvSpPr>
      <dsp:spPr>
        <a:xfrm>
          <a:off x="509903" y="1842533"/>
          <a:ext cx="1734230" cy="1733925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Clickstream</a:t>
          </a:r>
          <a:endParaRPr lang="en-ID" sz="1900" kern="1200" dirty="0"/>
        </a:p>
      </dsp:txBody>
      <dsp:txXfrm>
        <a:off x="757650" y="2090284"/>
        <a:ext cx="1238735" cy="12384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79FAB4-AB29-42DE-8334-CA520D20CA54}" type="datetimeFigureOut">
              <a:rPr lang="en-ID" smtClean="0"/>
              <a:t>19/12/2019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E07788-4B2F-433E-90EC-8BB45507A03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66940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Assalammu’alaikum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Wr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Wb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.,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selamat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siang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bu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ratna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bu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prima,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dan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bu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diyana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Perkenalkan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nama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saya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naiza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astri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wulandari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pada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siang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hari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ini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saya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akan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menjelaskan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mengenai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skripsi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saya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yaitu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pengembangan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sistem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penilaian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esai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pendek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otomatis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(simple-o)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dengan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bahasa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indonesia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menggunakan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algoritma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k-means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dan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metode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latent semantic analysis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seiring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dengan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perkembangan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teknologi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E-learning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merupakan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penggunaan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teknologi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informasi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dan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komunikasi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untuk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proses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belajar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dan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mengajar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salah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satu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fungsi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elearning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adalah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ujian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online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jenis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soal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yang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sering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digunakan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adalah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pilihan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ganda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karna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kemudahannya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untuk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dikoreksi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secara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otomatis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Jenis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soal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esai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masih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belum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banyak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diterapkan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di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ujian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online,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karena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sulitnya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memeriksa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jawaban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secara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otomatis</a:t>
            </a:r>
            <a:endParaRPr lang="en-US" sz="1100" b="1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54119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seiring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dengan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perkembangan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teknologi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E-learning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merupakan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penggunaan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teknologi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informasi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dan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komunikasi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untuk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proses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belajar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dan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mengajar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salah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satu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fungsi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elearning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adalah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ujian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online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jenis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soal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yang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sering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digunakan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adalah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pilihan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ganda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karna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kemudahannya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untuk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dikoreksi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secara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otomatis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Jenis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soal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esai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masih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belum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banyak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diterapkan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di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ujian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online,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karena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sulitnya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memeriksa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jawaban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secara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otomatis</a:t>
            </a:r>
            <a:endParaRPr lang="en-US" sz="1100" b="1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916365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seiring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dengan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perkembangan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teknologi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E-learning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merupakan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penggunaan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teknologi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informasi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dan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komunikasi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untuk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proses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belajar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dan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mengajar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salah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satu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fungsi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elearning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adalah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ujian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online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jenis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soal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yang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sering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digunakan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adalah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pilihan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ganda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karna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kemudahannya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untuk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dikoreksi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secara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otomatis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Jenis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soal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esai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masih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belum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banyak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diterapkan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di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ujian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online,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karena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sulitnya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memeriksa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jawaban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secara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otomatis</a:t>
            </a:r>
            <a:endParaRPr lang="en-US" sz="1100" b="1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466807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seiring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dengan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perkembangan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teknologi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E-learning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merupakan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penggunaan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teknologi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informasi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dan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komunikasi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untuk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proses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belajar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dan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mengajar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salah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satu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fungsi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elearning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adalah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ujian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online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jenis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soal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yang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sering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digunakan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adalah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pilihan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ganda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karna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kemudahannya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untuk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dikoreksi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secara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otomatis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Jenis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soal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esai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masih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belum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banyak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diterapkan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di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ujian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online,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karena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sulitnya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memeriksa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jawaban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secara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otomatis</a:t>
            </a:r>
            <a:endParaRPr lang="en-US" sz="1100" b="1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74811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seiring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dengan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perkembangan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teknologi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E-learning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merupakan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penggunaan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teknologi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informasi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dan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komunikasi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untuk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proses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belajar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dan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mengajar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salah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satu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fungsi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elearning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adalah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ujian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online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jenis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soal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yang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sering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digunakan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adalah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pilihan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ganda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karna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kemudahannya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untuk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dikoreksi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secara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otomatis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Jenis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soal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esai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masih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belum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banyak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diterapkan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di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ujian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online,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karena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sulitnya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memeriksa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jawaban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secara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otomatis</a:t>
            </a:r>
            <a:endParaRPr lang="en-US" sz="1100" b="1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54471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seiring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dengan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perkembangan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teknologi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E-learning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merupakan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penggunaan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teknologi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informasi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dan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komunikasi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untuk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proses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belajar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dan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mengajar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salah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satu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fungsi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elearning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adalah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ujian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online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jenis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soal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yang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sering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digunakan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adalah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pilihan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ganda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karna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kemudahannya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untuk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dikoreksi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secara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otomatis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Jenis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soal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esai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masih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belum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banyak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diterapkan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di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ujian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online,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karena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sulitnya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memeriksa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jawaban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secara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otomatis</a:t>
            </a:r>
            <a:endParaRPr lang="en-US" sz="1100" b="1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602443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seiring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dengan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perkembangan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teknologi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E-learning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merupakan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penggunaan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teknologi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informasi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dan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komunikasi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untuk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proses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belajar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dan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mengajar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salah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satu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fungsi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elearning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adalah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ujian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online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jenis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soal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yang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sering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digunakan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adalah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pilihan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ganda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karna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kemudahannya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untuk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dikoreksi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secara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otomatis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Jenis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soal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esai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masih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belum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banyak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diterapkan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di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ujian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online,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karena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sulitnya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memeriksa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jawaban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secara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otomatis</a:t>
            </a:r>
            <a:endParaRPr lang="en-US" sz="1100" b="1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189042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seiring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dengan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perkembangan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teknologi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E-learning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merupakan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penggunaan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teknologi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informasi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dan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komunikasi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untuk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proses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belajar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dan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mengajar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salah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satu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fungsi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elearning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adalah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ujian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online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jenis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soal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yang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sering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digunakan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adalah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pilihan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ganda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karna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kemudahannya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untuk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dikoreksi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secara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otomatis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Jenis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soal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esai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masih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belum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banyak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diterapkan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di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ujian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online,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karena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sulitnya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memeriksa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jawaban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secara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otomatis</a:t>
            </a:r>
            <a:endParaRPr lang="en-US" sz="1100" b="1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259405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seiring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dengan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perkembangan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teknologi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E-learning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merupakan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penggunaan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teknologi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informasi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dan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komunikasi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untuk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proses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belajar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dan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mengajar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salah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satu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fungsi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elearning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adalah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ujian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online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jenis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soal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yang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sering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digunakan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adalah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pilihan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ganda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karna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kemudahannya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untuk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dikoreksi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secara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otomatis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Jenis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soal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esai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masih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belum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banyak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diterapkan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di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ujian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online,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karena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sulitnya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memeriksa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jawaban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secara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otomatis</a:t>
            </a:r>
            <a:endParaRPr lang="en-US" sz="1100" b="1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685499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seiring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dengan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perkembangan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teknologi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E-learning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merupakan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penggunaan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teknologi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informasi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dan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komunikasi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untuk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proses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belajar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dan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mengajar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salah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satu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fungsi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elearning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adalah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ujian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online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jenis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soal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yang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sering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digunakan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adalah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pilihan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ganda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karna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kemudahannya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untuk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dikoreksi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secara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otomatis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Jenis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soal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esai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masih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belum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banyak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diterapkan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di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ujian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online,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karena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sulitnya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memeriksa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jawaban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secara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otomatis</a:t>
            </a:r>
            <a:endParaRPr lang="en-US" sz="1100" b="1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39661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14784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ed75ccf_01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seiring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dengan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perkembangan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teknologi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E-learning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merupakan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penggunaan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teknologi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informasi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dan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komunikasi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untuk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proses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belajar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dan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mengajar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salah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satu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fungsi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elearning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adalah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ujian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online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jenis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soal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yang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sering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digunakan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adalah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pilihan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ganda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karna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kemudahannya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untuk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dikoreksi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secara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otomatis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Jenis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soal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esai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masih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belum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banyak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diterapkan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di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ujian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online,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karena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sulitnya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memeriksa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jawaban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secara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otomatis</a:t>
            </a:r>
            <a:endParaRPr lang="en-US" sz="1100" b="1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seiring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dengan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perkembangan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teknologi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E-learning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merupakan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penggunaan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teknologi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informasi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dan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komunikasi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untuk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proses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belajar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dan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mengajar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salah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satu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fungsi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elearning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adalah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ujian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online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jenis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soal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yang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sering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digunakan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adalah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pilihan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ganda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karna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kemudahannya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untuk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dikoreksi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secara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otomatis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Jenis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soal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esai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masih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belum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banyak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diterapkan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di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ujian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online,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karena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sulitnya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memeriksa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jawaban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secara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otomatis</a:t>
            </a:r>
            <a:endParaRPr lang="en-US" sz="1100" b="1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40895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seiring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dengan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perkembangan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teknologi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E-learning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merupakan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penggunaan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teknologi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informasi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dan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komunikasi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untuk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proses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belajar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dan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mengajar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salah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satu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fungsi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elearning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adalah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ujian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online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jenis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soal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yang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sering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digunakan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adalah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pilihan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ganda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karna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kemudahannya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untuk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dikoreksi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secara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otomatis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Jenis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soal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esai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masih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belum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banyak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diterapkan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di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ujian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online,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karena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sulitnya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memeriksa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jawaban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secara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otomatis</a:t>
            </a:r>
            <a:endParaRPr lang="en-US" sz="1100" b="1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379383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seiring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dengan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perkembangan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teknologi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E-learning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merupakan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penggunaan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teknologi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informasi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dan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komunikasi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untuk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proses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belajar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dan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mengajar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salah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satu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fungsi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elearning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adalah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ujian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online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jenis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soal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yang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sering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digunakan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adalah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pilihan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ganda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karna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kemudahannya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untuk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dikoreksi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secara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otomatis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Jenis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soal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esai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masih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belum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banyak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diterapkan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di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ujian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online,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karena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sulitnya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memeriksa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jawaban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secara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otomatis</a:t>
            </a:r>
            <a:endParaRPr lang="en-US" sz="1100" b="1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713491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seiring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dengan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perkembangan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teknologi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E-learning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merupakan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penggunaan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teknologi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informasi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dan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komunikasi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untuk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proses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belajar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dan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mengajar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salah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satu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fungsi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elearning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adalah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ujian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online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jenis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soal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yang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sering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digunakan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adalah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pilihan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ganda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karna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kemudahannya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untuk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dikoreksi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secara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otomatis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Jenis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soal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esai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masih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belum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banyak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diterapkan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di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ujian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online,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karena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sulitnya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memeriksa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jawaban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secara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otomatis</a:t>
            </a:r>
            <a:endParaRPr lang="en-US" sz="1100" b="1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106669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seiring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dengan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perkembangan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teknologi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E-learning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merupakan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penggunaan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teknologi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informasi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dan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komunikasi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untuk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proses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belajar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dan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mengajar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salah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satu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fungsi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elearning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adalah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ujian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online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jenis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soal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yang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sering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digunakan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adalah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pilihan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ganda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karna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kemudahannya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untuk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dikoreksi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secara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otomatis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Jenis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soal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esai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masih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belum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banyak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diterapkan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di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ujian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online,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karena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sulitnya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memeriksa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jawaban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secara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otomatis</a:t>
            </a:r>
            <a:endParaRPr lang="en-US" sz="1100" b="1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45236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seiring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dengan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perkembangan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teknologi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E-learning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merupakan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penggunaan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teknologi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informasi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dan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komunikasi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untuk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proses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belajar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dan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mengajar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salah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satu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fungsi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elearning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adalah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ujian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online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jenis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soal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yang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sering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digunakan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adalah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pilihan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ganda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karna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kemudahannya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untuk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dikoreksi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secara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otomatis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Jenis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soal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esai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masih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belum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banyak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diterapkan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di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ujian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online,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karena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sulitnya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memeriksa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jawaban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secara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otomatis</a:t>
            </a:r>
            <a:endParaRPr lang="en-US" sz="1100" b="1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65729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25425A7A-72EF-44A4-AC71-6F17595DA1B6}" type="datetimeFigureOut">
              <a:rPr lang="en-ID" smtClean="0"/>
              <a:t>19/12/2019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0D12C8B9-3DC0-4005-86BD-F954FC1B473F}" type="slidenum">
              <a:rPr lang="en-ID" smtClean="0"/>
              <a:t>‹#›</a:t>
            </a:fld>
            <a:endParaRPr lang="en-ID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905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25A7A-72EF-44A4-AC71-6F17595DA1B6}" type="datetimeFigureOut">
              <a:rPr lang="en-ID" smtClean="0"/>
              <a:t>19/12/2019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C8B9-3DC0-4005-86BD-F954FC1B473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48783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25425A7A-72EF-44A4-AC71-6F17595DA1B6}" type="datetimeFigureOut">
              <a:rPr lang="en-ID" smtClean="0"/>
              <a:t>19/12/2019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0D12C8B9-3DC0-4005-86BD-F954FC1B473F}" type="slidenum">
              <a:rPr lang="en-ID" smtClean="0"/>
              <a:t>‹#›</a:t>
            </a:fld>
            <a:endParaRPr lang="en-ID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1508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25A7A-72EF-44A4-AC71-6F17595DA1B6}" type="datetimeFigureOut">
              <a:rPr lang="en-ID" smtClean="0"/>
              <a:t>19/12/2019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C8B9-3DC0-4005-86BD-F954FC1B473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55217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5425A7A-72EF-44A4-AC71-6F17595DA1B6}" type="datetimeFigureOut">
              <a:rPr lang="en-ID" smtClean="0"/>
              <a:t>19/12/2019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0D12C8B9-3DC0-4005-86BD-F954FC1B473F}" type="slidenum">
              <a:rPr lang="en-ID" smtClean="0"/>
              <a:t>‹#›</a:t>
            </a:fld>
            <a:endParaRPr lang="en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39300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25A7A-72EF-44A4-AC71-6F17595DA1B6}" type="datetimeFigureOut">
              <a:rPr lang="en-ID" smtClean="0"/>
              <a:t>19/12/2019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C8B9-3DC0-4005-86BD-F954FC1B473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65523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25A7A-72EF-44A4-AC71-6F17595DA1B6}" type="datetimeFigureOut">
              <a:rPr lang="en-ID" smtClean="0"/>
              <a:t>19/12/2019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C8B9-3DC0-4005-86BD-F954FC1B473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20971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25A7A-72EF-44A4-AC71-6F17595DA1B6}" type="datetimeFigureOut">
              <a:rPr lang="en-ID" smtClean="0"/>
              <a:t>19/12/2019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C8B9-3DC0-4005-86BD-F954FC1B473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74009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25A7A-72EF-44A4-AC71-6F17595DA1B6}" type="datetimeFigureOut">
              <a:rPr lang="en-ID" smtClean="0"/>
              <a:t>19/12/2019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C8B9-3DC0-4005-86BD-F954FC1B473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575883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25425A7A-72EF-44A4-AC71-6F17595DA1B6}" type="datetimeFigureOut">
              <a:rPr lang="en-ID" smtClean="0"/>
              <a:t>19/12/2019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0D12C8B9-3DC0-4005-86BD-F954FC1B473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559504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25425A7A-72EF-44A4-AC71-6F17595DA1B6}" type="datetimeFigureOut">
              <a:rPr lang="en-ID" smtClean="0"/>
              <a:t>19/12/2019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0D12C8B9-3DC0-4005-86BD-F954FC1B473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51343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25425A7A-72EF-44A4-AC71-6F17595DA1B6}" type="datetimeFigureOut">
              <a:rPr lang="en-ID" smtClean="0"/>
              <a:t>19/12/2019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0D12C8B9-3DC0-4005-86BD-F954FC1B473F}" type="slidenum">
              <a:rPr lang="en-ID" smtClean="0"/>
              <a:t>‹#›</a:t>
            </a:fld>
            <a:endParaRPr lang="en-ID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1109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cme.com/SH55126545/VD55177927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jpg"/><Relationship Id="rId5" Type="http://schemas.openxmlformats.org/officeDocument/2006/relationships/hyperlink" Target="http://www.acme.com/SH559026/VD5582785" TargetMode="External"/><Relationship Id="rId4" Type="http://schemas.openxmlformats.org/officeDocument/2006/relationships/hyperlink" Target="http://www.acme.com/SH559056/VD5518166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cme.com/SH55126545/VD55177927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jpg"/><Relationship Id="rId5" Type="http://schemas.openxmlformats.org/officeDocument/2006/relationships/hyperlink" Target="http://www.acme.com/SH559026/VD5582785" TargetMode="External"/><Relationship Id="rId4" Type="http://schemas.openxmlformats.org/officeDocument/2006/relationships/hyperlink" Target="http://www.acme.com/SH559056/VD5518166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rnawulandarii/clickstreamrealtime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jpg"/><Relationship Id="rId4" Type="http://schemas.openxmlformats.org/officeDocument/2006/relationships/hyperlink" Target="https://www.facebook.com/photo.php?fbid=2488592514583033&amp;set=a.303344356441204&amp;type=3&amp;theater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title"/>
          </p:nvPr>
        </p:nvSpPr>
        <p:spPr>
          <a:xfrm>
            <a:off x="2834987" y="1761011"/>
            <a:ext cx="6522025" cy="184171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ctr"/>
            <a:r>
              <a:rPr lang="en-US" sz="2400" b="0" dirty="0" err="1">
                <a:solidFill>
                  <a:schemeClr val="tx2">
                    <a:lumMod val="50000"/>
                  </a:schemeClr>
                </a:solidFill>
              </a:rPr>
              <a:t>Ujian</a:t>
            </a:r>
            <a:r>
              <a:rPr lang="en-US" sz="2400" b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400" b="0" dirty="0" err="1">
                <a:solidFill>
                  <a:schemeClr val="tx2">
                    <a:lumMod val="50000"/>
                  </a:schemeClr>
                </a:solidFill>
              </a:rPr>
              <a:t>Akhir</a:t>
            </a:r>
            <a:r>
              <a:rPr lang="en-US" sz="2400" b="0" dirty="0">
                <a:solidFill>
                  <a:schemeClr val="tx2">
                    <a:lumMod val="50000"/>
                  </a:schemeClr>
                </a:solidFill>
              </a:rPr>
              <a:t> Semester</a:t>
            </a:r>
            <a:br>
              <a:rPr lang="en-US" sz="2400" b="0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sz="2400" b="0" dirty="0" err="1">
                <a:solidFill>
                  <a:schemeClr val="tx2">
                    <a:lumMod val="50000"/>
                  </a:schemeClr>
                </a:solidFill>
              </a:rPr>
              <a:t>Probabilitas</a:t>
            </a:r>
            <a:r>
              <a:rPr lang="en-US" sz="2400" b="0" dirty="0">
                <a:solidFill>
                  <a:schemeClr val="tx2">
                    <a:lumMod val="50000"/>
                  </a:schemeClr>
                </a:solidFill>
              </a:rPr>
              <a:t> dan Proses </a:t>
            </a:r>
            <a:r>
              <a:rPr lang="en-US" sz="2400" b="0" dirty="0" err="1">
                <a:solidFill>
                  <a:schemeClr val="tx2">
                    <a:lumMod val="50000"/>
                  </a:schemeClr>
                </a:solidFill>
              </a:rPr>
              <a:t>Stokastik</a:t>
            </a:r>
            <a:r>
              <a:rPr lang="en-US" sz="2400" b="0" dirty="0">
                <a:solidFill>
                  <a:schemeClr val="tx2">
                    <a:lumMod val="50000"/>
                  </a:schemeClr>
                </a:solidFill>
              </a:rPr>
              <a:t> – 03</a:t>
            </a:r>
            <a:br>
              <a:rPr lang="en-US" sz="2400" b="0" dirty="0">
                <a:solidFill>
                  <a:schemeClr val="tx2">
                    <a:lumMod val="50000"/>
                  </a:schemeClr>
                </a:solidFill>
              </a:rPr>
            </a:br>
            <a:br>
              <a:rPr lang="en-US" sz="2400" b="0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sz="2400" b="0" dirty="0">
                <a:solidFill>
                  <a:schemeClr val="tx2">
                    <a:lumMod val="50000"/>
                  </a:schemeClr>
                </a:solidFill>
              </a:rPr>
              <a:t>REALTIME CLICKSTREAM</a:t>
            </a:r>
            <a:endParaRPr sz="5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86652" y="4094256"/>
            <a:ext cx="201869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err="1">
                <a:solidFill>
                  <a:schemeClr val="tx2">
                    <a:lumMod val="50000"/>
                  </a:schemeClr>
                </a:solidFill>
                <a:latin typeface="Roboto Slab" charset="0"/>
                <a:ea typeface="Roboto Slab" charset="0"/>
              </a:rPr>
              <a:t>Oleh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Roboto Slab" charset="0"/>
                <a:ea typeface="Roboto Slab" charset="0"/>
              </a:rPr>
              <a:t>:</a:t>
            </a:r>
          </a:p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Roboto Slab" charset="0"/>
                <a:ea typeface="Roboto Slab" charset="0"/>
              </a:rPr>
              <a:t>Erna Wulandari </a:t>
            </a:r>
          </a:p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Roboto Slab" charset="0"/>
                <a:ea typeface="Roboto Slab" charset="0"/>
              </a:rPr>
              <a:t>1606838281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2436FA-8E6D-440A-9BD0-09D9996762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9972" y="-6506"/>
            <a:ext cx="2088108" cy="83524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/>
          <p:nvPr/>
        </p:nvSpPr>
        <p:spPr>
          <a:xfrm>
            <a:off x="7389747" y="3416025"/>
            <a:ext cx="1820700" cy="18207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sldNum" sz="quarter" idx="12"/>
          </p:nvPr>
        </p:nvSpPr>
        <p:spPr>
          <a:xfrm>
            <a:off x="11019506" y="5925663"/>
            <a:ext cx="898722" cy="59965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fld id="{00000000-1234-1234-1234-123412341234}" type="slidenum">
              <a:rPr lang="en"/>
              <a:pPr/>
              <a:t>10</a:t>
            </a:fld>
            <a:endParaRPr dirty="0"/>
          </a:p>
        </p:txBody>
      </p:sp>
      <p:sp>
        <p:nvSpPr>
          <p:cNvPr id="85" name="Google Shape;85;p14"/>
          <p:cNvSpPr txBox="1">
            <a:spLocks noGrp="1"/>
          </p:cNvSpPr>
          <p:nvPr>
            <p:ph type="ctrTitle" idx="4294967295"/>
          </p:nvPr>
        </p:nvSpPr>
        <p:spPr>
          <a:xfrm>
            <a:off x="794577" y="36575"/>
            <a:ext cx="5643563" cy="79216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3200" b="1" dirty="0" err="1">
                <a:solidFill>
                  <a:schemeClr val="accent6"/>
                </a:solidFill>
              </a:rPr>
              <a:t>Analisis</a:t>
            </a:r>
            <a:r>
              <a:rPr lang="en-US" sz="3200" b="1" dirty="0">
                <a:solidFill>
                  <a:schemeClr val="accent6"/>
                </a:solidFill>
              </a:rPr>
              <a:t> </a:t>
            </a:r>
            <a:r>
              <a:rPr lang="en-ID" sz="3200" b="1" dirty="0">
                <a:solidFill>
                  <a:schemeClr val="accent6"/>
                </a:solidFill>
              </a:rPr>
              <a:t>Data</a:t>
            </a:r>
            <a:endParaRPr sz="3200" b="1" dirty="0">
              <a:solidFill>
                <a:schemeClr val="accent6"/>
              </a:solidFill>
            </a:endParaRPr>
          </a:p>
        </p:txBody>
      </p:sp>
      <p:sp>
        <p:nvSpPr>
          <p:cNvPr id="87" name="Google Shape;87;p14"/>
          <p:cNvSpPr txBox="1">
            <a:spLocks noGrp="1"/>
          </p:cNvSpPr>
          <p:nvPr>
            <p:ph type="body" idx="4294967295"/>
          </p:nvPr>
        </p:nvSpPr>
        <p:spPr>
          <a:xfrm>
            <a:off x="899310" y="828737"/>
            <a:ext cx="10174911" cy="454709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38100" indent="0">
              <a:buClr>
                <a:schemeClr val="bg2">
                  <a:lumMod val="75000"/>
                </a:schemeClr>
              </a:buClr>
              <a:buNone/>
            </a:pPr>
            <a:r>
              <a:rPr lang="en-US" sz="2400" dirty="0" err="1"/>
              <a:t>Grafik</a:t>
            </a:r>
            <a:r>
              <a:rPr lang="en-US" sz="2400" dirty="0"/>
              <a:t> </a:t>
            </a:r>
            <a:r>
              <a:rPr lang="en-US" sz="2400" dirty="0" err="1"/>
              <a:t>tersebut</a:t>
            </a:r>
            <a:r>
              <a:rPr lang="en-US" sz="2400" dirty="0"/>
              <a:t> </a:t>
            </a:r>
            <a:r>
              <a:rPr lang="en-US" sz="2400" dirty="0" err="1"/>
              <a:t>merupakan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dirty="0" err="1"/>
              <a:t>grafik</a:t>
            </a:r>
            <a:r>
              <a:rPr lang="en-US" sz="2400" dirty="0"/>
              <a:t> yang </a:t>
            </a:r>
            <a:r>
              <a:rPr lang="en-US" sz="2400" dirty="0" err="1"/>
              <a:t>menghitung</a:t>
            </a:r>
            <a:r>
              <a:rPr lang="en-US" sz="2400" dirty="0"/>
              <a:t> data </a:t>
            </a:r>
            <a:r>
              <a:rPr lang="en-US" sz="2400" dirty="0" err="1"/>
              <a:t>berdasarkan</a:t>
            </a:r>
            <a:r>
              <a:rPr lang="en-US" sz="2400" dirty="0"/>
              <a:t> link </a:t>
            </a:r>
            <a:r>
              <a:rPr lang="en-US" sz="2400" dirty="0" err="1"/>
              <a:t>url</a:t>
            </a:r>
            <a:r>
              <a:rPr lang="en-US" sz="2400" dirty="0"/>
              <a:t> yang </a:t>
            </a:r>
            <a:r>
              <a:rPr lang="en-US" sz="2400" dirty="0" err="1"/>
              <a:t>pengguna</a:t>
            </a:r>
            <a:r>
              <a:rPr lang="en-US" sz="2400" dirty="0"/>
              <a:t> </a:t>
            </a:r>
            <a:r>
              <a:rPr lang="en-US" sz="2400" dirty="0" err="1"/>
              <a:t>klik</a:t>
            </a:r>
            <a:r>
              <a:rPr lang="en-US" sz="2400" dirty="0"/>
              <a:t> pada web acme.com.</a:t>
            </a:r>
          </a:p>
          <a:p>
            <a:pPr marL="38100" indent="0">
              <a:buClr>
                <a:schemeClr val="bg2">
                  <a:lumMod val="75000"/>
                </a:schemeClr>
              </a:buClr>
              <a:buNone/>
            </a:pPr>
            <a:r>
              <a:rPr lang="en-US" sz="2400" dirty="0" err="1"/>
              <a:t>Probabilitas</a:t>
            </a:r>
            <a:r>
              <a:rPr lang="en-US" sz="2400" dirty="0"/>
              <a:t> yang </a:t>
            </a:r>
            <a:r>
              <a:rPr lang="en-US" sz="2400" dirty="0" err="1"/>
              <a:t>dihasilkan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sampai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0.00000sekian </a:t>
            </a:r>
            <a:r>
              <a:rPr lang="en-US" sz="2400" dirty="0" err="1"/>
              <a:t>karena</a:t>
            </a:r>
            <a:r>
              <a:rPr lang="en-US" sz="2400" dirty="0"/>
              <a:t> </a:t>
            </a:r>
            <a:r>
              <a:rPr lang="en-US" sz="2400" dirty="0" err="1"/>
              <a:t>banyak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i="1" dirty="0"/>
              <a:t>user </a:t>
            </a:r>
            <a:r>
              <a:rPr lang="en-US" sz="2400" dirty="0"/>
              <a:t>yang </a:t>
            </a:r>
            <a:r>
              <a:rPr lang="en-US" sz="2400" dirty="0" err="1"/>
              <a:t>melakukan</a:t>
            </a:r>
            <a:r>
              <a:rPr lang="en-US" sz="2400" dirty="0"/>
              <a:t> </a:t>
            </a:r>
            <a:r>
              <a:rPr lang="en-US" sz="2400" dirty="0" err="1"/>
              <a:t>klik</a:t>
            </a:r>
            <a:r>
              <a:rPr lang="en-US" sz="2400" dirty="0"/>
              <a:t> pada web acme </a:t>
            </a:r>
            <a:r>
              <a:rPr lang="en-US" sz="2400" dirty="0" err="1"/>
              <a:t>terutama</a:t>
            </a:r>
            <a:r>
              <a:rPr lang="en-US" sz="2400" dirty="0"/>
              <a:t> pada web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url</a:t>
            </a:r>
            <a:r>
              <a:rPr lang="en-US" sz="2400" dirty="0"/>
              <a:t> : </a:t>
            </a:r>
            <a:r>
              <a:rPr lang="en-US" sz="2400" dirty="0">
                <a:hlinkClick r:id="rId3"/>
              </a:rPr>
              <a:t>http://www.acme.com/SH55126545/VD55177927</a:t>
            </a:r>
            <a:r>
              <a:rPr lang="en-US" sz="2400" dirty="0"/>
              <a:t> . </a:t>
            </a:r>
            <a:r>
              <a:rPr lang="en-US" sz="2400" dirty="0" err="1"/>
              <a:t>Namun</a:t>
            </a:r>
            <a:r>
              <a:rPr lang="en-US" sz="2400" dirty="0"/>
              <a:t>, </a:t>
            </a:r>
            <a:r>
              <a:rPr lang="en-US" sz="2400" dirty="0" err="1"/>
              <a:t>ada</a:t>
            </a:r>
            <a:r>
              <a:rPr lang="en-US" sz="2400" dirty="0"/>
              <a:t> juga yang </a:t>
            </a:r>
            <a:r>
              <a:rPr lang="en-US" sz="2400" dirty="0" err="1"/>
              <a:t>memiliki</a:t>
            </a:r>
            <a:r>
              <a:rPr lang="en-US" sz="2400" dirty="0"/>
              <a:t> </a:t>
            </a:r>
            <a:r>
              <a:rPr lang="en-US" sz="2400" dirty="0" err="1"/>
              <a:t>probibilitas</a:t>
            </a:r>
            <a:r>
              <a:rPr lang="en-US" sz="2400" dirty="0"/>
              <a:t> </a:t>
            </a:r>
            <a:r>
              <a:rPr lang="en-US" sz="2400" dirty="0" err="1"/>
              <a:t>sama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1, </a:t>
            </a:r>
            <a:r>
              <a:rPr lang="en-US" sz="2400" dirty="0" err="1"/>
              <a:t>yaitu</a:t>
            </a:r>
            <a:r>
              <a:rPr lang="en-US" sz="2400" dirty="0"/>
              <a:t> pada link </a:t>
            </a:r>
            <a:r>
              <a:rPr lang="en-US" sz="2400" dirty="0">
                <a:hlinkClick r:id="rId4"/>
              </a:rPr>
              <a:t>http://www.acme.com/SH559056/VD5518166</a:t>
            </a:r>
            <a:r>
              <a:rPr lang="en-US" sz="2400" dirty="0"/>
              <a:t> dan </a:t>
            </a:r>
            <a:r>
              <a:rPr lang="en-US" sz="2400" dirty="0">
                <a:hlinkClick r:id="rId5"/>
              </a:rPr>
              <a:t>http://www.acme.com/SH559026/VD5582785</a:t>
            </a:r>
            <a:r>
              <a:rPr lang="en-US" sz="2400" dirty="0"/>
              <a:t>.</a:t>
            </a:r>
          </a:p>
          <a:p>
            <a:pPr marL="38100" indent="0">
              <a:buClr>
                <a:schemeClr val="bg2">
                  <a:lumMod val="75000"/>
                </a:schemeClr>
              </a:buClr>
              <a:buNone/>
            </a:pPr>
            <a:r>
              <a:rPr lang="en-US" sz="2400" dirty="0" err="1"/>
              <a:t>semakin</a:t>
            </a:r>
            <a:r>
              <a:rPr lang="en-US" sz="2400" dirty="0"/>
              <a:t> </a:t>
            </a:r>
            <a:r>
              <a:rPr lang="en-US" sz="2400" dirty="0" err="1"/>
              <a:t>banyak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link </a:t>
            </a:r>
            <a:r>
              <a:rPr lang="en-US" sz="2400" dirty="0" err="1"/>
              <a:t>dilakukan</a:t>
            </a:r>
            <a:r>
              <a:rPr lang="en-US" sz="2400" dirty="0"/>
              <a:t> </a:t>
            </a:r>
            <a:r>
              <a:rPr lang="en-US" sz="2400" dirty="0" err="1"/>
              <a:t>klik</a:t>
            </a:r>
            <a:r>
              <a:rPr lang="en-US" sz="2400" dirty="0"/>
              <a:t>, </a:t>
            </a:r>
            <a:r>
              <a:rPr lang="en-US" sz="2400" dirty="0" err="1"/>
              <a:t>maka</a:t>
            </a:r>
            <a:r>
              <a:rPr lang="en-US" sz="2400" dirty="0"/>
              <a:t> </a:t>
            </a:r>
            <a:r>
              <a:rPr lang="en-US" sz="2400" dirty="0" err="1"/>
              <a:t>semakin</a:t>
            </a:r>
            <a:r>
              <a:rPr lang="en-US" sz="2400" dirty="0"/>
              <a:t> </a:t>
            </a:r>
            <a:r>
              <a:rPr lang="en-US" sz="2400" dirty="0" err="1"/>
              <a:t>kecil</a:t>
            </a:r>
            <a:r>
              <a:rPr lang="en-US" sz="2400" dirty="0"/>
              <a:t> </a:t>
            </a:r>
            <a:r>
              <a:rPr lang="en-US" sz="2400" dirty="0" err="1"/>
              <a:t>probabilitasnya</a:t>
            </a:r>
            <a:r>
              <a:rPr lang="en-US" sz="2400" dirty="0"/>
              <a:t>.</a:t>
            </a:r>
          </a:p>
        </p:txBody>
      </p:sp>
      <p:cxnSp>
        <p:nvCxnSpPr>
          <p:cNvPr id="89" name="Google Shape;89;p14"/>
          <p:cNvCxnSpPr/>
          <p:nvPr/>
        </p:nvCxnSpPr>
        <p:spPr>
          <a:xfrm>
            <a:off x="8463075" y="5244825"/>
            <a:ext cx="145800" cy="567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" name="Google Shape;90;p14"/>
          <p:cNvCxnSpPr/>
          <p:nvPr/>
        </p:nvCxnSpPr>
        <p:spPr>
          <a:xfrm>
            <a:off x="8943812" y="4970090"/>
            <a:ext cx="289500" cy="3963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" name="Google Shape;91;p14"/>
          <p:cNvCxnSpPr/>
          <p:nvPr/>
        </p:nvCxnSpPr>
        <p:spPr>
          <a:xfrm>
            <a:off x="9160225" y="4669275"/>
            <a:ext cx="802500" cy="2595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4BCD5E08-2019-431A-8FE2-2F82EC725B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9972" y="-6506"/>
            <a:ext cx="2088108" cy="835243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D2C0FE9-4DD5-4BA6-A407-53F79EEA58A5}"/>
              </a:ext>
            </a:extLst>
          </p:cNvPr>
          <p:cNvCxnSpPr/>
          <p:nvPr/>
        </p:nvCxnSpPr>
        <p:spPr>
          <a:xfrm>
            <a:off x="844595" y="786079"/>
            <a:ext cx="91181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2300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/>
          <p:nvPr/>
        </p:nvSpPr>
        <p:spPr>
          <a:xfrm>
            <a:off x="7389747" y="3416025"/>
            <a:ext cx="1820700" cy="18207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sldNum" sz="quarter" idx="12"/>
          </p:nvPr>
        </p:nvSpPr>
        <p:spPr>
          <a:xfrm>
            <a:off x="11019506" y="5925663"/>
            <a:ext cx="898722" cy="59965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fld id="{00000000-1234-1234-1234-123412341234}" type="slidenum">
              <a:rPr lang="en"/>
              <a:pPr/>
              <a:t>11</a:t>
            </a:fld>
            <a:endParaRPr dirty="0"/>
          </a:p>
        </p:txBody>
      </p:sp>
      <p:sp>
        <p:nvSpPr>
          <p:cNvPr id="85" name="Google Shape;85;p14"/>
          <p:cNvSpPr txBox="1">
            <a:spLocks noGrp="1"/>
          </p:cNvSpPr>
          <p:nvPr>
            <p:ph type="ctrTitle" idx="4294967295"/>
          </p:nvPr>
        </p:nvSpPr>
        <p:spPr>
          <a:xfrm>
            <a:off x="794577" y="36575"/>
            <a:ext cx="5643563" cy="79216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3200" b="1" dirty="0" err="1">
                <a:solidFill>
                  <a:schemeClr val="accent6"/>
                </a:solidFill>
              </a:rPr>
              <a:t>Analisis</a:t>
            </a:r>
            <a:r>
              <a:rPr lang="en-US" sz="3200" b="1" dirty="0">
                <a:solidFill>
                  <a:schemeClr val="accent6"/>
                </a:solidFill>
              </a:rPr>
              <a:t> </a:t>
            </a:r>
            <a:r>
              <a:rPr lang="en-ID" sz="3200" b="1" dirty="0">
                <a:solidFill>
                  <a:schemeClr val="accent6"/>
                </a:solidFill>
              </a:rPr>
              <a:t>Data</a:t>
            </a:r>
            <a:endParaRPr sz="3200" b="1" dirty="0">
              <a:solidFill>
                <a:schemeClr val="accent6"/>
              </a:solidFill>
            </a:endParaRPr>
          </a:p>
        </p:txBody>
      </p:sp>
      <p:sp>
        <p:nvSpPr>
          <p:cNvPr id="87" name="Google Shape;87;p14"/>
          <p:cNvSpPr txBox="1">
            <a:spLocks noGrp="1"/>
          </p:cNvSpPr>
          <p:nvPr>
            <p:ph type="body" idx="4294967295"/>
          </p:nvPr>
        </p:nvSpPr>
        <p:spPr>
          <a:xfrm>
            <a:off x="844595" y="827394"/>
            <a:ext cx="10174911" cy="454709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38100" indent="0">
              <a:buClr>
                <a:schemeClr val="bg2">
                  <a:lumMod val="75000"/>
                </a:schemeClr>
              </a:buClr>
              <a:buNone/>
            </a:pPr>
            <a:r>
              <a:rPr lang="en-US" sz="2400" dirty="0" err="1"/>
              <a:t>Berikut</a:t>
            </a:r>
            <a:r>
              <a:rPr lang="en-US" sz="2400" dirty="0"/>
              <a:t> </a:t>
            </a:r>
            <a:r>
              <a:rPr lang="en-US" sz="2400" dirty="0" err="1"/>
              <a:t>merupakan</a:t>
            </a:r>
            <a:r>
              <a:rPr lang="en-US" sz="2400" dirty="0"/>
              <a:t> </a:t>
            </a:r>
            <a:r>
              <a:rPr lang="en-US" sz="2400" dirty="0" err="1"/>
              <a:t>banyak</a:t>
            </a:r>
            <a:r>
              <a:rPr lang="en-US" sz="2400" dirty="0"/>
              <a:t> data </a:t>
            </a:r>
            <a:r>
              <a:rPr lang="en-US" sz="2400" i="1" dirty="0"/>
              <a:t>clickstream </a:t>
            </a:r>
            <a:r>
              <a:rPr lang="en-US" sz="2400" dirty="0"/>
              <a:t>pada link acme.com yang </a:t>
            </a:r>
            <a:r>
              <a:rPr lang="en-US" sz="2400" dirty="0" err="1"/>
              <a:t>dihitung</a:t>
            </a:r>
            <a:r>
              <a:rPr lang="en-US" sz="2400" dirty="0"/>
              <a:t> </a:t>
            </a:r>
            <a:r>
              <a:rPr lang="en-US" sz="2400" dirty="0" err="1"/>
              <a:t>secara</a:t>
            </a:r>
            <a:r>
              <a:rPr lang="en-US" sz="2400" dirty="0"/>
              <a:t> manual.</a:t>
            </a:r>
          </a:p>
        </p:txBody>
      </p:sp>
      <p:cxnSp>
        <p:nvCxnSpPr>
          <p:cNvPr id="89" name="Google Shape;89;p14"/>
          <p:cNvCxnSpPr/>
          <p:nvPr/>
        </p:nvCxnSpPr>
        <p:spPr>
          <a:xfrm>
            <a:off x="8463075" y="5244825"/>
            <a:ext cx="145800" cy="567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" name="Google Shape;90;p14"/>
          <p:cNvCxnSpPr/>
          <p:nvPr/>
        </p:nvCxnSpPr>
        <p:spPr>
          <a:xfrm>
            <a:off x="8943812" y="4970090"/>
            <a:ext cx="289500" cy="3963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" name="Google Shape;91;p14"/>
          <p:cNvCxnSpPr/>
          <p:nvPr/>
        </p:nvCxnSpPr>
        <p:spPr>
          <a:xfrm>
            <a:off x="9160225" y="4669275"/>
            <a:ext cx="802500" cy="2595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4BCD5E08-2019-431A-8FE2-2F82EC725B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9972" y="-6506"/>
            <a:ext cx="2088108" cy="835243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D2C0FE9-4DD5-4BA6-A407-53F79EEA58A5}"/>
              </a:ext>
            </a:extLst>
          </p:cNvPr>
          <p:cNvCxnSpPr/>
          <p:nvPr/>
        </p:nvCxnSpPr>
        <p:spPr>
          <a:xfrm>
            <a:off x="844595" y="786079"/>
            <a:ext cx="91181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17AE5E88-A591-49D4-9F66-376E7A96BD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4976" y="1709820"/>
            <a:ext cx="3876675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272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/>
          <p:nvPr/>
        </p:nvSpPr>
        <p:spPr>
          <a:xfrm>
            <a:off x="7389747" y="3416025"/>
            <a:ext cx="1820700" cy="18207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sldNum" sz="quarter" idx="12"/>
          </p:nvPr>
        </p:nvSpPr>
        <p:spPr>
          <a:xfrm>
            <a:off x="11019506" y="5925663"/>
            <a:ext cx="898722" cy="59965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fld id="{00000000-1234-1234-1234-123412341234}" type="slidenum">
              <a:rPr lang="en"/>
              <a:pPr/>
              <a:t>12</a:t>
            </a:fld>
            <a:endParaRPr dirty="0"/>
          </a:p>
        </p:txBody>
      </p:sp>
      <p:sp>
        <p:nvSpPr>
          <p:cNvPr id="85" name="Google Shape;85;p14"/>
          <p:cNvSpPr txBox="1">
            <a:spLocks noGrp="1"/>
          </p:cNvSpPr>
          <p:nvPr>
            <p:ph type="ctrTitle" idx="4294967295"/>
          </p:nvPr>
        </p:nvSpPr>
        <p:spPr>
          <a:xfrm>
            <a:off x="794577" y="36575"/>
            <a:ext cx="8136821" cy="79216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3200" b="1" dirty="0" err="1">
                <a:solidFill>
                  <a:schemeClr val="accent6"/>
                </a:solidFill>
              </a:rPr>
              <a:t>Keterkaitan</a:t>
            </a:r>
            <a:r>
              <a:rPr lang="en-US" sz="3200" b="1" dirty="0">
                <a:solidFill>
                  <a:schemeClr val="accent6"/>
                </a:solidFill>
              </a:rPr>
              <a:t> </a:t>
            </a:r>
            <a:r>
              <a:rPr lang="en-US" sz="3200" b="1" dirty="0" err="1">
                <a:solidFill>
                  <a:schemeClr val="accent6"/>
                </a:solidFill>
              </a:rPr>
              <a:t>dengan</a:t>
            </a:r>
            <a:r>
              <a:rPr lang="en-US" sz="3200" b="1" dirty="0">
                <a:solidFill>
                  <a:schemeClr val="accent6"/>
                </a:solidFill>
              </a:rPr>
              <a:t> Data lain</a:t>
            </a:r>
            <a:endParaRPr sz="3200" b="1" dirty="0">
              <a:solidFill>
                <a:schemeClr val="accent6"/>
              </a:solidFill>
            </a:endParaRPr>
          </a:p>
        </p:txBody>
      </p:sp>
      <p:sp>
        <p:nvSpPr>
          <p:cNvPr id="87" name="Google Shape;87;p14"/>
          <p:cNvSpPr txBox="1">
            <a:spLocks noGrp="1"/>
          </p:cNvSpPr>
          <p:nvPr>
            <p:ph type="body" idx="4294967295"/>
          </p:nvPr>
        </p:nvSpPr>
        <p:spPr>
          <a:xfrm>
            <a:off x="844595" y="827394"/>
            <a:ext cx="10174911" cy="454709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38100" indent="0">
              <a:buClr>
                <a:schemeClr val="bg2">
                  <a:lumMod val="75000"/>
                </a:schemeClr>
              </a:buClr>
              <a:buNone/>
            </a:pPr>
            <a:r>
              <a:rPr lang="en-US" sz="2400" dirty="0" err="1"/>
              <a:t>Keterkaitan</a:t>
            </a:r>
            <a:r>
              <a:rPr lang="en-US" sz="2400" dirty="0"/>
              <a:t> </a:t>
            </a:r>
            <a:r>
              <a:rPr lang="en-US" sz="2400" dirty="0" err="1"/>
              <a:t>kejadian</a:t>
            </a:r>
            <a:r>
              <a:rPr lang="en-US" sz="2400" dirty="0"/>
              <a:t> </a:t>
            </a:r>
            <a:r>
              <a:rPr lang="en-US" sz="2400" i="1" dirty="0"/>
              <a:t>clickstream </a:t>
            </a:r>
            <a:r>
              <a:rPr lang="en-US" sz="2400" dirty="0"/>
              <a:t>pada link  </a:t>
            </a:r>
            <a:r>
              <a:rPr lang="en-US" sz="2400" dirty="0" err="1"/>
              <a:t>url</a:t>
            </a:r>
            <a:r>
              <a:rPr lang="en-US" sz="2400" dirty="0"/>
              <a:t> acme.com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dilihat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mana </a:t>
            </a:r>
            <a:r>
              <a:rPr lang="en-US" sz="2400" dirty="0" err="1"/>
              <a:t>klik</a:t>
            </a:r>
            <a:r>
              <a:rPr lang="en-US" sz="2400" dirty="0"/>
              <a:t> </a:t>
            </a:r>
            <a:r>
              <a:rPr lang="en-US" sz="2400" dirty="0" err="1"/>
              <a:t>tersebut</a:t>
            </a:r>
            <a:r>
              <a:rPr lang="en-US" sz="2400" dirty="0"/>
              <a:t> </a:t>
            </a:r>
            <a:r>
              <a:rPr lang="en-US" sz="2400" dirty="0" err="1"/>
              <a:t>dilakukan</a:t>
            </a:r>
            <a:r>
              <a:rPr lang="en-US" sz="2400" dirty="0"/>
              <a:t> </a:t>
            </a:r>
            <a:r>
              <a:rPr lang="en-US" sz="2400" dirty="0" err="1"/>
              <a:t>seperti</a:t>
            </a:r>
            <a:r>
              <a:rPr lang="en-US" sz="2400" dirty="0"/>
              <a:t> </a:t>
            </a:r>
            <a:r>
              <a:rPr lang="en-US" sz="2400" dirty="0" err="1"/>
              <a:t>kota</a:t>
            </a:r>
            <a:r>
              <a:rPr lang="en-US" sz="2400" dirty="0"/>
              <a:t> dan negara. Kota mana dan di Negara mana yang paling </a:t>
            </a:r>
            <a:r>
              <a:rPr lang="en-US" sz="2400" dirty="0" err="1"/>
              <a:t>banyak</a:t>
            </a:r>
            <a:r>
              <a:rPr lang="en-US" sz="2400" dirty="0"/>
              <a:t> </a:t>
            </a:r>
            <a:r>
              <a:rPr lang="en-US" sz="2400" dirty="0" err="1"/>
              <a:t>melakukan</a:t>
            </a:r>
            <a:r>
              <a:rPr lang="en-US" sz="2400" dirty="0"/>
              <a:t> </a:t>
            </a:r>
            <a:r>
              <a:rPr lang="en-US" sz="2400" dirty="0" err="1"/>
              <a:t>klik</a:t>
            </a:r>
            <a:r>
              <a:rPr lang="en-US" sz="2400" dirty="0"/>
              <a:t> pada web acme</a:t>
            </a:r>
          </a:p>
        </p:txBody>
      </p:sp>
      <p:cxnSp>
        <p:nvCxnSpPr>
          <p:cNvPr id="89" name="Google Shape;89;p14"/>
          <p:cNvCxnSpPr/>
          <p:nvPr/>
        </p:nvCxnSpPr>
        <p:spPr>
          <a:xfrm>
            <a:off x="8463075" y="5244825"/>
            <a:ext cx="145800" cy="567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" name="Google Shape;90;p14"/>
          <p:cNvCxnSpPr/>
          <p:nvPr/>
        </p:nvCxnSpPr>
        <p:spPr>
          <a:xfrm>
            <a:off x="8943812" y="4970090"/>
            <a:ext cx="289500" cy="3963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" name="Google Shape;91;p14"/>
          <p:cNvCxnSpPr/>
          <p:nvPr/>
        </p:nvCxnSpPr>
        <p:spPr>
          <a:xfrm>
            <a:off x="9160225" y="4669275"/>
            <a:ext cx="802500" cy="2595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4BCD5E08-2019-431A-8FE2-2F82EC725B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9972" y="-6506"/>
            <a:ext cx="2088108" cy="835243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D2C0FE9-4DD5-4BA6-A407-53F79EEA58A5}"/>
              </a:ext>
            </a:extLst>
          </p:cNvPr>
          <p:cNvCxnSpPr/>
          <p:nvPr/>
        </p:nvCxnSpPr>
        <p:spPr>
          <a:xfrm>
            <a:off x="844595" y="786079"/>
            <a:ext cx="91181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C103B36-8414-43C2-8EFC-520DDA4F9C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3114737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64604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/>
          <p:nvPr/>
        </p:nvSpPr>
        <p:spPr>
          <a:xfrm>
            <a:off x="7389747" y="3416025"/>
            <a:ext cx="1820700" cy="18207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sldNum" sz="quarter" idx="12"/>
          </p:nvPr>
        </p:nvSpPr>
        <p:spPr>
          <a:xfrm>
            <a:off x="11019506" y="5925663"/>
            <a:ext cx="898722" cy="59965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fld id="{00000000-1234-1234-1234-123412341234}" type="slidenum">
              <a:rPr lang="en"/>
              <a:pPr/>
              <a:t>13</a:t>
            </a:fld>
            <a:endParaRPr dirty="0"/>
          </a:p>
        </p:txBody>
      </p:sp>
      <p:sp>
        <p:nvSpPr>
          <p:cNvPr id="85" name="Google Shape;85;p14"/>
          <p:cNvSpPr txBox="1">
            <a:spLocks noGrp="1"/>
          </p:cNvSpPr>
          <p:nvPr>
            <p:ph type="ctrTitle" idx="4294967295"/>
          </p:nvPr>
        </p:nvSpPr>
        <p:spPr>
          <a:xfrm>
            <a:off x="794577" y="36575"/>
            <a:ext cx="8136821" cy="79216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3200" b="1" dirty="0" err="1">
                <a:solidFill>
                  <a:schemeClr val="accent6"/>
                </a:solidFill>
              </a:rPr>
              <a:t>Keterkaitan</a:t>
            </a:r>
            <a:r>
              <a:rPr lang="en-US" sz="3200" b="1" dirty="0">
                <a:solidFill>
                  <a:schemeClr val="accent6"/>
                </a:solidFill>
              </a:rPr>
              <a:t> </a:t>
            </a:r>
            <a:r>
              <a:rPr lang="en-US" sz="3200" b="1" dirty="0" err="1">
                <a:solidFill>
                  <a:schemeClr val="accent6"/>
                </a:solidFill>
              </a:rPr>
              <a:t>dengan</a:t>
            </a:r>
            <a:r>
              <a:rPr lang="en-US" sz="3200" b="1" dirty="0">
                <a:solidFill>
                  <a:schemeClr val="accent6"/>
                </a:solidFill>
              </a:rPr>
              <a:t> Data lain</a:t>
            </a:r>
            <a:endParaRPr sz="3200" b="1" dirty="0">
              <a:solidFill>
                <a:schemeClr val="accent6"/>
              </a:solidFill>
            </a:endParaRPr>
          </a:p>
        </p:txBody>
      </p:sp>
      <p:sp>
        <p:nvSpPr>
          <p:cNvPr id="87" name="Google Shape;87;p14"/>
          <p:cNvSpPr txBox="1">
            <a:spLocks noGrp="1"/>
          </p:cNvSpPr>
          <p:nvPr>
            <p:ph type="body" idx="4294967295"/>
          </p:nvPr>
        </p:nvSpPr>
        <p:spPr>
          <a:xfrm>
            <a:off x="844595" y="827394"/>
            <a:ext cx="10174911" cy="454709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38100" indent="0">
              <a:buClr>
                <a:schemeClr val="bg2">
                  <a:lumMod val="75000"/>
                </a:schemeClr>
              </a:buClr>
              <a:buNone/>
            </a:pPr>
            <a:r>
              <a:rPr lang="en-US" sz="2400" dirty="0" err="1"/>
              <a:t>Keterkaitan</a:t>
            </a:r>
            <a:r>
              <a:rPr lang="en-US" sz="2400" dirty="0"/>
              <a:t> link website acme </a:t>
            </a:r>
            <a:r>
              <a:rPr lang="en-US" sz="2400" dirty="0" err="1"/>
              <a:t>dengan</a:t>
            </a:r>
            <a:r>
              <a:rPr lang="en-US" sz="2400" dirty="0"/>
              <a:t> Negara </a:t>
            </a:r>
            <a:r>
              <a:rPr lang="en-US" sz="2400" dirty="0" err="1"/>
              <a:t>yaitu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direpresentasikan</a:t>
            </a:r>
            <a:r>
              <a:rPr lang="en-US" sz="2400" dirty="0"/>
              <a:t> </a:t>
            </a:r>
            <a:r>
              <a:rPr lang="en-US" sz="2400" dirty="0" err="1"/>
              <a:t>sebagai</a:t>
            </a:r>
            <a:r>
              <a:rPr lang="en-US" sz="2400" dirty="0"/>
              <a:t> </a:t>
            </a:r>
            <a:r>
              <a:rPr lang="en-US" sz="2400" dirty="0" err="1"/>
              <a:t>berikut</a:t>
            </a:r>
            <a:r>
              <a:rPr lang="en-US" sz="2400" dirty="0"/>
              <a:t> :</a:t>
            </a:r>
          </a:p>
        </p:txBody>
      </p:sp>
      <p:cxnSp>
        <p:nvCxnSpPr>
          <p:cNvPr id="89" name="Google Shape;89;p14"/>
          <p:cNvCxnSpPr/>
          <p:nvPr/>
        </p:nvCxnSpPr>
        <p:spPr>
          <a:xfrm>
            <a:off x="8463075" y="5244825"/>
            <a:ext cx="145800" cy="567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" name="Google Shape;90;p14"/>
          <p:cNvCxnSpPr/>
          <p:nvPr/>
        </p:nvCxnSpPr>
        <p:spPr>
          <a:xfrm>
            <a:off x="8943812" y="4970090"/>
            <a:ext cx="289500" cy="3963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" name="Google Shape;91;p14"/>
          <p:cNvCxnSpPr/>
          <p:nvPr/>
        </p:nvCxnSpPr>
        <p:spPr>
          <a:xfrm>
            <a:off x="9160225" y="4669275"/>
            <a:ext cx="802500" cy="2595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4BCD5E08-2019-431A-8FE2-2F82EC725B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9972" y="-6506"/>
            <a:ext cx="2088108" cy="835243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D2C0FE9-4DD5-4BA6-A407-53F79EEA58A5}"/>
              </a:ext>
            </a:extLst>
          </p:cNvPr>
          <p:cNvCxnSpPr/>
          <p:nvPr/>
        </p:nvCxnSpPr>
        <p:spPr>
          <a:xfrm>
            <a:off x="844595" y="786079"/>
            <a:ext cx="91181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08BA44C4-3D82-4C06-8959-97879F9EAC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0794" y="2023640"/>
            <a:ext cx="7290412" cy="415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688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/>
          <p:nvPr/>
        </p:nvSpPr>
        <p:spPr>
          <a:xfrm>
            <a:off x="7389747" y="3416025"/>
            <a:ext cx="1820700" cy="18207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sldNum" sz="quarter" idx="12"/>
          </p:nvPr>
        </p:nvSpPr>
        <p:spPr>
          <a:xfrm>
            <a:off x="11019506" y="5925663"/>
            <a:ext cx="898722" cy="59965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fld id="{00000000-1234-1234-1234-123412341234}" type="slidenum">
              <a:rPr lang="en"/>
              <a:pPr/>
              <a:t>14</a:t>
            </a:fld>
            <a:endParaRPr dirty="0"/>
          </a:p>
        </p:txBody>
      </p:sp>
      <p:sp>
        <p:nvSpPr>
          <p:cNvPr id="85" name="Google Shape;85;p14"/>
          <p:cNvSpPr txBox="1">
            <a:spLocks noGrp="1"/>
          </p:cNvSpPr>
          <p:nvPr>
            <p:ph type="ctrTitle" idx="4294967295"/>
          </p:nvPr>
        </p:nvSpPr>
        <p:spPr>
          <a:xfrm>
            <a:off x="794577" y="36575"/>
            <a:ext cx="8136821" cy="79216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3200" b="1" dirty="0" err="1">
                <a:solidFill>
                  <a:schemeClr val="accent6"/>
                </a:solidFill>
              </a:rPr>
              <a:t>Keterkaitan</a:t>
            </a:r>
            <a:r>
              <a:rPr lang="en-US" sz="3200" b="1" dirty="0">
                <a:solidFill>
                  <a:schemeClr val="accent6"/>
                </a:solidFill>
              </a:rPr>
              <a:t> </a:t>
            </a:r>
            <a:r>
              <a:rPr lang="en-US" sz="3200" b="1" dirty="0" err="1">
                <a:solidFill>
                  <a:schemeClr val="accent6"/>
                </a:solidFill>
              </a:rPr>
              <a:t>dengan</a:t>
            </a:r>
            <a:r>
              <a:rPr lang="en-US" sz="3200" b="1" dirty="0">
                <a:solidFill>
                  <a:schemeClr val="accent6"/>
                </a:solidFill>
              </a:rPr>
              <a:t> Data lain</a:t>
            </a:r>
            <a:endParaRPr sz="3200" b="1" dirty="0">
              <a:solidFill>
                <a:schemeClr val="accent6"/>
              </a:solidFill>
            </a:endParaRPr>
          </a:p>
        </p:txBody>
      </p:sp>
      <p:sp>
        <p:nvSpPr>
          <p:cNvPr id="87" name="Google Shape;87;p14"/>
          <p:cNvSpPr txBox="1">
            <a:spLocks noGrp="1"/>
          </p:cNvSpPr>
          <p:nvPr>
            <p:ph type="body" idx="4294967295"/>
          </p:nvPr>
        </p:nvSpPr>
        <p:spPr>
          <a:xfrm>
            <a:off x="844595" y="2002591"/>
            <a:ext cx="10174911" cy="193996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38100" indent="0">
              <a:buClr>
                <a:schemeClr val="bg2">
                  <a:lumMod val="75000"/>
                </a:schemeClr>
              </a:buClr>
              <a:buNone/>
            </a:pPr>
            <a:r>
              <a:rPr lang="en-US" sz="2400" dirty="0" err="1"/>
              <a:t>Berdasarkan</a:t>
            </a:r>
            <a:r>
              <a:rPr lang="en-US" sz="2400" dirty="0"/>
              <a:t> </a:t>
            </a:r>
            <a:r>
              <a:rPr lang="en-US" sz="2400" dirty="0" err="1"/>
              <a:t>grafik</a:t>
            </a:r>
            <a:r>
              <a:rPr lang="en-US" sz="2400" dirty="0"/>
              <a:t> </a:t>
            </a:r>
            <a:r>
              <a:rPr lang="en-US" sz="2400" dirty="0" err="1"/>
              <a:t>tersebut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dilihat</a:t>
            </a:r>
            <a:r>
              <a:rPr lang="en-US" sz="2400" dirty="0"/>
              <a:t> Negara mana yang paling </a:t>
            </a:r>
            <a:r>
              <a:rPr lang="en-US" sz="2400" dirty="0" err="1"/>
              <a:t>banyak</a:t>
            </a:r>
            <a:r>
              <a:rPr lang="en-US" sz="2400" dirty="0"/>
              <a:t> </a:t>
            </a:r>
            <a:r>
              <a:rPr lang="en-US" sz="2400" dirty="0" err="1"/>
              <a:t>mengakses</a:t>
            </a:r>
            <a:r>
              <a:rPr lang="en-US" sz="2400" dirty="0"/>
              <a:t> link acme.com . Pada </a:t>
            </a:r>
            <a:r>
              <a:rPr lang="en-US" sz="2400" dirty="0" err="1"/>
              <a:t>grafik</a:t>
            </a:r>
            <a:r>
              <a:rPr lang="en-US" sz="2400" dirty="0"/>
              <a:t> </a:t>
            </a:r>
            <a:r>
              <a:rPr lang="en-US" sz="2400" dirty="0" err="1"/>
              <a:t>tersebut</a:t>
            </a:r>
            <a:r>
              <a:rPr lang="en-US" sz="2400" dirty="0"/>
              <a:t> negara </a:t>
            </a:r>
            <a:r>
              <a:rPr lang="en-US" sz="2400" dirty="0" err="1"/>
              <a:t>terbanyak</a:t>
            </a:r>
            <a:r>
              <a:rPr lang="en-US" sz="2400" dirty="0"/>
              <a:t> yang </a:t>
            </a:r>
            <a:r>
              <a:rPr lang="en-US" sz="2400" dirty="0" err="1"/>
              <a:t>mengakses</a:t>
            </a:r>
            <a:r>
              <a:rPr lang="en-US" sz="2400" dirty="0"/>
              <a:t> web acme </a:t>
            </a:r>
            <a:r>
              <a:rPr lang="en-US" sz="2400" dirty="0" err="1"/>
              <a:t>adalah</a:t>
            </a:r>
            <a:r>
              <a:rPr lang="en-US" sz="2400" dirty="0"/>
              <a:t> USA yang </a:t>
            </a:r>
            <a:r>
              <a:rPr lang="en-US" sz="2400" dirty="0" err="1"/>
              <a:t>melakukan</a:t>
            </a:r>
            <a:r>
              <a:rPr lang="en-US" sz="2400" dirty="0"/>
              <a:t> clickstream </a:t>
            </a:r>
            <a:r>
              <a:rPr lang="en-US" sz="2400" dirty="0" err="1"/>
              <a:t>sebanyak</a:t>
            </a:r>
            <a:r>
              <a:rPr lang="en-US" sz="2400" dirty="0"/>
              <a:t> 36000 kali.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kota</a:t>
            </a:r>
            <a:r>
              <a:rPr lang="en-US" sz="2400" dirty="0"/>
              <a:t> </a:t>
            </a:r>
            <a:r>
              <a:rPr lang="en-US" sz="2400" dirty="0" err="1"/>
              <a:t>sebanyak</a:t>
            </a:r>
            <a:r>
              <a:rPr lang="en-US" sz="2400" dirty="0"/>
              <a:t> 2286 </a:t>
            </a:r>
            <a:r>
              <a:rPr lang="en-US" sz="2400" dirty="0" err="1"/>
              <a:t>kota</a:t>
            </a:r>
            <a:r>
              <a:rPr lang="en-US" sz="2400" dirty="0"/>
              <a:t>.</a:t>
            </a:r>
          </a:p>
        </p:txBody>
      </p:sp>
      <p:cxnSp>
        <p:nvCxnSpPr>
          <p:cNvPr id="89" name="Google Shape;89;p14"/>
          <p:cNvCxnSpPr/>
          <p:nvPr/>
        </p:nvCxnSpPr>
        <p:spPr>
          <a:xfrm>
            <a:off x="8463075" y="5244825"/>
            <a:ext cx="145800" cy="567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" name="Google Shape;90;p14"/>
          <p:cNvCxnSpPr/>
          <p:nvPr/>
        </p:nvCxnSpPr>
        <p:spPr>
          <a:xfrm>
            <a:off x="8943812" y="4970090"/>
            <a:ext cx="289500" cy="3963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" name="Google Shape;91;p14"/>
          <p:cNvCxnSpPr/>
          <p:nvPr/>
        </p:nvCxnSpPr>
        <p:spPr>
          <a:xfrm>
            <a:off x="9160225" y="4669275"/>
            <a:ext cx="802500" cy="2595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4BCD5E08-2019-431A-8FE2-2F82EC725B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9972" y="-6506"/>
            <a:ext cx="2088108" cy="835243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D2C0FE9-4DD5-4BA6-A407-53F79EEA58A5}"/>
              </a:ext>
            </a:extLst>
          </p:cNvPr>
          <p:cNvCxnSpPr/>
          <p:nvPr/>
        </p:nvCxnSpPr>
        <p:spPr>
          <a:xfrm>
            <a:off x="844595" y="786079"/>
            <a:ext cx="91181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4028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/>
          <p:nvPr/>
        </p:nvSpPr>
        <p:spPr>
          <a:xfrm>
            <a:off x="7389747" y="3416025"/>
            <a:ext cx="1820700" cy="18207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sldNum" sz="quarter" idx="12"/>
          </p:nvPr>
        </p:nvSpPr>
        <p:spPr>
          <a:xfrm>
            <a:off x="11019506" y="5925663"/>
            <a:ext cx="898722" cy="59965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fld id="{00000000-1234-1234-1234-123412341234}" type="slidenum">
              <a:rPr lang="en"/>
              <a:pPr/>
              <a:t>15</a:t>
            </a:fld>
            <a:endParaRPr dirty="0"/>
          </a:p>
        </p:txBody>
      </p:sp>
      <p:sp>
        <p:nvSpPr>
          <p:cNvPr id="85" name="Google Shape;85;p14"/>
          <p:cNvSpPr txBox="1">
            <a:spLocks noGrp="1"/>
          </p:cNvSpPr>
          <p:nvPr>
            <p:ph type="ctrTitle" idx="4294967295"/>
          </p:nvPr>
        </p:nvSpPr>
        <p:spPr>
          <a:xfrm>
            <a:off x="794577" y="36575"/>
            <a:ext cx="8136821" cy="79216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3200" b="1" dirty="0" err="1">
                <a:solidFill>
                  <a:schemeClr val="accent6"/>
                </a:solidFill>
              </a:rPr>
              <a:t>Keterkaitan</a:t>
            </a:r>
            <a:r>
              <a:rPr lang="en-US" sz="3200" b="1" dirty="0">
                <a:solidFill>
                  <a:schemeClr val="accent6"/>
                </a:solidFill>
              </a:rPr>
              <a:t> </a:t>
            </a:r>
            <a:r>
              <a:rPr lang="en-US" sz="3200" b="1" dirty="0" err="1">
                <a:solidFill>
                  <a:schemeClr val="accent6"/>
                </a:solidFill>
              </a:rPr>
              <a:t>dengan</a:t>
            </a:r>
            <a:r>
              <a:rPr lang="en-US" sz="3200" b="1" dirty="0">
                <a:solidFill>
                  <a:schemeClr val="accent6"/>
                </a:solidFill>
              </a:rPr>
              <a:t> Data lain</a:t>
            </a:r>
            <a:endParaRPr sz="3200" b="1" dirty="0">
              <a:solidFill>
                <a:schemeClr val="accent6"/>
              </a:solidFill>
            </a:endParaRPr>
          </a:p>
        </p:txBody>
      </p:sp>
      <p:sp>
        <p:nvSpPr>
          <p:cNvPr id="87" name="Google Shape;87;p14"/>
          <p:cNvSpPr txBox="1">
            <a:spLocks noGrp="1"/>
          </p:cNvSpPr>
          <p:nvPr>
            <p:ph type="body" idx="4294967295"/>
          </p:nvPr>
        </p:nvSpPr>
        <p:spPr>
          <a:xfrm>
            <a:off x="844595" y="827394"/>
            <a:ext cx="10174911" cy="454709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38100" indent="0">
              <a:buClr>
                <a:schemeClr val="bg2">
                  <a:lumMod val="75000"/>
                </a:schemeClr>
              </a:buClr>
              <a:buNone/>
            </a:pPr>
            <a:r>
              <a:rPr lang="en-US" sz="2400" dirty="0" err="1"/>
              <a:t>Keterkaitan</a:t>
            </a:r>
            <a:r>
              <a:rPr lang="en-US" sz="2400" dirty="0"/>
              <a:t> link website acme </a:t>
            </a:r>
            <a:r>
              <a:rPr lang="en-US" sz="2400" dirty="0" err="1"/>
              <a:t>dengan</a:t>
            </a:r>
            <a:r>
              <a:rPr lang="en-US" sz="2400" dirty="0"/>
              <a:t> Kota </a:t>
            </a:r>
            <a:r>
              <a:rPr lang="en-US" sz="2400" dirty="0" err="1"/>
              <a:t>yaitu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direpresentasikan</a:t>
            </a:r>
            <a:r>
              <a:rPr lang="en-US" sz="2400" dirty="0"/>
              <a:t> </a:t>
            </a:r>
            <a:r>
              <a:rPr lang="en-US" sz="2400" dirty="0" err="1"/>
              <a:t>sebagai</a:t>
            </a:r>
            <a:r>
              <a:rPr lang="en-US" sz="2400" dirty="0"/>
              <a:t> </a:t>
            </a:r>
            <a:r>
              <a:rPr lang="en-US" sz="2400" dirty="0" err="1"/>
              <a:t>berikut</a:t>
            </a:r>
            <a:r>
              <a:rPr lang="en-US" sz="2400" dirty="0"/>
              <a:t> :</a:t>
            </a:r>
          </a:p>
        </p:txBody>
      </p:sp>
      <p:cxnSp>
        <p:nvCxnSpPr>
          <p:cNvPr id="89" name="Google Shape;89;p14"/>
          <p:cNvCxnSpPr/>
          <p:nvPr/>
        </p:nvCxnSpPr>
        <p:spPr>
          <a:xfrm>
            <a:off x="8463075" y="5244825"/>
            <a:ext cx="145800" cy="567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" name="Google Shape;90;p14"/>
          <p:cNvCxnSpPr/>
          <p:nvPr/>
        </p:nvCxnSpPr>
        <p:spPr>
          <a:xfrm>
            <a:off x="8943812" y="4970090"/>
            <a:ext cx="289500" cy="3963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" name="Google Shape;91;p14"/>
          <p:cNvCxnSpPr/>
          <p:nvPr/>
        </p:nvCxnSpPr>
        <p:spPr>
          <a:xfrm>
            <a:off x="9160225" y="4669275"/>
            <a:ext cx="802500" cy="2595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4BCD5E08-2019-431A-8FE2-2F82EC725B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9972" y="-6506"/>
            <a:ext cx="2088108" cy="835243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D2C0FE9-4DD5-4BA6-A407-53F79EEA58A5}"/>
              </a:ext>
            </a:extLst>
          </p:cNvPr>
          <p:cNvCxnSpPr/>
          <p:nvPr/>
        </p:nvCxnSpPr>
        <p:spPr>
          <a:xfrm>
            <a:off x="844595" y="786079"/>
            <a:ext cx="91181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CF4BABE9-3454-44B8-8A1C-D31E82F9DE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1610" y="1976437"/>
            <a:ext cx="7104123" cy="4231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0663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/>
          <p:nvPr/>
        </p:nvSpPr>
        <p:spPr>
          <a:xfrm>
            <a:off x="7389747" y="3416025"/>
            <a:ext cx="1820700" cy="18207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sldNum" sz="quarter" idx="12"/>
          </p:nvPr>
        </p:nvSpPr>
        <p:spPr>
          <a:xfrm>
            <a:off x="11019506" y="5925663"/>
            <a:ext cx="898722" cy="59965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fld id="{00000000-1234-1234-1234-123412341234}" type="slidenum">
              <a:rPr lang="en"/>
              <a:pPr/>
              <a:t>16</a:t>
            </a:fld>
            <a:endParaRPr dirty="0"/>
          </a:p>
        </p:txBody>
      </p:sp>
      <p:sp>
        <p:nvSpPr>
          <p:cNvPr id="85" name="Google Shape;85;p14"/>
          <p:cNvSpPr txBox="1">
            <a:spLocks noGrp="1"/>
          </p:cNvSpPr>
          <p:nvPr>
            <p:ph type="ctrTitle" idx="4294967295"/>
          </p:nvPr>
        </p:nvSpPr>
        <p:spPr>
          <a:xfrm>
            <a:off x="794577" y="36575"/>
            <a:ext cx="8136821" cy="79216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3200" b="1" dirty="0" err="1">
                <a:solidFill>
                  <a:schemeClr val="accent6"/>
                </a:solidFill>
              </a:rPr>
              <a:t>Keterkaitan</a:t>
            </a:r>
            <a:r>
              <a:rPr lang="en-US" sz="3200" b="1" dirty="0">
                <a:solidFill>
                  <a:schemeClr val="accent6"/>
                </a:solidFill>
              </a:rPr>
              <a:t> </a:t>
            </a:r>
            <a:r>
              <a:rPr lang="en-US" sz="3200" b="1" dirty="0" err="1">
                <a:solidFill>
                  <a:schemeClr val="accent6"/>
                </a:solidFill>
              </a:rPr>
              <a:t>dengan</a:t>
            </a:r>
            <a:r>
              <a:rPr lang="en-US" sz="3200" b="1" dirty="0">
                <a:solidFill>
                  <a:schemeClr val="accent6"/>
                </a:solidFill>
              </a:rPr>
              <a:t> Data lain</a:t>
            </a:r>
            <a:endParaRPr sz="3200" b="1" dirty="0">
              <a:solidFill>
                <a:schemeClr val="accent6"/>
              </a:solidFill>
            </a:endParaRPr>
          </a:p>
        </p:txBody>
      </p:sp>
      <p:sp>
        <p:nvSpPr>
          <p:cNvPr id="87" name="Google Shape;87;p14"/>
          <p:cNvSpPr txBox="1">
            <a:spLocks noGrp="1"/>
          </p:cNvSpPr>
          <p:nvPr>
            <p:ph type="body" idx="4294967295"/>
          </p:nvPr>
        </p:nvSpPr>
        <p:spPr>
          <a:xfrm>
            <a:off x="844595" y="2002590"/>
            <a:ext cx="10174911" cy="340511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38100" indent="0">
              <a:buClr>
                <a:schemeClr val="bg2">
                  <a:lumMod val="75000"/>
                </a:schemeClr>
              </a:buClr>
              <a:buNone/>
            </a:pPr>
            <a:r>
              <a:rPr lang="en-US" sz="2400" dirty="0" err="1"/>
              <a:t>Grafik</a:t>
            </a:r>
            <a:r>
              <a:rPr lang="en-US" sz="2400" dirty="0"/>
              <a:t> </a:t>
            </a:r>
            <a:r>
              <a:rPr lang="en-US" sz="2400" dirty="0" err="1"/>
              <a:t>tersebut</a:t>
            </a:r>
            <a:r>
              <a:rPr lang="en-US" sz="2400" dirty="0"/>
              <a:t> </a:t>
            </a:r>
            <a:r>
              <a:rPr lang="en-US" sz="2400" dirty="0" err="1"/>
              <a:t>merupakan</a:t>
            </a:r>
            <a:r>
              <a:rPr lang="en-US" sz="2400" dirty="0"/>
              <a:t> </a:t>
            </a:r>
            <a:r>
              <a:rPr lang="en-US" sz="2400" dirty="0" err="1"/>
              <a:t>grafik</a:t>
            </a:r>
            <a:r>
              <a:rPr lang="en-US" sz="2400" dirty="0"/>
              <a:t> yang </a:t>
            </a:r>
            <a:r>
              <a:rPr lang="en-US" sz="2400" dirty="0" err="1"/>
              <a:t>diambil</a:t>
            </a:r>
            <a:r>
              <a:rPr lang="en-US" sz="2400" dirty="0"/>
              <a:t> </a:t>
            </a:r>
            <a:r>
              <a:rPr lang="en-US" sz="2400" dirty="0" err="1"/>
              <a:t>masing-masing</a:t>
            </a:r>
            <a:r>
              <a:rPr lang="en-US" sz="2400" dirty="0"/>
              <a:t> </a:t>
            </a:r>
            <a:r>
              <a:rPr lang="en-US" sz="2400" dirty="0" err="1"/>
              <a:t>satu</a:t>
            </a:r>
            <a:r>
              <a:rPr lang="en-US" sz="2400" dirty="0"/>
              <a:t> </a:t>
            </a:r>
            <a:r>
              <a:rPr lang="en-US" sz="2400" dirty="0" err="1"/>
              <a:t>kota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setiap</a:t>
            </a:r>
            <a:r>
              <a:rPr lang="en-US" sz="2400" dirty="0"/>
              <a:t> Negara. Karena pada data yang </a:t>
            </a:r>
            <a:r>
              <a:rPr lang="en-US" sz="2400" dirty="0" err="1"/>
              <a:t>diberikan</a:t>
            </a:r>
            <a:r>
              <a:rPr lang="en-US" sz="2400" dirty="0"/>
              <a:t> </a:t>
            </a:r>
            <a:r>
              <a:rPr lang="en-US" sz="2400" dirty="0" err="1"/>
              <a:t>terdapat</a:t>
            </a:r>
            <a:r>
              <a:rPr lang="en-US" sz="2400" dirty="0"/>
              <a:t> </a:t>
            </a:r>
            <a:r>
              <a:rPr lang="en-US" sz="2400" dirty="0" err="1"/>
              <a:t>sebanyak</a:t>
            </a:r>
            <a:r>
              <a:rPr lang="en-US" sz="2400" dirty="0"/>
              <a:t> </a:t>
            </a:r>
            <a:r>
              <a:rPr lang="en-US" sz="2400" dirty="0" err="1"/>
              <a:t>lebih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2 </a:t>
            </a:r>
            <a:r>
              <a:rPr lang="en-US" sz="2400" dirty="0" err="1"/>
              <a:t>ribu</a:t>
            </a:r>
            <a:r>
              <a:rPr lang="en-US" sz="2400" dirty="0"/>
              <a:t> </a:t>
            </a:r>
            <a:r>
              <a:rPr lang="en-US" sz="2400" dirty="0" err="1"/>
              <a:t>kota</a:t>
            </a:r>
            <a:r>
              <a:rPr lang="en-US" sz="2400" dirty="0"/>
              <a:t> yang </a:t>
            </a:r>
            <a:r>
              <a:rPr lang="en-US" sz="2400" dirty="0" err="1"/>
              <a:t>melakukan</a:t>
            </a:r>
            <a:r>
              <a:rPr lang="en-US" sz="2400" dirty="0"/>
              <a:t> </a:t>
            </a:r>
            <a:r>
              <a:rPr lang="en-US" sz="2400" dirty="0" err="1"/>
              <a:t>akses</a:t>
            </a:r>
            <a:r>
              <a:rPr lang="en-US" sz="2400" dirty="0"/>
              <a:t> pada web acme.</a:t>
            </a:r>
          </a:p>
          <a:p>
            <a:pPr marL="38100" indent="0">
              <a:buClr>
                <a:schemeClr val="bg2">
                  <a:lumMod val="75000"/>
                </a:schemeClr>
              </a:buClr>
              <a:buNone/>
            </a:pPr>
            <a:r>
              <a:rPr lang="en-US" sz="2400" dirty="0" err="1"/>
              <a:t>Maka</a:t>
            </a:r>
            <a:r>
              <a:rPr lang="en-US" sz="2400" dirty="0"/>
              <a:t> </a:t>
            </a:r>
            <a:r>
              <a:rPr lang="en-US" sz="2400" dirty="0" err="1"/>
              <a:t>berdasarkan</a:t>
            </a:r>
            <a:r>
              <a:rPr lang="en-US" sz="2400" dirty="0"/>
              <a:t> </a:t>
            </a:r>
            <a:r>
              <a:rPr lang="en-US" sz="2400" dirty="0" err="1"/>
              <a:t>grafik</a:t>
            </a:r>
            <a:r>
              <a:rPr lang="en-US" sz="2400" dirty="0"/>
              <a:t> </a:t>
            </a:r>
            <a:r>
              <a:rPr lang="en-US" sz="2400" dirty="0" err="1"/>
              <a:t>tersebut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dilihat</a:t>
            </a:r>
            <a:r>
              <a:rPr lang="en-US" sz="2400" dirty="0"/>
              <a:t> Kota mana yang paling </a:t>
            </a:r>
            <a:r>
              <a:rPr lang="en-US" sz="2400" dirty="0" err="1"/>
              <a:t>banyak</a:t>
            </a:r>
            <a:r>
              <a:rPr lang="en-US" sz="2400" dirty="0"/>
              <a:t> </a:t>
            </a:r>
            <a:r>
              <a:rPr lang="en-US" sz="2400" dirty="0" err="1"/>
              <a:t>mengakses</a:t>
            </a:r>
            <a:r>
              <a:rPr lang="en-US" sz="2400" dirty="0"/>
              <a:t> link acme.com . Pada </a:t>
            </a:r>
            <a:r>
              <a:rPr lang="en-US" sz="2400" dirty="0" err="1"/>
              <a:t>grafik</a:t>
            </a:r>
            <a:r>
              <a:rPr lang="en-US" sz="2400" dirty="0"/>
              <a:t> </a:t>
            </a:r>
            <a:r>
              <a:rPr lang="en-US" sz="2400" dirty="0" err="1"/>
              <a:t>tersebut</a:t>
            </a:r>
            <a:r>
              <a:rPr lang="en-US" sz="2400" dirty="0"/>
              <a:t> negara </a:t>
            </a:r>
            <a:r>
              <a:rPr lang="en-US" sz="2400" dirty="0" err="1"/>
              <a:t>terbanyak</a:t>
            </a:r>
            <a:r>
              <a:rPr lang="en-US" sz="2400" dirty="0"/>
              <a:t> yang </a:t>
            </a:r>
            <a:r>
              <a:rPr lang="en-US" sz="2400" dirty="0" err="1"/>
              <a:t>mengakses</a:t>
            </a:r>
            <a:r>
              <a:rPr lang="en-US" sz="2400" dirty="0"/>
              <a:t> web acme </a:t>
            </a:r>
            <a:r>
              <a:rPr lang="en-US" sz="2400" dirty="0" err="1"/>
              <a:t>adalah</a:t>
            </a:r>
            <a:r>
              <a:rPr lang="en-US" sz="2400" dirty="0"/>
              <a:t> USA yang </a:t>
            </a:r>
            <a:r>
              <a:rPr lang="en-US" sz="2400" dirty="0" err="1"/>
              <a:t>melakukan</a:t>
            </a:r>
            <a:r>
              <a:rPr lang="en-US" sz="2400" dirty="0"/>
              <a:t> clickstream </a:t>
            </a:r>
            <a:r>
              <a:rPr lang="en-US" sz="2400" dirty="0" err="1"/>
              <a:t>sebanyak</a:t>
            </a:r>
            <a:r>
              <a:rPr lang="en-US" sz="2400" dirty="0"/>
              <a:t> 36000 kali.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kota</a:t>
            </a:r>
            <a:r>
              <a:rPr lang="en-US" sz="2400" dirty="0"/>
              <a:t> </a:t>
            </a:r>
            <a:r>
              <a:rPr lang="en-US" sz="2400" dirty="0" err="1"/>
              <a:t>sebanyak</a:t>
            </a:r>
            <a:r>
              <a:rPr lang="en-US" sz="2400" dirty="0"/>
              <a:t> 2286 </a:t>
            </a:r>
            <a:r>
              <a:rPr lang="en-US" sz="2400" dirty="0" err="1"/>
              <a:t>kota</a:t>
            </a:r>
            <a:r>
              <a:rPr lang="en-US" sz="2400" dirty="0"/>
              <a:t>.</a:t>
            </a:r>
          </a:p>
        </p:txBody>
      </p:sp>
      <p:cxnSp>
        <p:nvCxnSpPr>
          <p:cNvPr id="89" name="Google Shape;89;p14"/>
          <p:cNvCxnSpPr/>
          <p:nvPr/>
        </p:nvCxnSpPr>
        <p:spPr>
          <a:xfrm>
            <a:off x="8463075" y="5244825"/>
            <a:ext cx="145800" cy="567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" name="Google Shape;90;p14"/>
          <p:cNvCxnSpPr/>
          <p:nvPr/>
        </p:nvCxnSpPr>
        <p:spPr>
          <a:xfrm>
            <a:off x="8943812" y="4970090"/>
            <a:ext cx="289500" cy="3963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" name="Google Shape;91;p14"/>
          <p:cNvCxnSpPr/>
          <p:nvPr/>
        </p:nvCxnSpPr>
        <p:spPr>
          <a:xfrm>
            <a:off x="9160225" y="4669275"/>
            <a:ext cx="802500" cy="2595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4BCD5E08-2019-431A-8FE2-2F82EC725B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9972" y="-6506"/>
            <a:ext cx="2088108" cy="835243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D2C0FE9-4DD5-4BA6-A407-53F79EEA58A5}"/>
              </a:ext>
            </a:extLst>
          </p:cNvPr>
          <p:cNvCxnSpPr/>
          <p:nvPr/>
        </p:nvCxnSpPr>
        <p:spPr>
          <a:xfrm>
            <a:off x="844595" y="786079"/>
            <a:ext cx="91181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8791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/>
          <p:nvPr/>
        </p:nvSpPr>
        <p:spPr>
          <a:xfrm>
            <a:off x="7389747" y="3416025"/>
            <a:ext cx="1820700" cy="18207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sldNum" sz="quarter" idx="12"/>
          </p:nvPr>
        </p:nvSpPr>
        <p:spPr>
          <a:xfrm>
            <a:off x="11019506" y="5925663"/>
            <a:ext cx="898722" cy="59965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fld id="{00000000-1234-1234-1234-123412341234}" type="slidenum">
              <a:rPr lang="en"/>
              <a:pPr/>
              <a:t>17</a:t>
            </a:fld>
            <a:endParaRPr dirty="0"/>
          </a:p>
        </p:txBody>
      </p:sp>
      <p:sp>
        <p:nvSpPr>
          <p:cNvPr id="85" name="Google Shape;85;p14"/>
          <p:cNvSpPr txBox="1">
            <a:spLocks noGrp="1"/>
          </p:cNvSpPr>
          <p:nvPr>
            <p:ph type="ctrTitle" idx="4294967295"/>
          </p:nvPr>
        </p:nvSpPr>
        <p:spPr>
          <a:xfrm>
            <a:off x="794577" y="36575"/>
            <a:ext cx="8136821" cy="79216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3200" b="1" dirty="0" err="1">
                <a:solidFill>
                  <a:schemeClr val="accent6"/>
                </a:solidFill>
              </a:rPr>
              <a:t>Keterkaitan</a:t>
            </a:r>
            <a:r>
              <a:rPr lang="en-US" sz="3200" b="1" dirty="0">
                <a:solidFill>
                  <a:schemeClr val="accent6"/>
                </a:solidFill>
              </a:rPr>
              <a:t> </a:t>
            </a:r>
            <a:r>
              <a:rPr lang="en-US" sz="3200" b="1" dirty="0" err="1">
                <a:solidFill>
                  <a:schemeClr val="accent6"/>
                </a:solidFill>
              </a:rPr>
              <a:t>dengan</a:t>
            </a:r>
            <a:r>
              <a:rPr lang="en-US" sz="3200" b="1" dirty="0">
                <a:solidFill>
                  <a:schemeClr val="accent6"/>
                </a:solidFill>
              </a:rPr>
              <a:t> Data lain</a:t>
            </a:r>
            <a:endParaRPr sz="3200" b="1" dirty="0">
              <a:solidFill>
                <a:schemeClr val="accent6"/>
              </a:solidFill>
            </a:endParaRPr>
          </a:p>
        </p:txBody>
      </p:sp>
      <p:sp>
        <p:nvSpPr>
          <p:cNvPr id="87" name="Google Shape;87;p14"/>
          <p:cNvSpPr txBox="1">
            <a:spLocks noGrp="1"/>
          </p:cNvSpPr>
          <p:nvPr>
            <p:ph type="body" idx="4294967295"/>
          </p:nvPr>
        </p:nvSpPr>
        <p:spPr>
          <a:xfrm>
            <a:off x="844595" y="1067779"/>
            <a:ext cx="10174911" cy="340511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38100" indent="0">
              <a:buClr>
                <a:schemeClr val="bg2">
                  <a:lumMod val="75000"/>
                </a:schemeClr>
              </a:buClr>
              <a:buNone/>
            </a:pPr>
            <a:r>
              <a:rPr lang="en-US" sz="2400" dirty="0" err="1"/>
              <a:t>Namun</a:t>
            </a:r>
            <a:r>
              <a:rPr lang="en-US" sz="2400" dirty="0"/>
              <a:t> </a:t>
            </a:r>
            <a:r>
              <a:rPr lang="en-US" sz="2400" dirty="0" err="1"/>
              <a:t>jika</a:t>
            </a:r>
            <a:r>
              <a:rPr lang="en-US" sz="2400" dirty="0"/>
              <a:t> </a:t>
            </a:r>
            <a:r>
              <a:rPr lang="en-US" sz="2400" dirty="0" err="1"/>
              <a:t>menggunakan</a:t>
            </a:r>
            <a:r>
              <a:rPr lang="en-US" sz="2400" dirty="0"/>
              <a:t> </a:t>
            </a:r>
            <a:r>
              <a:rPr lang="en-US" sz="2400" dirty="0" err="1"/>
              <a:t>semua</a:t>
            </a:r>
            <a:r>
              <a:rPr lang="en-US" sz="2400" dirty="0"/>
              <a:t> </a:t>
            </a:r>
            <a:r>
              <a:rPr lang="en-US" sz="2400" dirty="0" err="1"/>
              <a:t>kota</a:t>
            </a:r>
            <a:r>
              <a:rPr lang="en-US" sz="2400" dirty="0"/>
              <a:t> yang </a:t>
            </a:r>
            <a:r>
              <a:rPr lang="en-US" sz="2400" dirty="0" err="1"/>
              <a:t>terdapat</a:t>
            </a:r>
            <a:r>
              <a:rPr lang="en-US" sz="2400" dirty="0"/>
              <a:t> pada data </a:t>
            </a:r>
            <a:r>
              <a:rPr lang="en-US" sz="2400" dirty="0" err="1"/>
              <a:t>maka</a:t>
            </a:r>
            <a:r>
              <a:rPr lang="en-US" sz="2400" dirty="0"/>
              <a:t> </a:t>
            </a:r>
            <a:r>
              <a:rPr lang="en-US" sz="2400" dirty="0" err="1"/>
              <a:t>grafik</a:t>
            </a:r>
            <a:r>
              <a:rPr lang="en-US" sz="2400" dirty="0"/>
              <a:t> yang </a:t>
            </a:r>
            <a:r>
              <a:rPr lang="en-US" sz="2400" dirty="0" err="1"/>
              <a:t>ditampilkan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sebagai</a:t>
            </a:r>
            <a:r>
              <a:rPr lang="en-US" sz="2400" dirty="0"/>
              <a:t> </a:t>
            </a:r>
            <a:r>
              <a:rPr lang="en-US" sz="2400" dirty="0" err="1"/>
              <a:t>berikut</a:t>
            </a:r>
            <a:r>
              <a:rPr lang="en-US" sz="2400" dirty="0"/>
              <a:t> :</a:t>
            </a:r>
          </a:p>
          <a:p>
            <a:pPr marL="38100" indent="0">
              <a:buClr>
                <a:schemeClr val="bg2">
                  <a:lumMod val="75000"/>
                </a:schemeClr>
              </a:buClr>
              <a:buNone/>
            </a:pPr>
            <a:endParaRPr lang="en-US" sz="2400" dirty="0"/>
          </a:p>
        </p:txBody>
      </p:sp>
      <p:cxnSp>
        <p:nvCxnSpPr>
          <p:cNvPr id="89" name="Google Shape;89;p14"/>
          <p:cNvCxnSpPr/>
          <p:nvPr/>
        </p:nvCxnSpPr>
        <p:spPr>
          <a:xfrm>
            <a:off x="8463075" y="5244825"/>
            <a:ext cx="145800" cy="567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" name="Google Shape;90;p14"/>
          <p:cNvCxnSpPr/>
          <p:nvPr/>
        </p:nvCxnSpPr>
        <p:spPr>
          <a:xfrm>
            <a:off x="8943812" y="4970090"/>
            <a:ext cx="289500" cy="3963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" name="Google Shape;91;p14"/>
          <p:cNvCxnSpPr/>
          <p:nvPr/>
        </p:nvCxnSpPr>
        <p:spPr>
          <a:xfrm>
            <a:off x="9160225" y="4669275"/>
            <a:ext cx="802500" cy="2595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4BCD5E08-2019-431A-8FE2-2F82EC725B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9972" y="-6506"/>
            <a:ext cx="2088108" cy="835243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D2C0FE9-4DD5-4BA6-A407-53F79EEA58A5}"/>
              </a:ext>
            </a:extLst>
          </p:cNvPr>
          <p:cNvCxnSpPr/>
          <p:nvPr/>
        </p:nvCxnSpPr>
        <p:spPr>
          <a:xfrm>
            <a:off x="844595" y="786079"/>
            <a:ext cx="91181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52A5065A-FD5C-4A93-A482-3CC489E9AB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8688" y="2529806"/>
            <a:ext cx="5616776" cy="3195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8200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/>
          <p:nvPr/>
        </p:nvSpPr>
        <p:spPr>
          <a:xfrm>
            <a:off x="7389747" y="3416025"/>
            <a:ext cx="1820700" cy="18207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sldNum" sz="quarter" idx="12"/>
          </p:nvPr>
        </p:nvSpPr>
        <p:spPr>
          <a:xfrm>
            <a:off x="11019506" y="5925663"/>
            <a:ext cx="898722" cy="59965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fld id="{00000000-1234-1234-1234-123412341234}" type="slidenum">
              <a:rPr lang="en"/>
              <a:pPr/>
              <a:t>18</a:t>
            </a:fld>
            <a:endParaRPr dirty="0"/>
          </a:p>
        </p:txBody>
      </p:sp>
      <p:sp>
        <p:nvSpPr>
          <p:cNvPr id="85" name="Google Shape;85;p14"/>
          <p:cNvSpPr txBox="1">
            <a:spLocks noGrp="1"/>
          </p:cNvSpPr>
          <p:nvPr>
            <p:ph type="ctrTitle" idx="4294967295"/>
          </p:nvPr>
        </p:nvSpPr>
        <p:spPr>
          <a:xfrm>
            <a:off x="794577" y="36575"/>
            <a:ext cx="8136821" cy="79216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3200" b="1" dirty="0">
                <a:solidFill>
                  <a:schemeClr val="accent6"/>
                </a:solidFill>
              </a:rPr>
              <a:t>Kesimpulan</a:t>
            </a:r>
            <a:endParaRPr sz="3200" b="1" dirty="0">
              <a:solidFill>
                <a:schemeClr val="accent6"/>
              </a:solidFill>
            </a:endParaRPr>
          </a:p>
        </p:txBody>
      </p:sp>
      <p:sp>
        <p:nvSpPr>
          <p:cNvPr id="87" name="Google Shape;87;p14"/>
          <p:cNvSpPr txBox="1">
            <a:spLocks noGrp="1"/>
          </p:cNvSpPr>
          <p:nvPr>
            <p:ph type="body" idx="4294967295"/>
          </p:nvPr>
        </p:nvSpPr>
        <p:spPr>
          <a:xfrm>
            <a:off x="844595" y="1067779"/>
            <a:ext cx="10174911" cy="523676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381000" indent="-342900">
              <a:buClr>
                <a:schemeClr val="bg2">
                  <a:lumMod val="75000"/>
                </a:schemeClr>
              </a:buClr>
            </a:pPr>
            <a:r>
              <a:rPr lang="en-US" dirty="0"/>
              <a:t>Dari </a:t>
            </a:r>
            <a:r>
              <a:rPr lang="en-US" dirty="0" err="1"/>
              <a:t>pengolahan</a:t>
            </a:r>
            <a:r>
              <a:rPr lang="en-US" dirty="0"/>
              <a:t> data yang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sebanyak</a:t>
            </a:r>
            <a:r>
              <a:rPr lang="en-US" dirty="0"/>
              <a:t> 36270 data pada web acme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Markov Chain dan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Pemograman</a:t>
            </a:r>
            <a:r>
              <a:rPr lang="en-US" dirty="0"/>
              <a:t> R,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disimpulkan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, </a:t>
            </a:r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data yang </a:t>
            </a:r>
            <a:r>
              <a:rPr lang="en-US" dirty="0" err="1"/>
              <a:t>diambil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probabilitas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/>
              <a:t>sedikit</a:t>
            </a:r>
            <a:r>
              <a:rPr lang="en-US" dirty="0"/>
              <a:t>. Dan </a:t>
            </a:r>
            <a:r>
              <a:rPr lang="en-US" dirty="0" err="1"/>
              <a:t>jika</a:t>
            </a:r>
            <a:r>
              <a:rPr lang="en-US" dirty="0"/>
              <a:t> data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sedikit</a:t>
            </a:r>
            <a:r>
              <a:rPr lang="en-US" dirty="0"/>
              <a:t> data yang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probabilitas</a:t>
            </a:r>
            <a:r>
              <a:rPr lang="en-US" dirty="0"/>
              <a:t> </a:t>
            </a:r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. </a:t>
            </a:r>
          </a:p>
          <a:p>
            <a:pPr marL="381000" indent="-342900">
              <a:buClr>
                <a:schemeClr val="bg2">
                  <a:lumMod val="75000"/>
                </a:schemeClr>
              </a:buClr>
            </a:pPr>
            <a:r>
              <a:rPr lang="en-US" dirty="0"/>
              <a:t>Link yang paling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diakses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di </a:t>
            </a:r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link </a:t>
            </a:r>
            <a:r>
              <a:rPr lang="en-US" dirty="0">
                <a:hlinkClick r:id="rId3"/>
              </a:rPr>
              <a:t>http://www.acme.com/SH55126545/VD55177927</a:t>
            </a:r>
            <a:r>
              <a:rPr lang="en-US" dirty="0"/>
              <a:t> </a:t>
            </a:r>
          </a:p>
          <a:p>
            <a:pPr marL="381000" indent="-342900">
              <a:buClr>
                <a:schemeClr val="bg2">
                  <a:lumMod val="75000"/>
                </a:schemeClr>
              </a:buClr>
            </a:pPr>
            <a:r>
              <a:rPr lang="en-US" dirty="0"/>
              <a:t>Link yang paling </a:t>
            </a:r>
            <a:r>
              <a:rPr lang="en-US" dirty="0" err="1"/>
              <a:t>sedikit</a:t>
            </a:r>
            <a:r>
              <a:rPr lang="en-US" dirty="0"/>
              <a:t> </a:t>
            </a:r>
            <a:r>
              <a:rPr lang="en-US" dirty="0" err="1"/>
              <a:t>dikunjungi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link : </a:t>
            </a:r>
            <a:r>
              <a:rPr lang="en-US" dirty="0">
                <a:hlinkClick r:id="rId4"/>
              </a:rPr>
              <a:t>http://www.acme.com/SH559056/VD5518166</a:t>
            </a:r>
            <a:r>
              <a:rPr lang="en-US" dirty="0"/>
              <a:t> dan </a:t>
            </a:r>
            <a:r>
              <a:rPr lang="en-US" dirty="0">
                <a:hlinkClick r:id="rId5"/>
              </a:rPr>
              <a:t>http://www.acme.com/SH559026/VD5582785</a:t>
            </a:r>
            <a:r>
              <a:rPr lang="en-US" dirty="0"/>
              <a:t> </a:t>
            </a:r>
          </a:p>
          <a:p>
            <a:pPr marL="381000" indent="-342900">
              <a:buClr>
                <a:schemeClr val="bg2">
                  <a:lumMod val="75000"/>
                </a:schemeClr>
              </a:buClr>
            </a:pPr>
            <a:r>
              <a:rPr lang="en-US" dirty="0"/>
              <a:t>Negara </a:t>
            </a:r>
            <a:r>
              <a:rPr lang="en-US" dirty="0" err="1"/>
              <a:t>terbanyak</a:t>
            </a:r>
            <a:r>
              <a:rPr lang="en-US" dirty="0"/>
              <a:t> yang </a:t>
            </a:r>
            <a:r>
              <a:rPr lang="en-US" dirty="0" err="1"/>
              <a:t>mengakses</a:t>
            </a:r>
            <a:r>
              <a:rPr lang="en-US" dirty="0"/>
              <a:t> link acme </a:t>
            </a:r>
            <a:r>
              <a:rPr lang="en-US" dirty="0" err="1"/>
              <a:t>adalah</a:t>
            </a:r>
            <a:r>
              <a:rPr lang="en-US" dirty="0"/>
              <a:t> USA,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disimpulkan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USA </a:t>
            </a:r>
            <a:r>
              <a:rPr lang="en-US" dirty="0" err="1"/>
              <a:t>adalah</a:t>
            </a:r>
            <a:r>
              <a:rPr lang="en-US" dirty="0"/>
              <a:t> negara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yang paling </a:t>
            </a:r>
            <a:r>
              <a:rPr lang="en-US" dirty="0" err="1"/>
              <a:t>maju</a:t>
            </a:r>
            <a:r>
              <a:rPr lang="en-US" dirty="0"/>
              <a:t> dan </a:t>
            </a:r>
            <a:r>
              <a:rPr lang="en-US" dirty="0" err="1"/>
              <a:t>merupakan</a:t>
            </a:r>
            <a:r>
              <a:rPr lang="en-US" dirty="0"/>
              <a:t> negara Internet of Things.</a:t>
            </a:r>
          </a:p>
        </p:txBody>
      </p:sp>
      <p:cxnSp>
        <p:nvCxnSpPr>
          <p:cNvPr id="89" name="Google Shape;89;p14"/>
          <p:cNvCxnSpPr/>
          <p:nvPr/>
        </p:nvCxnSpPr>
        <p:spPr>
          <a:xfrm>
            <a:off x="8463075" y="5244825"/>
            <a:ext cx="145800" cy="567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" name="Google Shape;90;p14"/>
          <p:cNvCxnSpPr/>
          <p:nvPr/>
        </p:nvCxnSpPr>
        <p:spPr>
          <a:xfrm>
            <a:off x="8943812" y="4970090"/>
            <a:ext cx="289500" cy="3963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" name="Google Shape;91;p14"/>
          <p:cNvCxnSpPr/>
          <p:nvPr/>
        </p:nvCxnSpPr>
        <p:spPr>
          <a:xfrm>
            <a:off x="9160225" y="4669275"/>
            <a:ext cx="802500" cy="2595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4BCD5E08-2019-431A-8FE2-2F82EC725B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9972" y="-6506"/>
            <a:ext cx="2088108" cy="835243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D2C0FE9-4DD5-4BA6-A407-53F79EEA58A5}"/>
              </a:ext>
            </a:extLst>
          </p:cNvPr>
          <p:cNvCxnSpPr/>
          <p:nvPr/>
        </p:nvCxnSpPr>
        <p:spPr>
          <a:xfrm>
            <a:off x="844595" y="786079"/>
            <a:ext cx="91181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20985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/>
          <p:nvPr/>
        </p:nvSpPr>
        <p:spPr>
          <a:xfrm>
            <a:off x="7389747" y="3416025"/>
            <a:ext cx="1820700" cy="18207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sldNum" sz="quarter" idx="12"/>
          </p:nvPr>
        </p:nvSpPr>
        <p:spPr>
          <a:xfrm>
            <a:off x="11019506" y="5925663"/>
            <a:ext cx="898722" cy="59965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fld id="{00000000-1234-1234-1234-123412341234}" type="slidenum">
              <a:rPr lang="en"/>
              <a:pPr/>
              <a:t>19</a:t>
            </a:fld>
            <a:endParaRPr dirty="0"/>
          </a:p>
        </p:txBody>
      </p:sp>
      <p:sp>
        <p:nvSpPr>
          <p:cNvPr id="85" name="Google Shape;85;p14"/>
          <p:cNvSpPr txBox="1">
            <a:spLocks noGrp="1"/>
          </p:cNvSpPr>
          <p:nvPr>
            <p:ph type="ctrTitle" idx="4294967295"/>
          </p:nvPr>
        </p:nvSpPr>
        <p:spPr>
          <a:xfrm>
            <a:off x="794577" y="36575"/>
            <a:ext cx="8136821" cy="79216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3200" b="1" dirty="0">
                <a:solidFill>
                  <a:schemeClr val="accent6"/>
                </a:solidFill>
              </a:rPr>
              <a:t>Link </a:t>
            </a:r>
            <a:r>
              <a:rPr lang="en-US" sz="3200" b="1" dirty="0" err="1">
                <a:solidFill>
                  <a:schemeClr val="accent6"/>
                </a:solidFill>
              </a:rPr>
              <a:t>Github</a:t>
            </a:r>
            <a:r>
              <a:rPr lang="en-US" sz="3200" b="1" dirty="0">
                <a:solidFill>
                  <a:schemeClr val="accent6"/>
                </a:solidFill>
              </a:rPr>
              <a:t> dan Media </a:t>
            </a:r>
            <a:r>
              <a:rPr lang="en-US" sz="3200" b="1" dirty="0" err="1">
                <a:solidFill>
                  <a:schemeClr val="accent6"/>
                </a:solidFill>
              </a:rPr>
              <a:t>Sosial</a:t>
            </a:r>
            <a:endParaRPr sz="3200" b="1" dirty="0">
              <a:solidFill>
                <a:schemeClr val="accent6"/>
              </a:solidFill>
            </a:endParaRPr>
          </a:p>
        </p:txBody>
      </p:sp>
      <p:sp>
        <p:nvSpPr>
          <p:cNvPr id="87" name="Google Shape;87;p14"/>
          <p:cNvSpPr txBox="1">
            <a:spLocks noGrp="1"/>
          </p:cNvSpPr>
          <p:nvPr>
            <p:ph type="body" idx="4294967295"/>
          </p:nvPr>
        </p:nvSpPr>
        <p:spPr>
          <a:xfrm>
            <a:off x="844595" y="1067779"/>
            <a:ext cx="10174911" cy="523676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381000" indent="-342900">
              <a:buClr>
                <a:schemeClr val="bg2">
                  <a:lumMod val="75000"/>
                </a:schemeClr>
              </a:buClr>
            </a:pPr>
            <a:r>
              <a:rPr lang="en-US" dirty="0" err="1"/>
              <a:t>Github</a:t>
            </a:r>
            <a:r>
              <a:rPr lang="en-US" dirty="0"/>
              <a:t>	:  </a:t>
            </a:r>
            <a:r>
              <a:rPr lang="en-ID" dirty="0">
                <a:hlinkClick r:id="rId3"/>
              </a:rPr>
              <a:t>https://github.com/ernawulandarii/clickstreamrealtime</a:t>
            </a:r>
            <a:endParaRPr lang="en-US" dirty="0"/>
          </a:p>
          <a:p>
            <a:pPr marL="381000" indent="-342900">
              <a:buClr>
                <a:schemeClr val="bg2">
                  <a:lumMod val="75000"/>
                </a:schemeClr>
              </a:buClr>
            </a:pPr>
            <a:r>
              <a:rPr lang="en-US" dirty="0"/>
              <a:t>Social Media	: </a:t>
            </a:r>
            <a:r>
              <a:rPr lang="en-ID" dirty="0">
                <a:hlinkClick r:id="rId4"/>
              </a:rPr>
              <a:t>https://www.facebook.com/photo.php?fbid=2488592514583033&amp;set=a.303344356441204&amp;type=3&amp;theater</a:t>
            </a:r>
            <a:endParaRPr lang="en-US" dirty="0"/>
          </a:p>
        </p:txBody>
      </p:sp>
      <p:cxnSp>
        <p:nvCxnSpPr>
          <p:cNvPr id="89" name="Google Shape;89;p14"/>
          <p:cNvCxnSpPr/>
          <p:nvPr/>
        </p:nvCxnSpPr>
        <p:spPr>
          <a:xfrm>
            <a:off x="8463075" y="5244825"/>
            <a:ext cx="145800" cy="567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" name="Google Shape;90;p14"/>
          <p:cNvCxnSpPr/>
          <p:nvPr/>
        </p:nvCxnSpPr>
        <p:spPr>
          <a:xfrm>
            <a:off x="8943812" y="4970090"/>
            <a:ext cx="289500" cy="3963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" name="Google Shape;91;p14"/>
          <p:cNvCxnSpPr/>
          <p:nvPr/>
        </p:nvCxnSpPr>
        <p:spPr>
          <a:xfrm>
            <a:off x="9160225" y="4669275"/>
            <a:ext cx="802500" cy="2595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4BCD5E08-2019-431A-8FE2-2F82EC725B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9972" y="-6506"/>
            <a:ext cx="2088108" cy="835243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D2C0FE9-4DD5-4BA6-A407-53F79EEA58A5}"/>
              </a:ext>
            </a:extLst>
          </p:cNvPr>
          <p:cNvCxnSpPr/>
          <p:nvPr/>
        </p:nvCxnSpPr>
        <p:spPr>
          <a:xfrm>
            <a:off x="844595" y="786079"/>
            <a:ext cx="91181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128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09;p17"/>
          <p:cNvSpPr txBox="1">
            <a:spLocks/>
          </p:cNvSpPr>
          <p:nvPr/>
        </p:nvSpPr>
        <p:spPr>
          <a:xfrm>
            <a:off x="2689498" y="1869985"/>
            <a:ext cx="7476686" cy="40281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20000"/>
              </a:lnSpc>
              <a:buClr>
                <a:srgbClr val="589A95"/>
              </a:buClr>
            </a:pP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5" name="Google Shape;76;p13"/>
          <p:cNvSpPr txBox="1">
            <a:spLocks/>
          </p:cNvSpPr>
          <p:nvPr/>
        </p:nvSpPr>
        <p:spPr>
          <a:xfrm>
            <a:off x="2886838" y="1687434"/>
            <a:ext cx="6858000" cy="4599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hr-HR" sz="3200" b="1" dirty="0"/>
              <a:t>O U T L I N E</a:t>
            </a:r>
          </a:p>
        </p:txBody>
      </p:sp>
      <p:sp>
        <p:nvSpPr>
          <p:cNvPr id="8" name="Rectangle 7"/>
          <p:cNvSpPr/>
          <p:nvPr/>
        </p:nvSpPr>
        <p:spPr>
          <a:xfrm>
            <a:off x="3243666" y="2258423"/>
            <a:ext cx="6673803" cy="29270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6200">
              <a:lnSpc>
                <a:spcPct val="150000"/>
              </a:lnSpc>
              <a:spcBef>
                <a:spcPts val="600"/>
              </a:spcBef>
              <a:buSzPct val="100000"/>
            </a:pPr>
            <a:r>
              <a:rPr lang="en-ID" b="1" dirty="0">
                <a:latin typeface="Lora" panose="020B0604020202020204" charset="0"/>
              </a:rPr>
              <a:t>CLICKSTREAM</a:t>
            </a:r>
            <a:endParaRPr lang="en" b="1" dirty="0">
              <a:latin typeface="Lora" panose="020B0604020202020204" charset="0"/>
            </a:endParaRPr>
          </a:p>
          <a:p>
            <a:pPr marL="76200">
              <a:lnSpc>
                <a:spcPct val="150000"/>
              </a:lnSpc>
              <a:spcBef>
                <a:spcPts val="600"/>
              </a:spcBef>
              <a:buSzPct val="100000"/>
            </a:pPr>
            <a:r>
              <a:rPr lang="en-ID" b="1" dirty="0">
                <a:latin typeface="Lora" panose="020B0604020202020204" charset="0"/>
              </a:rPr>
              <a:t>PEMILIHAN DATA</a:t>
            </a:r>
          </a:p>
          <a:p>
            <a:pPr marL="76200">
              <a:lnSpc>
                <a:spcPct val="150000"/>
              </a:lnSpc>
              <a:spcBef>
                <a:spcPts val="600"/>
              </a:spcBef>
              <a:buSzPct val="100000"/>
            </a:pPr>
            <a:r>
              <a:rPr lang="en-ID" b="1" dirty="0">
                <a:latin typeface="Lora" panose="020B0604020202020204" charset="0"/>
              </a:rPr>
              <a:t>PENGOLAHAN DATA DAN ANALISIS</a:t>
            </a:r>
          </a:p>
          <a:p>
            <a:pPr marL="76200">
              <a:lnSpc>
                <a:spcPct val="150000"/>
              </a:lnSpc>
              <a:spcBef>
                <a:spcPts val="600"/>
              </a:spcBef>
              <a:buSzPct val="100000"/>
            </a:pPr>
            <a:r>
              <a:rPr lang="en-ID" b="1" dirty="0">
                <a:latin typeface="Lora" panose="020B0604020202020204" charset="0"/>
              </a:rPr>
              <a:t>KAITAN DENGAN DATA LAIN</a:t>
            </a:r>
          </a:p>
          <a:p>
            <a:pPr marL="76200">
              <a:lnSpc>
                <a:spcPct val="150000"/>
              </a:lnSpc>
              <a:spcBef>
                <a:spcPts val="600"/>
              </a:spcBef>
              <a:buSzPct val="100000"/>
            </a:pPr>
            <a:r>
              <a:rPr lang="en-ID" b="1" dirty="0">
                <a:latin typeface="Lora" panose="020B0604020202020204" charset="0"/>
              </a:rPr>
              <a:t>KESIMPULAN</a:t>
            </a:r>
          </a:p>
          <a:p>
            <a:pPr marL="76200">
              <a:lnSpc>
                <a:spcPct val="150000"/>
              </a:lnSpc>
              <a:spcBef>
                <a:spcPts val="600"/>
              </a:spcBef>
              <a:buSzPct val="100000"/>
            </a:pPr>
            <a:r>
              <a:rPr lang="en-ID" b="1" dirty="0">
                <a:latin typeface="Lora" panose="020B0604020202020204" charset="0"/>
              </a:rPr>
              <a:t>REFERENSI</a:t>
            </a:r>
            <a:endParaRPr lang="en" b="1" dirty="0">
              <a:latin typeface="Lora" panose="020B0604020202020204" charset="0"/>
            </a:endParaRPr>
          </a:p>
        </p:txBody>
      </p:sp>
      <p:sp>
        <p:nvSpPr>
          <p:cNvPr id="9" name="Google Shape;220;p27"/>
          <p:cNvSpPr/>
          <p:nvPr/>
        </p:nvSpPr>
        <p:spPr>
          <a:xfrm>
            <a:off x="2886838" y="2487007"/>
            <a:ext cx="190200" cy="1902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0" name="Google Shape;220;p27"/>
          <p:cNvSpPr/>
          <p:nvPr/>
        </p:nvSpPr>
        <p:spPr>
          <a:xfrm>
            <a:off x="2886838" y="2934297"/>
            <a:ext cx="190200" cy="1902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1" name="Google Shape;220;p27"/>
          <p:cNvSpPr/>
          <p:nvPr/>
        </p:nvSpPr>
        <p:spPr>
          <a:xfrm>
            <a:off x="2886838" y="3376976"/>
            <a:ext cx="190200" cy="1902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2" name="Google Shape;220;p27"/>
          <p:cNvSpPr/>
          <p:nvPr/>
        </p:nvSpPr>
        <p:spPr>
          <a:xfrm>
            <a:off x="2886838" y="3882515"/>
            <a:ext cx="190200" cy="1902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8C168F7-A18F-428B-9000-60753CFB9D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9972" y="-6506"/>
            <a:ext cx="2088108" cy="835243"/>
          </a:xfrm>
          <a:prstGeom prst="rect">
            <a:avLst/>
          </a:prstGeom>
        </p:spPr>
      </p:pic>
      <p:sp>
        <p:nvSpPr>
          <p:cNvPr id="17" name="Google Shape;92;p14">
            <a:extLst>
              <a:ext uri="{FF2B5EF4-FFF2-40B4-BE49-F238E27FC236}">
                <a16:creationId xmlns:a16="http://schemas.microsoft.com/office/drawing/2014/main" id="{56207F0E-A04E-48F6-A2C4-7AC667CD8F49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11369528" y="5925663"/>
            <a:ext cx="548700" cy="525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fld id="{00000000-1234-1234-1234-123412341234}" type="slidenum">
              <a:rPr lang="en"/>
              <a:pPr/>
              <a:t>2</a:t>
            </a:fld>
            <a:endParaRPr dirty="0"/>
          </a:p>
        </p:txBody>
      </p:sp>
      <p:sp>
        <p:nvSpPr>
          <p:cNvPr id="13" name="Google Shape;220;p27">
            <a:extLst>
              <a:ext uri="{FF2B5EF4-FFF2-40B4-BE49-F238E27FC236}">
                <a16:creationId xmlns:a16="http://schemas.microsoft.com/office/drawing/2014/main" id="{3EA44B11-C0FE-4063-B152-58A3D4D75E83}"/>
              </a:ext>
            </a:extLst>
          </p:cNvPr>
          <p:cNvSpPr/>
          <p:nvPr/>
        </p:nvSpPr>
        <p:spPr>
          <a:xfrm>
            <a:off x="2894860" y="4347734"/>
            <a:ext cx="190200" cy="1902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4" name="Google Shape;220;p27">
            <a:extLst>
              <a:ext uri="{FF2B5EF4-FFF2-40B4-BE49-F238E27FC236}">
                <a16:creationId xmlns:a16="http://schemas.microsoft.com/office/drawing/2014/main" id="{3A9B2AC0-69CC-4EEC-BE63-B0AFA1EF8A03}"/>
              </a:ext>
            </a:extLst>
          </p:cNvPr>
          <p:cNvSpPr/>
          <p:nvPr/>
        </p:nvSpPr>
        <p:spPr>
          <a:xfrm>
            <a:off x="2902882" y="4812953"/>
            <a:ext cx="190200" cy="1902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66605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/>
          <p:nvPr/>
        </p:nvSpPr>
        <p:spPr>
          <a:xfrm>
            <a:off x="8094132" y="3876511"/>
            <a:ext cx="2470200" cy="24702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ctrTitle" idx="4294967295"/>
          </p:nvPr>
        </p:nvSpPr>
        <p:spPr>
          <a:xfrm>
            <a:off x="3496933" y="2133011"/>
            <a:ext cx="5549900" cy="154622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 algn="r">
              <a:spcBef>
                <a:spcPts val="0"/>
              </a:spcBef>
            </a:pPr>
            <a:r>
              <a:rPr lang="en" sz="6000" b="1" dirty="0"/>
              <a:t>Terima kasih</a:t>
            </a:r>
            <a:endParaRPr sz="6000" b="1" dirty="0"/>
          </a:p>
        </p:txBody>
      </p:sp>
      <p:cxnSp>
        <p:nvCxnSpPr>
          <p:cNvPr id="120" name="Google Shape;120;p18"/>
          <p:cNvCxnSpPr/>
          <p:nvPr/>
        </p:nvCxnSpPr>
        <p:spPr>
          <a:xfrm rot="10800000" flipH="1">
            <a:off x="9515982" y="3369061"/>
            <a:ext cx="121500" cy="5187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" name="Google Shape;121;p18"/>
          <p:cNvCxnSpPr/>
          <p:nvPr/>
        </p:nvCxnSpPr>
        <p:spPr>
          <a:xfrm flipH="1">
            <a:off x="10367107" y="4147161"/>
            <a:ext cx="332400" cy="267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18"/>
          <p:cNvCxnSpPr>
            <a:endCxn id="117" idx="6"/>
          </p:cNvCxnSpPr>
          <p:nvPr/>
        </p:nvCxnSpPr>
        <p:spPr>
          <a:xfrm flipH="1">
            <a:off x="10564332" y="5103812"/>
            <a:ext cx="1124100" cy="78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3" name="Google Shape;123;p18"/>
          <p:cNvSpPr/>
          <p:nvPr/>
        </p:nvSpPr>
        <p:spPr>
          <a:xfrm>
            <a:off x="8291357" y="4073736"/>
            <a:ext cx="2075700" cy="2075700"/>
          </a:xfrm>
          <a:prstGeom prst="ellipse">
            <a:avLst/>
          </a:prstGeom>
          <a:noFill/>
          <a:ln w="19050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124" name="Google Shape;124;p18"/>
          <p:cNvGrpSpPr/>
          <p:nvPr/>
        </p:nvGrpSpPr>
        <p:grpSpPr>
          <a:xfrm>
            <a:off x="8750870" y="4563594"/>
            <a:ext cx="1156666" cy="1088243"/>
            <a:chOff x="5972700" y="2330200"/>
            <a:chExt cx="411625" cy="387275"/>
          </a:xfrm>
        </p:grpSpPr>
        <p:sp>
          <p:nvSpPr>
            <p:cNvPr id="125" name="Google Shape;125;p18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26" name="Google Shape;126;p18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0091EA"/>
                </a:solidFill>
              </a:endParaRPr>
            </a:p>
          </p:txBody>
        </p:sp>
      </p:grpSp>
      <p:sp>
        <p:nvSpPr>
          <p:cNvPr id="12" name="Google Shape;92;p14">
            <a:extLst>
              <a:ext uri="{FF2B5EF4-FFF2-40B4-BE49-F238E27FC236}">
                <a16:creationId xmlns:a16="http://schemas.microsoft.com/office/drawing/2014/main" id="{B19796B6-012F-4C5C-A770-52350DB6C66D}"/>
              </a:ext>
            </a:extLst>
          </p:cNvPr>
          <p:cNvSpPr txBox="1">
            <a:spLocks/>
          </p:cNvSpPr>
          <p:nvPr/>
        </p:nvSpPr>
        <p:spPr>
          <a:xfrm>
            <a:off x="11111948" y="5925663"/>
            <a:ext cx="806280" cy="525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0000000-1234-1234-1234-123412341234}" type="slidenum">
              <a:rPr lang="en" sz="4400" smtClean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rPr>
              <a:pPr/>
              <a:t>20</a:t>
            </a:fld>
            <a:endParaRPr lang="en" sz="4400" dirty="0">
              <a:solidFill>
                <a:schemeClr val="tx2">
                  <a:lumMod val="75000"/>
                  <a:lumOff val="25000"/>
                </a:schemeClr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/>
          <p:nvPr/>
        </p:nvSpPr>
        <p:spPr>
          <a:xfrm>
            <a:off x="7389747" y="3416025"/>
            <a:ext cx="1820700" cy="18207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3" name="Google Shape;92;p14">
            <a:extLst>
              <a:ext uri="{FF2B5EF4-FFF2-40B4-BE49-F238E27FC236}">
                <a16:creationId xmlns:a16="http://schemas.microsoft.com/office/drawing/2014/main" id="{B913B55B-1446-40D5-BA2F-11ACBF326CAC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11369528" y="5925663"/>
            <a:ext cx="548700" cy="525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fld id="{00000000-1234-1234-1234-123412341234}" type="slidenum">
              <a:rPr lang="en"/>
              <a:pPr/>
              <a:t>3</a:t>
            </a:fld>
            <a:endParaRPr dirty="0"/>
          </a:p>
        </p:txBody>
      </p:sp>
      <p:sp>
        <p:nvSpPr>
          <p:cNvPr id="85" name="Google Shape;85;p14"/>
          <p:cNvSpPr txBox="1">
            <a:spLocks noGrp="1"/>
          </p:cNvSpPr>
          <p:nvPr>
            <p:ph type="ctrTitle" idx="4294967295"/>
          </p:nvPr>
        </p:nvSpPr>
        <p:spPr>
          <a:xfrm>
            <a:off x="772406" y="15034"/>
            <a:ext cx="5643563" cy="79216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3200" b="1" dirty="0">
                <a:solidFill>
                  <a:schemeClr val="accent6"/>
                </a:solidFill>
              </a:rPr>
              <a:t>CLICKSTREAM</a:t>
            </a:r>
            <a:endParaRPr sz="3200" b="1" dirty="0">
              <a:solidFill>
                <a:schemeClr val="accent6"/>
              </a:solidFill>
            </a:endParaRPr>
          </a:p>
        </p:txBody>
      </p:sp>
      <p:sp>
        <p:nvSpPr>
          <p:cNvPr id="87" name="Google Shape;87;p14"/>
          <p:cNvSpPr txBox="1">
            <a:spLocks noGrp="1"/>
          </p:cNvSpPr>
          <p:nvPr>
            <p:ph type="body" idx="4294967295"/>
          </p:nvPr>
        </p:nvSpPr>
        <p:spPr>
          <a:xfrm>
            <a:off x="1884325" y="1735777"/>
            <a:ext cx="7677150" cy="363061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lnSpc>
                <a:spcPct val="120000"/>
              </a:lnSpc>
              <a:buClr>
                <a:srgbClr val="589A95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2"/>
                </a:solidFill>
              </a:rPr>
              <a:t>Clickstream </a:t>
            </a:r>
            <a:r>
              <a:rPr lang="en-US" sz="2400" dirty="0" err="1">
                <a:solidFill>
                  <a:schemeClr val="tx2"/>
                </a:solidFill>
              </a:rPr>
              <a:t>merupakan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suatu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istilah</a:t>
            </a:r>
            <a:r>
              <a:rPr lang="en-US" sz="2400" dirty="0">
                <a:solidFill>
                  <a:schemeClr val="tx2"/>
                </a:solidFill>
              </a:rPr>
              <a:t> yang </a:t>
            </a:r>
            <a:r>
              <a:rPr lang="en-US" sz="2400" dirty="0" err="1">
                <a:solidFill>
                  <a:schemeClr val="tx2"/>
                </a:solidFill>
              </a:rPr>
              <a:t>merepresentasikan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bagaimana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suatu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klik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i="1" dirty="0">
                <a:solidFill>
                  <a:schemeClr val="tx2"/>
                </a:solidFill>
              </a:rPr>
              <a:t>(click) </a:t>
            </a:r>
            <a:r>
              <a:rPr lang="en-US" sz="2400" dirty="0" err="1">
                <a:solidFill>
                  <a:schemeClr val="tx2"/>
                </a:solidFill>
              </a:rPr>
              <a:t>dapat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terjadi</a:t>
            </a:r>
            <a:r>
              <a:rPr lang="en-US" sz="2400" dirty="0">
                <a:solidFill>
                  <a:schemeClr val="tx2"/>
                </a:solidFill>
              </a:rPr>
              <a:t> dan </a:t>
            </a:r>
            <a:r>
              <a:rPr lang="en-US" sz="2400" dirty="0" err="1">
                <a:solidFill>
                  <a:schemeClr val="tx2"/>
                </a:solidFill>
              </a:rPr>
              <a:t>dapat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dilihat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bagaimana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pola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dari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kejadian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dari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sesuatu</a:t>
            </a:r>
            <a:r>
              <a:rPr lang="en-US" sz="2400" dirty="0">
                <a:solidFill>
                  <a:schemeClr val="tx2"/>
                </a:solidFill>
              </a:rPr>
              <a:t> yang </a:t>
            </a:r>
            <a:r>
              <a:rPr lang="en-US" sz="2400" dirty="0" err="1">
                <a:solidFill>
                  <a:schemeClr val="tx2"/>
                </a:solidFill>
              </a:rPr>
              <a:t>diklik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tersebut</a:t>
            </a:r>
            <a:r>
              <a:rPr lang="en-US" sz="2400" dirty="0">
                <a:solidFill>
                  <a:schemeClr val="tx2"/>
                </a:solidFill>
              </a:rPr>
              <a:t>.</a:t>
            </a:r>
          </a:p>
          <a:p>
            <a:pPr>
              <a:lnSpc>
                <a:spcPct val="120000"/>
              </a:lnSpc>
              <a:buClr>
                <a:srgbClr val="589A95"/>
              </a:buClr>
              <a:buFont typeface="Wingdings" panose="05000000000000000000" pitchFamily="2" charset="2"/>
              <a:buChar char="§"/>
            </a:pPr>
            <a:r>
              <a:rPr lang="en-US" sz="2400" dirty="0" err="1">
                <a:solidFill>
                  <a:schemeClr val="tx2"/>
                </a:solidFill>
              </a:rPr>
              <a:t>Dengan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melakukn</a:t>
            </a:r>
            <a:r>
              <a:rPr lang="en-US" sz="2400" dirty="0">
                <a:solidFill>
                  <a:schemeClr val="tx2"/>
                </a:solidFill>
              </a:rPr>
              <a:t> Click pada </a:t>
            </a:r>
            <a:r>
              <a:rPr lang="en-US" sz="2400" dirty="0" err="1">
                <a:solidFill>
                  <a:schemeClr val="tx2"/>
                </a:solidFill>
              </a:rPr>
              <a:t>suatu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i="1" dirty="0">
                <a:solidFill>
                  <a:schemeClr val="tx2"/>
                </a:solidFill>
              </a:rPr>
              <a:t>website, </a:t>
            </a:r>
            <a:r>
              <a:rPr lang="en-US" sz="2400" dirty="0" err="1">
                <a:solidFill>
                  <a:schemeClr val="tx2"/>
                </a:solidFill>
              </a:rPr>
              <a:t>dapat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dilihat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kapan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kejadian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tersebut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dilakukan</a:t>
            </a:r>
            <a:r>
              <a:rPr lang="en-US" sz="2400" dirty="0">
                <a:solidFill>
                  <a:schemeClr val="tx2"/>
                </a:solidFill>
              </a:rPr>
              <a:t>, </a:t>
            </a:r>
            <a:r>
              <a:rPr lang="en-US" sz="2400" dirty="0" err="1">
                <a:solidFill>
                  <a:schemeClr val="tx2"/>
                </a:solidFill>
              </a:rPr>
              <a:t>banyaknya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intensitas</a:t>
            </a:r>
            <a:r>
              <a:rPr lang="en-US" sz="2400" dirty="0">
                <a:solidFill>
                  <a:schemeClr val="tx2"/>
                </a:solidFill>
              </a:rPr>
              <a:t>, dan lain </a:t>
            </a:r>
            <a:r>
              <a:rPr lang="en-US" sz="2400" dirty="0" err="1">
                <a:solidFill>
                  <a:schemeClr val="tx2"/>
                </a:solidFill>
              </a:rPr>
              <a:t>sebagainya</a:t>
            </a:r>
            <a:r>
              <a:rPr lang="en-US" sz="2400" dirty="0">
                <a:solidFill>
                  <a:schemeClr val="tx2"/>
                </a:solidFill>
              </a:rPr>
              <a:t>.</a:t>
            </a:r>
          </a:p>
        </p:txBody>
      </p:sp>
      <p:cxnSp>
        <p:nvCxnSpPr>
          <p:cNvPr id="89" name="Google Shape;89;p14"/>
          <p:cNvCxnSpPr/>
          <p:nvPr/>
        </p:nvCxnSpPr>
        <p:spPr>
          <a:xfrm>
            <a:off x="8463075" y="5244825"/>
            <a:ext cx="145800" cy="567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" name="Google Shape;90;p14"/>
          <p:cNvCxnSpPr/>
          <p:nvPr/>
        </p:nvCxnSpPr>
        <p:spPr>
          <a:xfrm>
            <a:off x="8943812" y="4970090"/>
            <a:ext cx="289500" cy="3963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" name="Google Shape;91;p14"/>
          <p:cNvCxnSpPr/>
          <p:nvPr/>
        </p:nvCxnSpPr>
        <p:spPr>
          <a:xfrm>
            <a:off x="9160225" y="4669275"/>
            <a:ext cx="802500" cy="2595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4BCD5E08-2019-431A-8FE2-2F82EC725B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9972" y="-6506"/>
            <a:ext cx="2088108" cy="835243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D2C0FE9-4DD5-4BA6-A407-53F79EEA58A5}"/>
              </a:ext>
            </a:extLst>
          </p:cNvPr>
          <p:cNvCxnSpPr/>
          <p:nvPr/>
        </p:nvCxnSpPr>
        <p:spPr>
          <a:xfrm>
            <a:off x="844595" y="786079"/>
            <a:ext cx="91181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/>
          <p:nvPr/>
        </p:nvSpPr>
        <p:spPr>
          <a:xfrm>
            <a:off x="7389747" y="3416025"/>
            <a:ext cx="1820700" cy="18207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sldNum" sz="quarter" idx="12"/>
          </p:nvPr>
        </p:nvSpPr>
        <p:spPr>
          <a:xfrm>
            <a:off x="11369528" y="5925663"/>
            <a:ext cx="548700" cy="525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fld id="{00000000-1234-1234-1234-123412341234}" type="slidenum">
              <a:rPr lang="en"/>
              <a:pPr/>
              <a:t>4</a:t>
            </a:fld>
            <a:endParaRPr dirty="0"/>
          </a:p>
        </p:txBody>
      </p:sp>
      <p:sp>
        <p:nvSpPr>
          <p:cNvPr id="85" name="Google Shape;85;p14"/>
          <p:cNvSpPr txBox="1">
            <a:spLocks noGrp="1"/>
          </p:cNvSpPr>
          <p:nvPr>
            <p:ph type="ctrTitle" idx="4294967295"/>
          </p:nvPr>
        </p:nvSpPr>
        <p:spPr>
          <a:xfrm>
            <a:off x="844595" y="36575"/>
            <a:ext cx="5643563" cy="79216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3200" b="1" dirty="0">
                <a:solidFill>
                  <a:schemeClr val="accent6"/>
                </a:solidFill>
              </a:rPr>
              <a:t>P</a:t>
            </a:r>
            <a:r>
              <a:rPr lang="en-ID" sz="3200" b="1" dirty="0" err="1">
                <a:solidFill>
                  <a:schemeClr val="accent6"/>
                </a:solidFill>
              </a:rPr>
              <a:t>emilihan</a:t>
            </a:r>
            <a:r>
              <a:rPr lang="en-ID" sz="3200" b="1" dirty="0">
                <a:solidFill>
                  <a:schemeClr val="accent6"/>
                </a:solidFill>
              </a:rPr>
              <a:t> Data</a:t>
            </a:r>
            <a:endParaRPr sz="3200" b="1" dirty="0">
              <a:solidFill>
                <a:schemeClr val="accent6"/>
              </a:solidFill>
            </a:endParaRPr>
          </a:p>
        </p:txBody>
      </p:sp>
      <p:sp>
        <p:nvSpPr>
          <p:cNvPr id="87" name="Google Shape;87;p14"/>
          <p:cNvSpPr txBox="1">
            <a:spLocks noGrp="1"/>
          </p:cNvSpPr>
          <p:nvPr>
            <p:ph type="body" idx="4294967295"/>
          </p:nvPr>
        </p:nvSpPr>
        <p:spPr>
          <a:xfrm>
            <a:off x="2183506" y="1471053"/>
            <a:ext cx="7677150" cy="390343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Data </a:t>
            </a:r>
            <a:r>
              <a:rPr lang="en-US" sz="2400" dirty="0" err="1"/>
              <a:t>diambil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AWS Amazon</a:t>
            </a:r>
          </a:p>
          <a:p>
            <a:pPr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Data </a:t>
            </a:r>
            <a:r>
              <a:rPr lang="en-US" sz="2400" dirty="0" err="1"/>
              <a:t>berisi</a:t>
            </a:r>
            <a:r>
              <a:rPr lang="en-US" sz="2400" dirty="0"/>
              <a:t> </a:t>
            </a:r>
            <a:r>
              <a:rPr lang="en-US" sz="2400" dirty="0" err="1"/>
              <a:t>kejadian</a:t>
            </a:r>
            <a:r>
              <a:rPr lang="en-US" sz="2400" dirty="0"/>
              <a:t> </a:t>
            </a:r>
            <a:r>
              <a:rPr lang="en-US" sz="2400" dirty="0" err="1"/>
              <a:t>klik</a:t>
            </a:r>
            <a:r>
              <a:rPr lang="en-US" sz="2400" dirty="0"/>
              <a:t> yang </a:t>
            </a:r>
            <a:r>
              <a:rPr lang="en-US" sz="2400" dirty="0" err="1"/>
              <a:t>dilakukan</a:t>
            </a:r>
            <a:r>
              <a:rPr lang="en-US" sz="2400" dirty="0"/>
              <a:t> </a:t>
            </a:r>
            <a:r>
              <a:rPr lang="en-US" sz="2400" dirty="0" err="1"/>
              <a:t>beberapa</a:t>
            </a:r>
            <a:r>
              <a:rPr lang="en-US" sz="2400" dirty="0"/>
              <a:t> </a:t>
            </a:r>
            <a:r>
              <a:rPr lang="en-US" sz="2400" i="1" dirty="0"/>
              <a:t>user </a:t>
            </a:r>
            <a:r>
              <a:rPr lang="en-US" sz="2400" dirty="0"/>
              <a:t>pada </a:t>
            </a:r>
            <a:r>
              <a:rPr lang="en-US" sz="2400" i="1" dirty="0"/>
              <a:t>website </a:t>
            </a:r>
            <a:r>
              <a:rPr lang="en-ID" dirty="0"/>
              <a:t>http://www.acme.com/</a:t>
            </a:r>
            <a:r>
              <a:rPr lang="en-ID" sz="2400" dirty="0"/>
              <a:t>.</a:t>
            </a:r>
          </a:p>
          <a:p>
            <a:pPr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ID" sz="2400" dirty="0"/>
              <a:t>Data </a:t>
            </a:r>
            <a:r>
              <a:rPr lang="en-ID" sz="2400" dirty="0" err="1"/>
              <a:t>tersebut</a:t>
            </a:r>
            <a:r>
              <a:rPr lang="en-ID" sz="2400" dirty="0"/>
              <a:t> </a:t>
            </a:r>
            <a:r>
              <a:rPr lang="en-ID" sz="2400" dirty="0" err="1"/>
              <a:t>merupakan</a:t>
            </a:r>
            <a:r>
              <a:rPr lang="en-ID" sz="2400" dirty="0"/>
              <a:t> data </a:t>
            </a:r>
            <a:r>
              <a:rPr lang="en-ID" sz="2400" dirty="0" err="1"/>
              <a:t>dari</a:t>
            </a:r>
            <a:r>
              <a:rPr lang="en-ID" sz="2400" dirty="0"/>
              <a:t> </a:t>
            </a:r>
            <a:r>
              <a:rPr lang="en-ID" sz="2400" dirty="0" err="1"/>
              <a:t>tanggal</a:t>
            </a:r>
            <a:r>
              <a:rPr lang="en-ID" sz="2400" dirty="0"/>
              <a:t> 1 </a:t>
            </a:r>
            <a:r>
              <a:rPr lang="en-ID" sz="2400" dirty="0" err="1"/>
              <a:t>Maret</a:t>
            </a:r>
            <a:r>
              <a:rPr lang="en-ID" sz="2400" dirty="0"/>
              <a:t> 2012 </a:t>
            </a:r>
            <a:r>
              <a:rPr lang="en-ID" sz="2400" dirty="0" err="1"/>
              <a:t>hingga</a:t>
            </a:r>
            <a:r>
              <a:rPr lang="en-ID" sz="2400" dirty="0"/>
              <a:t> 15 </a:t>
            </a:r>
            <a:r>
              <a:rPr lang="en-ID" sz="2400" dirty="0" err="1"/>
              <a:t>Maret</a:t>
            </a:r>
            <a:r>
              <a:rPr lang="en-ID" sz="2400" dirty="0"/>
              <a:t> 2012.</a:t>
            </a:r>
          </a:p>
          <a:p>
            <a:pPr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ID" sz="2400" dirty="0"/>
              <a:t>Data </a:t>
            </a:r>
            <a:r>
              <a:rPr lang="en-ID" sz="2400" dirty="0" err="1"/>
              <a:t>tersebut</a:t>
            </a:r>
            <a:r>
              <a:rPr lang="en-ID" sz="2400" dirty="0"/>
              <a:t> </a:t>
            </a:r>
            <a:r>
              <a:rPr lang="en-ID" sz="2400" dirty="0" err="1"/>
              <a:t>merupakan</a:t>
            </a:r>
            <a:r>
              <a:rPr lang="en-ID" sz="2400" dirty="0"/>
              <a:t> data ke-5 dan </a:t>
            </a:r>
            <a:r>
              <a:rPr lang="en-ID" sz="2400" dirty="0" err="1"/>
              <a:t>merupakan</a:t>
            </a:r>
            <a:r>
              <a:rPr lang="en-ID" sz="2400" dirty="0"/>
              <a:t> data </a:t>
            </a:r>
            <a:r>
              <a:rPr lang="en-ID" sz="2400" dirty="0" err="1"/>
              <a:t>terakhir</a:t>
            </a:r>
            <a:r>
              <a:rPr lang="en-ID" sz="2400" dirty="0"/>
              <a:t> yang </a:t>
            </a:r>
            <a:r>
              <a:rPr lang="en-ID" sz="2400" dirty="0" err="1"/>
              <a:t>ditampilkan</a:t>
            </a:r>
            <a:r>
              <a:rPr lang="en-ID" sz="2400" dirty="0"/>
              <a:t>.</a:t>
            </a:r>
          </a:p>
          <a:p>
            <a:pPr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ID" sz="2400" dirty="0"/>
              <a:t>Banyak data </a:t>
            </a:r>
            <a:r>
              <a:rPr lang="en-ID" sz="2400" dirty="0" err="1"/>
              <a:t>berjumlah</a:t>
            </a:r>
            <a:r>
              <a:rPr lang="en-ID" sz="2400" dirty="0"/>
              <a:t> 36270 data</a:t>
            </a:r>
          </a:p>
        </p:txBody>
      </p:sp>
      <p:cxnSp>
        <p:nvCxnSpPr>
          <p:cNvPr id="89" name="Google Shape;89;p14"/>
          <p:cNvCxnSpPr/>
          <p:nvPr/>
        </p:nvCxnSpPr>
        <p:spPr>
          <a:xfrm>
            <a:off x="8463075" y="5244825"/>
            <a:ext cx="145800" cy="567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" name="Google Shape;90;p14"/>
          <p:cNvCxnSpPr/>
          <p:nvPr/>
        </p:nvCxnSpPr>
        <p:spPr>
          <a:xfrm>
            <a:off x="8943812" y="4970090"/>
            <a:ext cx="289500" cy="3963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" name="Google Shape;91;p14"/>
          <p:cNvCxnSpPr/>
          <p:nvPr/>
        </p:nvCxnSpPr>
        <p:spPr>
          <a:xfrm>
            <a:off x="9160225" y="4669275"/>
            <a:ext cx="802500" cy="2595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4BCD5E08-2019-431A-8FE2-2F82EC725B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9972" y="-6506"/>
            <a:ext cx="2088108" cy="835243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D2C0FE9-4DD5-4BA6-A407-53F79EEA58A5}"/>
              </a:ext>
            </a:extLst>
          </p:cNvPr>
          <p:cNvCxnSpPr/>
          <p:nvPr/>
        </p:nvCxnSpPr>
        <p:spPr>
          <a:xfrm>
            <a:off x="844595" y="786079"/>
            <a:ext cx="91181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3651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/>
          <p:nvPr/>
        </p:nvSpPr>
        <p:spPr>
          <a:xfrm>
            <a:off x="7389747" y="3416025"/>
            <a:ext cx="1820700" cy="18207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sldNum" sz="quarter" idx="12"/>
          </p:nvPr>
        </p:nvSpPr>
        <p:spPr>
          <a:xfrm>
            <a:off x="11369528" y="5925663"/>
            <a:ext cx="548700" cy="525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fld id="{00000000-1234-1234-1234-123412341234}" type="slidenum">
              <a:rPr lang="en"/>
              <a:pPr/>
              <a:t>5</a:t>
            </a:fld>
            <a:endParaRPr dirty="0"/>
          </a:p>
        </p:txBody>
      </p:sp>
      <p:sp>
        <p:nvSpPr>
          <p:cNvPr id="85" name="Google Shape;85;p14"/>
          <p:cNvSpPr txBox="1">
            <a:spLocks noGrp="1"/>
          </p:cNvSpPr>
          <p:nvPr>
            <p:ph type="ctrTitle" idx="4294967295"/>
          </p:nvPr>
        </p:nvSpPr>
        <p:spPr>
          <a:xfrm>
            <a:off x="844595" y="36575"/>
            <a:ext cx="5643563" cy="79216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3200" b="1" dirty="0">
                <a:solidFill>
                  <a:schemeClr val="accent6"/>
                </a:solidFill>
              </a:rPr>
              <a:t>P</a:t>
            </a:r>
            <a:r>
              <a:rPr lang="en-ID" sz="3200" b="1" dirty="0" err="1">
                <a:solidFill>
                  <a:schemeClr val="accent6"/>
                </a:solidFill>
              </a:rPr>
              <a:t>emilihan</a:t>
            </a:r>
            <a:r>
              <a:rPr lang="en-ID" sz="3200" b="1" dirty="0">
                <a:solidFill>
                  <a:schemeClr val="accent6"/>
                </a:solidFill>
              </a:rPr>
              <a:t> Data</a:t>
            </a:r>
            <a:endParaRPr sz="3200" b="1" dirty="0">
              <a:solidFill>
                <a:schemeClr val="accent6"/>
              </a:solidFill>
            </a:endParaRPr>
          </a:p>
        </p:txBody>
      </p:sp>
      <p:sp>
        <p:nvSpPr>
          <p:cNvPr id="87" name="Google Shape;87;p14"/>
          <p:cNvSpPr txBox="1">
            <a:spLocks noGrp="1"/>
          </p:cNvSpPr>
          <p:nvPr>
            <p:ph type="body" idx="4294967295"/>
          </p:nvPr>
        </p:nvSpPr>
        <p:spPr>
          <a:xfrm>
            <a:off x="931725" y="649494"/>
            <a:ext cx="7677150" cy="79216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buClr>
                <a:schemeClr val="bg2">
                  <a:lumMod val="75000"/>
                </a:schemeClr>
              </a:buClr>
              <a:buNone/>
            </a:pPr>
            <a:r>
              <a:rPr lang="en-US" sz="2400" b="1" dirty="0" err="1"/>
              <a:t>Tampilan</a:t>
            </a:r>
            <a:r>
              <a:rPr lang="en-US" sz="2400" b="1" dirty="0"/>
              <a:t> Data :</a:t>
            </a:r>
            <a:endParaRPr lang="en-ID" sz="2400" b="1" dirty="0"/>
          </a:p>
        </p:txBody>
      </p:sp>
      <p:cxnSp>
        <p:nvCxnSpPr>
          <p:cNvPr id="89" name="Google Shape;89;p14"/>
          <p:cNvCxnSpPr/>
          <p:nvPr/>
        </p:nvCxnSpPr>
        <p:spPr>
          <a:xfrm>
            <a:off x="8463075" y="5244825"/>
            <a:ext cx="145800" cy="567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" name="Google Shape;90;p14"/>
          <p:cNvCxnSpPr/>
          <p:nvPr/>
        </p:nvCxnSpPr>
        <p:spPr>
          <a:xfrm>
            <a:off x="8943812" y="4970090"/>
            <a:ext cx="289500" cy="3963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" name="Google Shape;91;p14"/>
          <p:cNvCxnSpPr/>
          <p:nvPr/>
        </p:nvCxnSpPr>
        <p:spPr>
          <a:xfrm>
            <a:off x="9160225" y="4669275"/>
            <a:ext cx="802500" cy="2595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4BCD5E08-2019-431A-8FE2-2F82EC725B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9972" y="-6506"/>
            <a:ext cx="2088108" cy="835243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D2C0FE9-4DD5-4BA6-A407-53F79EEA58A5}"/>
              </a:ext>
            </a:extLst>
          </p:cNvPr>
          <p:cNvCxnSpPr/>
          <p:nvPr/>
        </p:nvCxnSpPr>
        <p:spPr>
          <a:xfrm>
            <a:off x="844595" y="786079"/>
            <a:ext cx="91181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C537C11D-6A52-4CCC-8E57-3EBFBB31B8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5862" y="1491610"/>
            <a:ext cx="9820275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619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/>
          <p:nvPr/>
        </p:nvSpPr>
        <p:spPr>
          <a:xfrm>
            <a:off x="7389747" y="3416025"/>
            <a:ext cx="1820700" cy="18207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sldNum" sz="quarter" idx="12"/>
          </p:nvPr>
        </p:nvSpPr>
        <p:spPr>
          <a:xfrm>
            <a:off x="11369528" y="5925663"/>
            <a:ext cx="548700" cy="525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fld id="{00000000-1234-1234-1234-123412341234}" type="slidenum">
              <a:rPr lang="en"/>
              <a:pPr/>
              <a:t>6</a:t>
            </a:fld>
            <a:endParaRPr dirty="0"/>
          </a:p>
        </p:txBody>
      </p:sp>
      <p:sp>
        <p:nvSpPr>
          <p:cNvPr id="85" name="Google Shape;85;p14"/>
          <p:cNvSpPr txBox="1">
            <a:spLocks noGrp="1"/>
          </p:cNvSpPr>
          <p:nvPr>
            <p:ph type="ctrTitle" idx="4294967295"/>
          </p:nvPr>
        </p:nvSpPr>
        <p:spPr>
          <a:xfrm>
            <a:off x="794577" y="36575"/>
            <a:ext cx="5643563" cy="79216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3200" b="1" dirty="0">
                <a:solidFill>
                  <a:schemeClr val="accent6"/>
                </a:solidFill>
              </a:rPr>
              <a:t>P</a:t>
            </a:r>
            <a:r>
              <a:rPr lang="en-ID" sz="3200" b="1" dirty="0" err="1">
                <a:solidFill>
                  <a:schemeClr val="accent6"/>
                </a:solidFill>
              </a:rPr>
              <a:t>engolahan</a:t>
            </a:r>
            <a:r>
              <a:rPr lang="en-ID" sz="3200" b="1" dirty="0">
                <a:solidFill>
                  <a:schemeClr val="accent6"/>
                </a:solidFill>
              </a:rPr>
              <a:t> Data</a:t>
            </a:r>
            <a:endParaRPr sz="3200" b="1" dirty="0">
              <a:solidFill>
                <a:schemeClr val="accent6"/>
              </a:solidFill>
            </a:endParaRPr>
          </a:p>
        </p:txBody>
      </p:sp>
      <p:sp>
        <p:nvSpPr>
          <p:cNvPr id="87" name="Google Shape;87;p14"/>
          <p:cNvSpPr txBox="1">
            <a:spLocks noGrp="1"/>
          </p:cNvSpPr>
          <p:nvPr>
            <p:ph type="body" idx="4294967295"/>
          </p:nvPr>
        </p:nvSpPr>
        <p:spPr>
          <a:xfrm>
            <a:off x="2671011" y="1141413"/>
            <a:ext cx="9520989" cy="467042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381000" indent="-342900"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Data </a:t>
            </a:r>
            <a:r>
              <a:rPr lang="en-US" sz="2400" dirty="0" err="1"/>
              <a:t>diolah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menggunakan</a:t>
            </a:r>
            <a:r>
              <a:rPr lang="en-US" sz="2400" dirty="0"/>
              <a:t> </a:t>
            </a:r>
            <a:r>
              <a:rPr lang="en-US" sz="2400" dirty="0" err="1"/>
              <a:t>bahasa</a:t>
            </a:r>
            <a:r>
              <a:rPr lang="en-US" sz="2400" dirty="0"/>
              <a:t> R.</a:t>
            </a:r>
          </a:p>
          <a:p>
            <a:pPr marL="381000" indent="-342900"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Bahasa R </a:t>
            </a:r>
            <a:r>
              <a:rPr lang="en-US" sz="2400" dirty="0" err="1"/>
              <a:t>merupakan</a:t>
            </a:r>
            <a:r>
              <a:rPr lang="en-US" sz="2400" dirty="0"/>
              <a:t> </a:t>
            </a:r>
            <a:r>
              <a:rPr lang="en-US" sz="2400" dirty="0" err="1"/>
              <a:t>pemrograman</a:t>
            </a:r>
            <a:r>
              <a:rPr lang="en-US" sz="2400" dirty="0"/>
              <a:t> yang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membatu</a:t>
            </a:r>
            <a:r>
              <a:rPr lang="en-US" sz="2400" dirty="0"/>
              <a:t> </a:t>
            </a:r>
            <a:r>
              <a:rPr lang="en-US" sz="2400" dirty="0" err="1"/>
              <a:t>pengolahan</a:t>
            </a:r>
            <a:r>
              <a:rPr lang="en-US" sz="2400" dirty="0"/>
              <a:t> data </a:t>
            </a:r>
            <a:r>
              <a:rPr lang="en-US" sz="2400" dirty="0" err="1"/>
              <a:t>stokastik</a:t>
            </a:r>
            <a:r>
              <a:rPr lang="en-US" sz="2400" dirty="0"/>
              <a:t>.</a:t>
            </a:r>
          </a:p>
          <a:p>
            <a:pPr marL="381000" indent="-342900"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id-ID" sz="2400" dirty="0"/>
              <a:t>Sistem penilaian ujian lisan diproses dengan menggunakan algoritma </a:t>
            </a:r>
            <a:r>
              <a:rPr lang="id-ID" sz="2400" i="1" dirty="0"/>
              <a:t>winnowing</a:t>
            </a:r>
            <a:r>
              <a:rPr lang="id-ID" sz="2400" dirty="0"/>
              <a:t>.</a:t>
            </a:r>
            <a:endParaRPr lang="en-US" sz="2400" dirty="0"/>
          </a:p>
          <a:p>
            <a:pPr marL="381000" indent="-342900"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id-ID" sz="2400" dirty="0"/>
              <a:t>Sistem penilaian ujian lisan otomatis dibangun dalam dua aplikasi yaitu aplikasi berbasis Web API dan aplikasi berbasis Android.</a:t>
            </a:r>
            <a:endParaRPr lang="en-US" sz="2400" dirty="0"/>
          </a:p>
          <a:p>
            <a:pPr marL="381000" indent="-342900"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id-ID" sz="2400" dirty="0"/>
              <a:t>Aplikasi berbasis Web API digunakan untuk menerima dan menanggapi data dengan menggunakan protokol HTTP dan dilakukan proses pada sisi server. </a:t>
            </a:r>
            <a:endParaRPr lang="en-US" sz="2400" dirty="0"/>
          </a:p>
        </p:txBody>
      </p:sp>
      <p:cxnSp>
        <p:nvCxnSpPr>
          <p:cNvPr id="89" name="Google Shape;89;p14"/>
          <p:cNvCxnSpPr/>
          <p:nvPr/>
        </p:nvCxnSpPr>
        <p:spPr>
          <a:xfrm>
            <a:off x="8463075" y="5244825"/>
            <a:ext cx="145800" cy="567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" name="Google Shape;90;p14"/>
          <p:cNvCxnSpPr/>
          <p:nvPr/>
        </p:nvCxnSpPr>
        <p:spPr>
          <a:xfrm>
            <a:off x="8943812" y="4970090"/>
            <a:ext cx="289500" cy="3963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" name="Google Shape;91;p14"/>
          <p:cNvCxnSpPr/>
          <p:nvPr/>
        </p:nvCxnSpPr>
        <p:spPr>
          <a:xfrm>
            <a:off x="9160225" y="4669275"/>
            <a:ext cx="802500" cy="2595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4BCD5E08-2019-431A-8FE2-2F82EC725B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9972" y="-6506"/>
            <a:ext cx="2088108" cy="835243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D2C0FE9-4DD5-4BA6-A407-53F79EEA58A5}"/>
              </a:ext>
            </a:extLst>
          </p:cNvPr>
          <p:cNvCxnSpPr/>
          <p:nvPr/>
        </p:nvCxnSpPr>
        <p:spPr>
          <a:xfrm>
            <a:off x="844595" y="786079"/>
            <a:ext cx="91181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3727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/>
          <p:nvPr/>
        </p:nvSpPr>
        <p:spPr>
          <a:xfrm>
            <a:off x="7389747" y="3416025"/>
            <a:ext cx="1820700" cy="18207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sldNum" sz="quarter" idx="12"/>
          </p:nvPr>
        </p:nvSpPr>
        <p:spPr>
          <a:xfrm>
            <a:off x="11019506" y="5925663"/>
            <a:ext cx="898722" cy="59965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fld id="{00000000-1234-1234-1234-123412341234}" type="slidenum">
              <a:rPr lang="en"/>
              <a:pPr/>
              <a:t>7</a:t>
            </a:fld>
            <a:endParaRPr dirty="0"/>
          </a:p>
        </p:txBody>
      </p:sp>
      <p:sp>
        <p:nvSpPr>
          <p:cNvPr id="85" name="Google Shape;85;p14"/>
          <p:cNvSpPr txBox="1">
            <a:spLocks noGrp="1"/>
          </p:cNvSpPr>
          <p:nvPr>
            <p:ph type="ctrTitle" idx="4294967295"/>
          </p:nvPr>
        </p:nvSpPr>
        <p:spPr>
          <a:xfrm>
            <a:off x="794577" y="36575"/>
            <a:ext cx="5643563" cy="79216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3200" b="1" dirty="0" err="1">
                <a:solidFill>
                  <a:schemeClr val="accent6"/>
                </a:solidFill>
              </a:rPr>
              <a:t>Analisis</a:t>
            </a:r>
            <a:r>
              <a:rPr lang="en-US" sz="3200" b="1" dirty="0">
                <a:solidFill>
                  <a:schemeClr val="accent6"/>
                </a:solidFill>
              </a:rPr>
              <a:t> </a:t>
            </a:r>
            <a:r>
              <a:rPr lang="en-ID" sz="3200" b="1" dirty="0">
                <a:solidFill>
                  <a:schemeClr val="accent6"/>
                </a:solidFill>
              </a:rPr>
              <a:t>Data</a:t>
            </a:r>
            <a:endParaRPr sz="3200" b="1" dirty="0">
              <a:solidFill>
                <a:schemeClr val="accent6"/>
              </a:solidFill>
            </a:endParaRPr>
          </a:p>
        </p:txBody>
      </p:sp>
      <p:sp>
        <p:nvSpPr>
          <p:cNvPr id="87" name="Google Shape;87;p14"/>
          <p:cNvSpPr txBox="1">
            <a:spLocks noGrp="1"/>
          </p:cNvSpPr>
          <p:nvPr>
            <p:ph type="body" idx="4294967295"/>
          </p:nvPr>
        </p:nvSpPr>
        <p:spPr>
          <a:xfrm>
            <a:off x="844595" y="827394"/>
            <a:ext cx="10174911" cy="475525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381000" indent="-342900">
              <a:buClr>
                <a:schemeClr val="bg2">
                  <a:lumMod val="75000"/>
                </a:schemeClr>
              </a:buClr>
            </a:pPr>
            <a:r>
              <a:rPr lang="en-US" sz="2400" dirty="0"/>
              <a:t>Data </a:t>
            </a:r>
            <a:r>
              <a:rPr lang="en-US" sz="2400" dirty="0" err="1"/>
              <a:t>dilakukan</a:t>
            </a:r>
            <a:r>
              <a:rPr lang="en-US" sz="2400" dirty="0"/>
              <a:t> </a:t>
            </a:r>
            <a:r>
              <a:rPr lang="en-US" sz="2400" dirty="0" err="1"/>
              <a:t>analisis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menggunakan</a:t>
            </a:r>
            <a:r>
              <a:rPr lang="en-US" sz="2400" dirty="0"/>
              <a:t> Markov Chains</a:t>
            </a:r>
          </a:p>
          <a:p>
            <a:pPr marL="381000" indent="-342900">
              <a:buClr>
                <a:schemeClr val="bg2">
                  <a:lumMod val="75000"/>
                </a:schemeClr>
              </a:buClr>
            </a:pPr>
            <a:r>
              <a:rPr lang="en-US" sz="2400" dirty="0"/>
              <a:t>Markov Chain </a:t>
            </a:r>
            <a:r>
              <a:rPr lang="en-US" sz="2400" dirty="0" err="1"/>
              <a:t>merupkan</a:t>
            </a:r>
            <a:r>
              <a:rPr lang="en-US" sz="2400" dirty="0"/>
              <a:t> proses </a:t>
            </a:r>
            <a:r>
              <a:rPr lang="en-US" sz="2400" dirty="0" err="1"/>
              <a:t>stokastik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X(n) yang </a:t>
            </a:r>
            <a:r>
              <a:rPr lang="en-US" sz="2400" dirty="0" err="1"/>
              <a:t>mengambil</a:t>
            </a:r>
            <a:r>
              <a:rPr lang="en-US" sz="2400" dirty="0"/>
              <a:t> </a:t>
            </a:r>
            <a:r>
              <a:rPr lang="en-US" sz="2400" i="1" dirty="0"/>
              <a:t>state </a:t>
            </a:r>
            <a:r>
              <a:rPr lang="en-US" sz="2400" i="1" dirty="0" err="1"/>
              <a:t>mn</a:t>
            </a:r>
            <a:r>
              <a:rPr lang="en-US" sz="2400" i="1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himpunan</a:t>
            </a:r>
            <a:r>
              <a:rPr lang="en-US" sz="2400" dirty="0"/>
              <a:t> M pada </a:t>
            </a:r>
            <a:r>
              <a:rPr lang="en-US" sz="2400" dirty="0" err="1"/>
              <a:t>setiap</a:t>
            </a:r>
            <a:r>
              <a:rPr lang="en-US" sz="2400" dirty="0"/>
              <a:t> kali </a:t>
            </a:r>
            <a:r>
              <a:rPr lang="en-US" sz="2400" i="1" dirty="0"/>
              <a:t>n</a:t>
            </a:r>
            <a:r>
              <a:rPr lang="en-US" sz="2400" dirty="0"/>
              <a:t>.</a:t>
            </a:r>
          </a:p>
          <a:p>
            <a:pPr marL="38100" indent="0" algn="just">
              <a:buClr>
                <a:schemeClr val="bg2">
                  <a:lumMod val="75000"/>
                </a:schemeClr>
              </a:buClr>
              <a:buNone/>
            </a:pPr>
            <a:r>
              <a:rPr lang="en-US" sz="2400" dirty="0" err="1"/>
              <a:t>Pengguna</a:t>
            </a:r>
            <a:r>
              <a:rPr lang="en-US" sz="2400" dirty="0"/>
              <a:t> </a:t>
            </a:r>
            <a:r>
              <a:rPr lang="en-US" sz="2400" i="1" dirty="0"/>
              <a:t>website </a:t>
            </a:r>
            <a:r>
              <a:rPr lang="en-US" sz="2400" dirty="0" err="1"/>
              <a:t>biasanya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hanya</a:t>
            </a:r>
            <a:r>
              <a:rPr lang="en-US" sz="2400" dirty="0"/>
              <a:t> </a:t>
            </a:r>
            <a:r>
              <a:rPr lang="en-US" sz="2400" dirty="0" err="1"/>
              <a:t>mengunjungi</a:t>
            </a:r>
            <a:r>
              <a:rPr lang="en-US" sz="2400" dirty="0"/>
              <a:t> </a:t>
            </a:r>
            <a:r>
              <a:rPr lang="en-US" sz="2400" dirty="0" err="1"/>
              <a:t>satu</a:t>
            </a:r>
            <a:r>
              <a:rPr lang="en-US" sz="2400" dirty="0"/>
              <a:t> web </a:t>
            </a:r>
            <a:r>
              <a:rPr lang="en-US" sz="2400" dirty="0" err="1"/>
              <a:t>saja</a:t>
            </a:r>
            <a:r>
              <a:rPr lang="en-US" sz="2400" dirty="0"/>
              <a:t>, </a:t>
            </a:r>
            <a:r>
              <a:rPr lang="en-US" sz="2400" dirty="0" err="1"/>
              <a:t>namun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mengunjungi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webite</a:t>
            </a:r>
            <a:r>
              <a:rPr lang="en-US" sz="2400" dirty="0"/>
              <a:t> </a:t>
            </a:r>
            <a:r>
              <a:rPr lang="en-US" sz="2400" dirty="0" err="1"/>
              <a:t>satu</a:t>
            </a:r>
            <a:r>
              <a:rPr lang="en-US" sz="2400" dirty="0"/>
              <a:t> </a:t>
            </a:r>
            <a:r>
              <a:rPr lang="en-US" sz="2400" dirty="0" err="1"/>
              <a:t>ke</a:t>
            </a:r>
            <a:r>
              <a:rPr lang="en-US" sz="2400" dirty="0"/>
              <a:t> website lain yang </a:t>
            </a:r>
            <a:r>
              <a:rPr lang="en-US" sz="2400" dirty="0" err="1"/>
              <a:t>berbeda</a:t>
            </a:r>
            <a:r>
              <a:rPr lang="en-US" sz="2400" dirty="0"/>
              <a:t>. </a:t>
            </a:r>
            <a:r>
              <a:rPr lang="en-US" sz="2400" dirty="0" err="1"/>
              <a:t>Analisis</a:t>
            </a:r>
            <a:r>
              <a:rPr lang="en-US" sz="2400" dirty="0"/>
              <a:t> </a:t>
            </a:r>
            <a:r>
              <a:rPr lang="en-US" sz="2400" dirty="0" err="1"/>
              <a:t>dilakukan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memperhitungkan</a:t>
            </a:r>
            <a:r>
              <a:rPr lang="en-US" sz="2400" dirty="0"/>
              <a:t> </a:t>
            </a:r>
            <a:r>
              <a:rPr lang="en-US" sz="2400" dirty="0" err="1"/>
              <a:t>apa</a:t>
            </a:r>
            <a:r>
              <a:rPr lang="en-US" sz="2400" dirty="0"/>
              <a:t> yang paling </a:t>
            </a:r>
            <a:r>
              <a:rPr lang="en-US" sz="2400" dirty="0" err="1"/>
              <a:t>sering</a:t>
            </a:r>
            <a:r>
              <a:rPr lang="en-US" sz="2400" dirty="0"/>
              <a:t> </a:t>
            </a:r>
            <a:r>
              <a:rPr lang="en-US" sz="2400" dirty="0" err="1"/>
              <a:t>pengguna</a:t>
            </a:r>
            <a:r>
              <a:rPr lang="en-US" sz="2400" dirty="0"/>
              <a:t> </a:t>
            </a:r>
            <a:r>
              <a:rPr lang="en-US" sz="2400" dirty="0" err="1"/>
              <a:t>kunjungi</a:t>
            </a:r>
            <a:r>
              <a:rPr lang="en-US" sz="2400" dirty="0"/>
              <a:t> dan </a:t>
            </a:r>
            <a:r>
              <a:rPr lang="en-US" sz="2400" dirty="0" err="1"/>
              <a:t>apa</a:t>
            </a:r>
            <a:r>
              <a:rPr lang="en-US" sz="2400" dirty="0"/>
              <a:t> yang </a:t>
            </a:r>
            <a:r>
              <a:rPr lang="en-US" sz="2400" dirty="0" err="1"/>
              <a:t>membuat</a:t>
            </a:r>
            <a:r>
              <a:rPr lang="en-US" sz="2400" dirty="0"/>
              <a:t> </a:t>
            </a:r>
            <a:r>
              <a:rPr lang="en-US" sz="2400" dirty="0" err="1"/>
              <a:t>nya</a:t>
            </a:r>
            <a:r>
              <a:rPr lang="en-US" sz="2400" dirty="0"/>
              <a:t> </a:t>
            </a:r>
            <a:r>
              <a:rPr lang="en-US" sz="2400" dirty="0" err="1"/>
              <a:t>tertarik</a:t>
            </a:r>
            <a:r>
              <a:rPr lang="en-US" sz="2400" dirty="0"/>
              <a:t>, dan </a:t>
            </a:r>
            <a:r>
              <a:rPr lang="en-US" sz="2400" dirty="0" err="1"/>
              <a:t>kapan</a:t>
            </a:r>
            <a:r>
              <a:rPr lang="en-US" sz="2400" dirty="0"/>
              <a:t> </a:t>
            </a:r>
            <a:r>
              <a:rPr lang="en-US" sz="2400" dirty="0" err="1"/>
              <a:t>saja</a:t>
            </a:r>
            <a:r>
              <a:rPr lang="en-US" sz="2400" dirty="0"/>
              <a:t> </a:t>
            </a:r>
            <a:r>
              <a:rPr lang="en-US" sz="2400" dirty="0" err="1"/>
              <a:t>itu</a:t>
            </a:r>
            <a:r>
              <a:rPr lang="en-US" sz="2400" dirty="0"/>
              <a:t> </a:t>
            </a:r>
            <a:r>
              <a:rPr lang="en-US" sz="2400" dirty="0" err="1"/>
              <a:t>dilakukan</a:t>
            </a:r>
            <a:r>
              <a:rPr lang="en-US" sz="2400" dirty="0"/>
              <a:t>.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menerapkan</a:t>
            </a:r>
            <a:r>
              <a:rPr lang="en-US" sz="2400" dirty="0"/>
              <a:t> </a:t>
            </a:r>
            <a:r>
              <a:rPr lang="en-US" sz="2400" dirty="0" err="1"/>
              <a:t>metode</a:t>
            </a:r>
            <a:r>
              <a:rPr lang="en-US" sz="2400" dirty="0"/>
              <a:t> Markov Chain pada </a:t>
            </a:r>
            <a:r>
              <a:rPr lang="en-US" sz="2400" dirty="0" err="1"/>
              <a:t>bahasa</a:t>
            </a:r>
            <a:r>
              <a:rPr lang="en-US" sz="2400" dirty="0"/>
              <a:t> R,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dilakukan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cara</a:t>
            </a:r>
            <a:r>
              <a:rPr lang="en-US" sz="2400" dirty="0"/>
              <a:t> :</a:t>
            </a:r>
          </a:p>
        </p:txBody>
      </p:sp>
      <p:cxnSp>
        <p:nvCxnSpPr>
          <p:cNvPr id="89" name="Google Shape;89;p14"/>
          <p:cNvCxnSpPr/>
          <p:nvPr/>
        </p:nvCxnSpPr>
        <p:spPr>
          <a:xfrm>
            <a:off x="8463075" y="5244825"/>
            <a:ext cx="145800" cy="567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" name="Google Shape;90;p14"/>
          <p:cNvCxnSpPr/>
          <p:nvPr/>
        </p:nvCxnSpPr>
        <p:spPr>
          <a:xfrm>
            <a:off x="8943812" y="4970090"/>
            <a:ext cx="289500" cy="3963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" name="Google Shape;91;p14"/>
          <p:cNvCxnSpPr/>
          <p:nvPr/>
        </p:nvCxnSpPr>
        <p:spPr>
          <a:xfrm>
            <a:off x="9160225" y="4669275"/>
            <a:ext cx="802500" cy="2595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4BCD5E08-2019-431A-8FE2-2F82EC725B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9972" y="-6506"/>
            <a:ext cx="2088108" cy="835243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D2C0FE9-4DD5-4BA6-A407-53F79EEA58A5}"/>
              </a:ext>
            </a:extLst>
          </p:cNvPr>
          <p:cNvCxnSpPr/>
          <p:nvPr/>
        </p:nvCxnSpPr>
        <p:spPr>
          <a:xfrm>
            <a:off x="844595" y="786079"/>
            <a:ext cx="91181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CF9B9343-751E-4F6F-A8EB-45DB3B137F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4078" y="4916457"/>
            <a:ext cx="6695944" cy="986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897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/>
          <p:nvPr/>
        </p:nvSpPr>
        <p:spPr>
          <a:xfrm>
            <a:off x="7389747" y="3416025"/>
            <a:ext cx="1820700" cy="18207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sldNum" sz="quarter" idx="12"/>
          </p:nvPr>
        </p:nvSpPr>
        <p:spPr>
          <a:xfrm>
            <a:off x="11019506" y="5925663"/>
            <a:ext cx="898722" cy="59965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fld id="{00000000-1234-1234-1234-123412341234}" type="slidenum">
              <a:rPr lang="en"/>
              <a:pPr/>
              <a:t>8</a:t>
            </a:fld>
            <a:endParaRPr dirty="0"/>
          </a:p>
        </p:txBody>
      </p:sp>
      <p:sp>
        <p:nvSpPr>
          <p:cNvPr id="85" name="Google Shape;85;p14"/>
          <p:cNvSpPr txBox="1">
            <a:spLocks noGrp="1"/>
          </p:cNvSpPr>
          <p:nvPr>
            <p:ph type="ctrTitle" idx="4294967295"/>
          </p:nvPr>
        </p:nvSpPr>
        <p:spPr>
          <a:xfrm>
            <a:off x="794577" y="36575"/>
            <a:ext cx="5643563" cy="79216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3200" b="1" dirty="0" err="1">
                <a:solidFill>
                  <a:schemeClr val="accent6"/>
                </a:solidFill>
              </a:rPr>
              <a:t>Analisis</a:t>
            </a:r>
            <a:r>
              <a:rPr lang="en-US" sz="3200" b="1" dirty="0">
                <a:solidFill>
                  <a:schemeClr val="accent6"/>
                </a:solidFill>
              </a:rPr>
              <a:t> </a:t>
            </a:r>
            <a:r>
              <a:rPr lang="en-ID" sz="3200" b="1" dirty="0">
                <a:solidFill>
                  <a:schemeClr val="accent6"/>
                </a:solidFill>
              </a:rPr>
              <a:t>Data</a:t>
            </a:r>
            <a:endParaRPr sz="3200" b="1" dirty="0">
              <a:solidFill>
                <a:schemeClr val="accent6"/>
              </a:solidFill>
            </a:endParaRPr>
          </a:p>
        </p:txBody>
      </p:sp>
      <p:sp>
        <p:nvSpPr>
          <p:cNvPr id="87" name="Google Shape;87;p14"/>
          <p:cNvSpPr txBox="1">
            <a:spLocks noGrp="1"/>
          </p:cNvSpPr>
          <p:nvPr>
            <p:ph type="body" idx="4294967295"/>
          </p:nvPr>
        </p:nvSpPr>
        <p:spPr>
          <a:xfrm>
            <a:off x="844595" y="827394"/>
            <a:ext cx="10174911" cy="475525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38100" indent="0">
              <a:buClr>
                <a:schemeClr val="bg2">
                  <a:lumMod val="75000"/>
                </a:schemeClr>
              </a:buClr>
              <a:buNone/>
            </a:pPr>
            <a:r>
              <a:rPr lang="en-US" sz="2400" dirty="0" err="1"/>
              <a:t>fitMarkovChain</a:t>
            </a:r>
            <a:r>
              <a:rPr lang="en-US" sz="2400" dirty="0"/>
              <a:t>() </a:t>
            </a:r>
            <a:r>
              <a:rPr lang="en-US" sz="2400" dirty="0" err="1"/>
              <a:t>menghitung</a:t>
            </a:r>
            <a:r>
              <a:rPr lang="en-US" sz="2400" dirty="0"/>
              <a:t> </a:t>
            </a:r>
            <a:r>
              <a:rPr lang="en-US" sz="2400" dirty="0" err="1"/>
              <a:t>kemungkinan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log </a:t>
            </a:r>
            <a:r>
              <a:rPr lang="en-US" sz="2400" dirty="0" err="1"/>
              <a:t>objek</a:t>
            </a:r>
            <a:r>
              <a:rPr lang="en-US" sz="2400" dirty="0"/>
              <a:t> Markov Chain </a:t>
            </a:r>
            <a:r>
              <a:rPr lang="en-US" sz="2400" dirty="0" err="1"/>
              <a:t>berdasarkan</a:t>
            </a:r>
            <a:r>
              <a:rPr lang="en-US" sz="2400" dirty="0"/>
              <a:t> </a:t>
            </a:r>
            <a:r>
              <a:rPr lang="en-US" sz="2400" dirty="0" err="1"/>
              <a:t>matriks</a:t>
            </a:r>
            <a:r>
              <a:rPr lang="en-US" sz="2400" dirty="0"/>
              <a:t> </a:t>
            </a:r>
            <a:r>
              <a:rPr lang="en-US" sz="2400" dirty="0" err="1"/>
              <a:t>frekuens</a:t>
            </a:r>
            <a:r>
              <a:rPr lang="en-US" sz="2400" dirty="0"/>
              <a:t> </a:t>
            </a:r>
            <a:r>
              <a:rPr lang="en-US" sz="2400" dirty="0" err="1"/>
              <a:t>transisi</a:t>
            </a:r>
            <a:r>
              <a:rPr lang="en-US" sz="2400" dirty="0"/>
              <a:t> </a:t>
            </a:r>
            <a:r>
              <a:rPr lang="en-US" sz="2400" dirty="0" err="1"/>
              <a:t>mxm</a:t>
            </a:r>
            <a:endParaRPr lang="en-US" sz="2400" dirty="0"/>
          </a:p>
          <a:p>
            <a:pPr marL="38100" indent="0">
              <a:buClr>
                <a:schemeClr val="bg2">
                  <a:lumMod val="75000"/>
                </a:schemeClr>
              </a:buClr>
              <a:buNone/>
            </a:pPr>
            <a:endParaRPr lang="en-US" sz="2400" dirty="0"/>
          </a:p>
          <a:p>
            <a:pPr marL="38100" indent="0">
              <a:buClr>
                <a:schemeClr val="bg2">
                  <a:lumMod val="75000"/>
                </a:schemeClr>
              </a:buClr>
              <a:buNone/>
            </a:pPr>
            <a:endParaRPr lang="en-US" sz="2400" dirty="0"/>
          </a:p>
          <a:p>
            <a:pPr marL="38100" indent="0">
              <a:buClr>
                <a:schemeClr val="bg2">
                  <a:lumMod val="75000"/>
                </a:schemeClr>
              </a:buClr>
              <a:buNone/>
            </a:pPr>
            <a:endParaRPr lang="en-US" sz="2400" dirty="0"/>
          </a:p>
          <a:p>
            <a:pPr marL="38100" indent="0">
              <a:buClr>
                <a:schemeClr val="bg2">
                  <a:lumMod val="75000"/>
                </a:schemeClr>
              </a:buClr>
              <a:buNone/>
            </a:pPr>
            <a:r>
              <a:rPr lang="en-US" sz="2400" dirty="0" err="1"/>
              <a:t>Berdasarkan</a:t>
            </a:r>
            <a:r>
              <a:rPr lang="en-US" sz="2400" dirty="0"/>
              <a:t> </a:t>
            </a:r>
            <a:r>
              <a:rPr lang="en-US" sz="2400" dirty="0" err="1"/>
              <a:t>kemungkinan</a:t>
            </a:r>
            <a:r>
              <a:rPr lang="en-US" sz="2400" dirty="0"/>
              <a:t> log </a:t>
            </a:r>
            <a:r>
              <a:rPr lang="en-US" sz="2400" dirty="0" err="1"/>
              <a:t>ini</a:t>
            </a:r>
            <a:r>
              <a:rPr lang="en-US" sz="2400" dirty="0"/>
              <a:t>,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membandingkan</a:t>
            </a:r>
            <a:r>
              <a:rPr lang="en-US" sz="2400" dirty="0"/>
              <a:t> </a:t>
            </a:r>
            <a:r>
              <a:rPr lang="en-US" sz="2400" dirty="0" err="1"/>
              <a:t>dua</a:t>
            </a:r>
            <a:r>
              <a:rPr lang="en-US" sz="2400" dirty="0"/>
              <a:t> </a:t>
            </a:r>
            <a:r>
              <a:rPr lang="en-US" sz="2400" dirty="0" err="1"/>
              <a:t>objek</a:t>
            </a:r>
            <a:r>
              <a:rPr lang="en-US" sz="2400" dirty="0"/>
              <a:t> </a:t>
            </a:r>
            <a:r>
              <a:rPr lang="en-US" sz="2400" i="1" dirty="0"/>
              <a:t>fitted</a:t>
            </a:r>
            <a:r>
              <a:rPr lang="en-US" sz="2400" dirty="0"/>
              <a:t> ‘</a:t>
            </a:r>
            <a:r>
              <a:rPr lang="en-US" sz="2400" dirty="0" err="1"/>
              <a:t>MarkovChain</a:t>
            </a:r>
            <a:r>
              <a:rPr lang="en-US" sz="2400" dirty="0"/>
              <a:t>’.</a:t>
            </a:r>
          </a:p>
          <a:p>
            <a:pPr marL="38100" indent="0">
              <a:buClr>
                <a:schemeClr val="bg2">
                  <a:lumMod val="75000"/>
                </a:schemeClr>
              </a:buClr>
              <a:buNone/>
            </a:pPr>
            <a:r>
              <a:rPr lang="en-US" sz="2400" dirty="0" err="1"/>
              <a:t>Ketika</a:t>
            </a:r>
            <a:r>
              <a:rPr lang="en-US" sz="2400" dirty="0"/>
              <a:t> data </a:t>
            </a:r>
            <a:r>
              <a:rPr lang="en-US" sz="2400" dirty="0" err="1"/>
              <a:t>dimasukan</a:t>
            </a:r>
            <a:r>
              <a:rPr lang="en-US" sz="2400" dirty="0"/>
              <a:t> dan </a:t>
            </a:r>
            <a:r>
              <a:rPr lang="en-US" sz="2400" dirty="0" err="1"/>
              <a:t>menggunakan</a:t>
            </a:r>
            <a:r>
              <a:rPr lang="en-US" sz="2400" dirty="0"/>
              <a:t> </a:t>
            </a:r>
            <a:r>
              <a:rPr lang="en-US" sz="2400" dirty="0" err="1"/>
              <a:t>metode</a:t>
            </a:r>
            <a:r>
              <a:rPr lang="en-US" sz="2400" dirty="0"/>
              <a:t> </a:t>
            </a:r>
            <a:r>
              <a:rPr lang="en-US" sz="2400" dirty="0" err="1"/>
              <a:t>markov</a:t>
            </a:r>
            <a:r>
              <a:rPr lang="en-US" sz="2400" dirty="0"/>
              <a:t> chain </a:t>
            </a:r>
            <a:r>
              <a:rPr lang="en-US" sz="2400" dirty="0" err="1"/>
              <a:t>maka</a:t>
            </a:r>
            <a:r>
              <a:rPr lang="en-US" sz="2400" dirty="0"/>
              <a:t> </a:t>
            </a:r>
            <a:r>
              <a:rPr lang="en-US" sz="2400" dirty="0" err="1"/>
              <a:t>dihasilkan</a:t>
            </a:r>
            <a:r>
              <a:rPr lang="en-US" sz="2400" dirty="0"/>
              <a:t> </a:t>
            </a:r>
            <a:r>
              <a:rPr lang="en-US" sz="2400" dirty="0" err="1"/>
              <a:t>grafik</a:t>
            </a:r>
            <a:r>
              <a:rPr lang="en-US" sz="2400" dirty="0"/>
              <a:t> </a:t>
            </a:r>
            <a:r>
              <a:rPr lang="en-US" sz="2400" dirty="0" err="1"/>
              <a:t>sebagai</a:t>
            </a:r>
            <a:r>
              <a:rPr lang="en-US" sz="2400" dirty="0"/>
              <a:t> </a:t>
            </a:r>
            <a:r>
              <a:rPr lang="en-US" sz="2400" dirty="0" err="1"/>
              <a:t>berikut</a:t>
            </a:r>
            <a:r>
              <a:rPr lang="en-US" sz="2400" dirty="0"/>
              <a:t> :</a:t>
            </a:r>
          </a:p>
        </p:txBody>
      </p:sp>
      <p:cxnSp>
        <p:nvCxnSpPr>
          <p:cNvPr id="89" name="Google Shape;89;p14"/>
          <p:cNvCxnSpPr/>
          <p:nvPr/>
        </p:nvCxnSpPr>
        <p:spPr>
          <a:xfrm>
            <a:off x="8463075" y="5244825"/>
            <a:ext cx="145800" cy="567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" name="Google Shape;90;p14"/>
          <p:cNvCxnSpPr/>
          <p:nvPr/>
        </p:nvCxnSpPr>
        <p:spPr>
          <a:xfrm>
            <a:off x="8943812" y="4970090"/>
            <a:ext cx="289500" cy="3963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" name="Google Shape;91;p14"/>
          <p:cNvCxnSpPr/>
          <p:nvPr/>
        </p:nvCxnSpPr>
        <p:spPr>
          <a:xfrm>
            <a:off x="9160225" y="4669275"/>
            <a:ext cx="802500" cy="2595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4BCD5E08-2019-431A-8FE2-2F82EC725B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9972" y="-6506"/>
            <a:ext cx="2088108" cy="835243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D2C0FE9-4DD5-4BA6-A407-53F79EEA58A5}"/>
              </a:ext>
            </a:extLst>
          </p:cNvPr>
          <p:cNvCxnSpPr/>
          <p:nvPr/>
        </p:nvCxnSpPr>
        <p:spPr>
          <a:xfrm>
            <a:off x="844595" y="786079"/>
            <a:ext cx="91181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0ED96029-EE27-4444-87F7-1DEEEC5DCC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9031" y="1797037"/>
            <a:ext cx="4375374" cy="134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62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/>
          <p:nvPr/>
        </p:nvSpPr>
        <p:spPr>
          <a:xfrm>
            <a:off x="7389747" y="3416025"/>
            <a:ext cx="1820700" cy="18207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sldNum" sz="quarter" idx="12"/>
          </p:nvPr>
        </p:nvSpPr>
        <p:spPr>
          <a:xfrm>
            <a:off x="11019506" y="5925663"/>
            <a:ext cx="898722" cy="59965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fld id="{00000000-1234-1234-1234-123412341234}" type="slidenum">
              <a:rPr lang="en"/>
              <a:pPr/>
              <a:t>9</a:t>
            </a:fld>
            <a:endParaRPr dirty="0"/>
          </a:p>
        </p:txBody>
      </p:sp>
      <p:sp>
        <p:nvSpPr>
          <p:cNvPr id="85" name="Google Shape;85;p14"/>
          <p:cNvSpPr txBox="1">
            <a:spLocks noGrp="1"/>
          </p:cNvSpPr>
          <p:nvPr>
            <p:ph type="ctrTitle" idx="4294967295"/>
          </p:nvPr>
        </p:nvSpPr>
        <p:spPr>
          <a:xfrm>
            <a:off x="794577" y="36575"/>
            <a:ext cx="5643563" cy="79216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3200" b="1" dirty="0" err="1">
                <a:solidFill>
                  <a:schemeClr val="accent6"/>
                </a:solidFill>
              </a:rPr>
              <a:t>Analisis</a:t>
            </a:r>
            <a:r>
              <a:rPr lang="en-US" sz="3200" b="1" dirty="0">
                <a:solidFill>
                  <a:schemeClr val="accent6"/>
                </a:solidFill>
              </a:rPr>
              <a:t> </a:t>
            </a:r>
            <a:r>
              <a:rPr lang="en-ID" sz="3200" b="1" dirty="0">
                <a:solidFill>
                  <a:schemeClr val="accent6"/>
                </a:solidFill>
              </a:rPr>
              <a:t>Data</a:t>
            </a:r>
            <a:endParaRPr sz="3200" b="1" dirty="0">
              <a:solidFill>
                <a:schemeClr val="accent6"/>
              </a:solidFill>
            </a:endParaRPr>
          </a:p>
        </p:txBody>
      </p:sp>
      <p:sp>
        <p:nvSpPr>
          <p:cNvPr id="87" name="Google Shape;87;p14"/>
          <p:cNvSpPr txBox="1">
            <a:spLocks noGrp="1"/>
          </p:cNvSpPr>
          <p:nvPr>
            <p:ph type="body" idx="4294967295"/>
          </p:nvPr>
        </p:nvSpPr>
        <p:spPr>
          <a:xfrm>
            <a:off x="844595" y="827395"/>
            <a:ext cx="10174911" cy="119873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38100" indent="0">
              <a:buClr>
                <a:schemeClr val="bg2">
                  <a:lumMod val="75000"/>
                </a:schemeClr>
              </a:buClr>
              <a:buNone/>
            </a:pPr>
            <a:r>
              <a:rPr lang="en-US" sz="2400" dirty="0" err="1"/>
              <a:t>Berikut</a:t>
            </a:r>
            <a:r>
              <a:rPr lang="en-US" sz="2400" dirty="0"/>
              <a:t> </a:t>
            </a:r>
            <a:r>
              <a:rPr lang="en-US" sz="2400" dirty="0" err="1"/>
              <a:t>merupakan</a:t>
            </a:r>
            <a:r>
              <a:rPr lang="en-US" sz="2400" dirty="0"/>
              <a:t> </a:t>
            </a:r>
            <a:r>
              <a:rPr lang="en-US" sz="2400" dirty="0" err="1"/>
              <a:t>grafik</a:t>
            </a:r>
            <a:r>
              <a:rPr lang="en-US" sz="2400" dirty="0"/>
              <a:t> yang </a:t>
            </a:r>
            <a:r>
              <a:rPr lang="en-US" sz="2400" dirty="0" err="1"/>
              <a:t>dihasilkan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data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menggunakan</a:t>
            </a:r>
            <a:r>
              <a:rPr lang="en-US" sz="2400" dirty="0"/>
              <a:t> </a:t>
            </a:r>
            <a:r>
              <a:rPr lang="en-US" sz="2400" dirty="0" err="1"/>
              <a:t>bahasa</a:t>
            </a:r>
            <a:r>
              <a:rPr lang="en-US" sz="2400" dirty="0"/>
              <a:t> R dan </a:t>
            </a:r>
            <a:r>
              <a:rPr lang="en-US" sz="2400" dirty="0" err="1"/>
              <a:t>metode</a:t>
            </a:r>
            <a:r>
              <a:rPr lang="en-US" sz="2400" dirty="0"/>
              <a:t> Markov Chain</a:t>
            </a:r>
          </a:p>
        </p:txBody>
      </p:sp>
      <p:cxnSp>
        <p:nvCxnSpPr>
          <p:cNvPr id="89" name="Google Shape;89;p14"/>
          <p:cNvCxnSpPr/>
          <p:nvPr/>
        </p:nvCxnSpPr>
        <p:spPr>
          <a:xfrm>
            <a:off x="8463075" y="5244825"/>
            <a:ext cx="145800" cy="567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" name="Google Shape;90;p14"/>
          <p:cNvCxnSpPr/>
          <p:nvPr/>
        </p:nvCxnSpPr>
        <p:spPr>
          <a:xfrm>
            <a:off x="8943812" y="4970090"/>
            <a:ext cx="289500" cy="3963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" name="Google Shape;91;p14"/>
          <p:cNvCxnSpPr/>
          <p:nvPr/>
        </p:nvCxnSpPr>
        <p:spPr>
          <a:xfrm>
            <a:off x="9160225" y="4669275"/>
            <a:ext cx="802500" cy="2595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4BCD5E08-2019-431A-8FE2-2F82EC725B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9972" y="-6506"/>
            <a:ext cx="2088108" cy="835243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D2C0FE9-4DD5-4BA6-A407-53F79EEA58A5}"/>
              </a:ext>
            </a:extLst>
          </p:cNvPr>
          <p:cNvCxnSpPr/>
          <p:nvPr/>
        </p:nvCxnSpPr>
        <p:spPr>
          <a:xfrm>
            <a:off x="844595" y="786079"/>
            <a:ext cx="91181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0948F9EA-9835-43F6-8DC5-47A06C9FF27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82"/>
          <a:stretch/>
        </p:blipFill>
        <p:spPr>
          <a:xfrm>
            <a:off x="3474287" y="1880775"/>
            <a:ext cx="5469525" cy="464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828585"/>
      </p:ext>
    </p:extLst>
  </p:cSld>
  <p:clrMapOvr>
    <a:masterClrMapping/>
  </p:clrMapOvr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TM10001104[[fn=Feathered]]</Template>
  <TotalTime>218</TotalTime>
  <Words>1958</Words>
  <Application>Microsoft Office PowerPoint</Application>
  <PresentationFormat>Widescreen</PresentationFormat>
  <Paragraphs>110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Calibri</vt:lpstr>
      <vt:lpstr>Century Schoolbook</vt:lpstr>
      <vt:lpstr>Corbel</vt:lpstr>
      <vt:lpstr>Lora</vt:lpstr>
      <vt:lpstr>Quicksand</vt:lpstr>
      <vt:lpstr>Roboto Slab</vt:lpstr>
      <vt:lpstr>Wingdings</vt:lpstr>
      <vt:lpstr>Feathered</vt:lpstr>
      <vt:lpstr>Ujian Akhir Semester Probabilitas dan Proses Stokastik – 03  REALTIME CLICKSTREAM</vt:lpstr>
      <vt:lpstr>PowerPoint Presentation</vt:lpstr>
      <vt:lpstr>CLICKSTREAM</vt:lpstr>
      <vt:lpstr>Pemilihan Data</vt:lpstr>
      <vt:lpstr>Pemilihan Data</vt:lpstr>
      <vt:lpstr>Pengolahan Data</vt:lpstr>
      <vt:lpstr>Analisis Data</vt:lpstr>
      <vt:lpstr>Analisis Data</vt:lpstr>
      <vt:lpstr>Analisis Data</vt:lpstr>
      <vt:lpstr>Analisis Data</vt:lpstr>
      <vt:lpstr>Analisis Data</vt:lpstr>
      <vt:lpstr>Keterkaitan dengan Data lain</vt:lpstr>
      <vt:lpstr>Keterkaitan dengan Data lain</vt:lpstr>
      <vt:lpstr>Keterkaitan dengan Data lain</vt:lpstr>
      <vt:lpstr>Keterkaitan dengan Data lain</vt:lpstr>
      <vt:lpstr>Keterkaitan dengan Data lain</vt:lpstr>
      <vt:lpstr>Keterkaitan dengan Data lain</vt:lpstr>
      <vt:lpstr>Kesimpulan</vt:lpstr>
      <vt:lpstr>Link Github dan Media Sosial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Ujian Akhir Semester Probabilitas dan Proses Stokastik – 03  REALTIME CLICKSTREAM</dc:title>
  <dc:creator>Erna Wulandari</dc:creator>
  <cp:lastModifiedBy>Erna Wulandari</cp:lastModifiedBy>
  <cp:revision>17</cp:revision>
  <dcterms:created xsi:type="dcterms:W3CDTF">2019-12-19T14:47:04Z</dcterms:created>
  <dcterms:modified xsi:type="dcterms:W3CDTF">2019-12-19T18:25:30Z</dcterms:modified>
</cp:coreProperties>
</file>