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4"/>
  </p:sldMasterIdLst>
  <p:notesMasterIdLst>
    <p:notesMasterId r:id="rId14"/>
  </p:notesMasterIdLst>
  <p:handoutMasterIdLst>
    <p:handoutMasterId r:id="rId15"/>
  </p:handoutMasterIdLst>
  <p:sldIdLst>
    <p:sldId id="312" r:id="rId5"/>
    <p:sldId id="304" r:id="rId6"/>
    <p:sldId id="282" r:id="rId7"/>
    <p:sldId id="307" r:id="rId8"/>
    <p:sldId id="318" r:id="rId9"/>
    <p:sldId id="281" r:id="rId10"/>
    <p:sldId id="324" r:id="rId11"/>
    <p:sldId id="315" r:id="rId12"/>
    <p:sldId id="297" r:id="rId13"/>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3" orient="horz" pos="2616" userDrawn="1">
          <p15:clr>
            <a:srgbClr val="A4A3A4"/>
          </p15:clr>
        </p15:guide>
        <p15:guide id="4" orient="horz" pos="3264" userDrawn="1">
          <p15:clr>
            <a:srgbClr val="A4A3A4"/>
          </p15:clr>
        </p15:guide>
        <p15:guide id="5" pos="6912" userDrawn="1">
          <p15:clr>
            <a:srgbClr val="A4A3A4"/>
          </p15:clr>
        </p15:guide>
        <p15:guide id="6" orient="horz" userDrawn="1">
          <p15:clr>
            <a:srgbClr val="A4A3A4"/>
          </p15:clr>
        </p15:guide>
        <p15:guide id="7" orient="horz" pos="4008" userDrawn="1">
          <p15:clr>
            <a:srgbClr val="A4A3A4"/>
          </p15:clr>
        </p15:guide>
        <p15:guide id="9" orient="horz" pos="2352" userDrawn="1">
          <p15:clr>
            <a:srgbClr val="A4A3A4"/>
          </p15:clr>
        </p15:guide>
        <p15:guide id="12" pos="6696"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5" pos="5256" userDrawn="1">
          <p15:clr>
            <a:srgbClr val="A4A3A4"/>
          </p15:clr>
        </p15:guide>
        <p15:guide id="26" pos="7261"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AAC4E9"/>
    <a:srgbClr val="FDFBF6"/>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28C1C35-DFF3-BE7D-D1F4-C5EBAC8E4D3A}" v="446" dt="2024-12-09T23:06:48.510"/>
  </p1510:revLst>
</p1510:revInfo>
</file>

<file path=ppt/tableStyles.xml><?xml version="1.0" encoding="utf-8"?>
<a:tblStyleLst xmlns:a="http://schemas.openxmlformats.org/drawingml/2006/main" def="{3B4B98B0-60AC-42C2-AFA5-B58CD77FA1E5}">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613" autoAdjust="0"/>
    <p:restoredTop sz="95370" autoAdjust="0"/>
  </p:normalViewPr>
  <p:slideViewPr>
    <p:cSldViewPr snapToGrid="0" snapToObjects="1">
      <p:cViewPr varScale="1">
        <p:scale>
          <a:sx n="107" d="100"/>
          <a:sy n="107" d="100"/>
        </p:scale>
        <p:origin x="912" y="160"/>
      </p:cViewPr>
      <p:guideLst>
        <p:guide orient="horz" pos="2616"/>
        <p:guide orient="horz" pos="3264"/>
        <p:guide pos="6912"/>
        <p:guide orient="horz"/>
        <p:guide orient="horz" pos="4008"/>
        <p:guide orient="horz" pos="2352"/>
        <p:guide pos="6696"/>
        <p:guide pos="2136"/>
        <p:guide pos="2760"/>
        <p:guide pos="3288"/>
        <p:guide pos="4032"/>
        <p:guide pos="4392"/>
        <p:guide pos="4944"/>
        <p:guide pos="5544"/>
        <p:guide pos="6072"/>
        <p:guide orient="horz" pos="2448"/>
        <p:guide pos="5256"/>
        <p:guide pos="7261"/>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25" d="100"/>
          <a:sy n="25" d="100"/>
        </p:scale>
        <p:origin x="3480"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21" Type="http://schemas.microsoft.com/office/2018/10/relationships/authors" Targe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2426ABF-A8C0-D94B-8DA4-89B3D95177FD}"/>
              </a:ext>
            </a:extLst>
          </p:cNvPr>
          <p:cNvSpPr>
            <a:spLocks noGrp="1"/>
          </p:cNvSpPr>
          <p:nvPr>
            <p:ph type="hdr" sz="quarter"/>
          </p:nvPr>
        </p:nvSpPr>
        <p:spPr>
          <a:xfrm>
            <a:off x="0" y="0"/>
            <a:ext cx="5943600" cy="1222375"/>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73E1C36-C21F-0B70-27E7-5B59DAE27561}"/>
              </a:ext>
            </a:extLst>
          </p:cNvPr>
          <p:cNvSpPr>
            <a:spLocks noGrp="1"/>
          </p:cNvSpPr>
          <p:nvPr>
            <p:ph type="dt" sz="quarter" idx="1"/>
          </p:nvPr>
        </p:nvSpPr>
        <p:spPr>
          <a:xfrm>
            <a:off x="7769225" y="0"/>
            <a:ext cx="5943600" cy="1222375"/>
          </a:xfrm>
          <a:prstGeom prst="rect">
            <a:avLst/>
          </a:prstGeom>
        </p:spPr>
        <p:txBody>
          <a:bodyPr vert="horz" lIns="91440" tIns="45720" rIns="91440" bIns="45720" rtlCol="0"/>
          <a:lstStyle>
            <a:lvl1pPr algn="r">
              <a:defRPr sz="1200"/>
            </a:lvl1pPr>
          </a:lstStyle>
          <a:p>
            <a:fld id="{AA970FB6-164E-0840-A35B-09E9F3D45F76}" type="datetimeyyyy">
              <a:rPr lang="en-US" smtClean="0"/>
              <a:t>2024</a:t>
            </a:fld>
            <a:endParaRPr lang="en-US" dirty="0"/>
          </a:p>
        </p:txBody>
      </p:sp>
      <p:sp>
        <p:nvSpPr>
          <p:cNvPr id="4" name="Footer Placeholder 3">
            <a:extLst>
              <a:ext uri="{FF2B5EF4-FFF2-40B4-BE49-F238E27FC236}">
                <a16:creationId xmlns:a16="http://schemas.microsoft.com/office/drawing/2014/main" id="{E5942066-244B-8673-5E9A-26E4265AD0B2}"/>
              </a:ext>
            </a:extLst>
          </p:cNvPr>
          <p:cNvSpPr>
            <a:spLocks noGrp="1"/>
          </p:cNvSpPr>
          <p:nvPr>
            <p:ph type="ftr" sz="quarter" idx="2"/>
          </p:nvPr>
        </p:nvSpPr>
        <p:spPr>
          <a:xfrm>
            <a:off x="0" y="23161625"/>
            <a:ext cx="5943600" cy="1222375"/>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2530EE97-1F54-6631-A4BB-FD938296488E}"/>
              </a:ext>
            </a:extLst>
          </p:cNvPr>
          <p:cNvSpPr>
            <a:spLocks noGrp="1"/>
          </p:cNvSpPr>
          <p:nvPr>
            <p:ph type="sldNum" sz="quarter" idx="3"/>
          </p:nvPr>
        </p:nvSpPr>
        <p:spPr>
          <a:xfrm>
            <a:off x="7769225" y="23161625"/>
            <a:ext cx="5943600" cy="1222375"/>
          </a:xfrm>
          <a:prstGeom prst="rect">
            <a:avLst/>
          </a:prstGeom>
        </p:spPr>
        <p:txBody>
          <a:bodyPr vert="horz" lIns="91440" tIns="45720" rIns="91440" bIns="45720" rtlCol="0" anchor="b"/>
          <a:lstStyle>
            <a:lvl1pPr algn="r">
              <a:defRPr sz="1200"/>
            </a:lvl1pPr>
          </a:lstStyle>
          <a:p>
            <a:fld id="{420BD0AB-C59E-4A46-83D3-F07787446BA0}" type="slidenum">
              <a:rPr lang="en-US" smtClean="0"/>
              <a:t>‹#›</a:t>
            </a:fld>
            <a:endParaRPr lang="en-US" dirty="0"/>
          </a:p>
        </p:txBody>
      </p:sp>
    </p:spTree>
    <p:extLst>
      <p:ext uri="{BB962C8B-B14F-4D97-AF65-F5344CB8AC3E}">
        <p14:creationId xmlns:p14="http://schemas.microsoft.com/office/powerpoint/2010/main" val="4133783596"/>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hf hdr="0" ftr="0"/>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997654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5877361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0193977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2949312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9845417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0686530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6719460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6497422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9313074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10.svg"/><Relationship Id="rId4" Type="http://schemas.openxmlformats.org/officeDocument/2006/relationships/image" Target="../media/image9.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a:extLst>
              <a:ext uri="{FF2B5EF4-FFF2-40B4-BE49-F238E27FC236}">
                <a16:creationId xmlns:a16="http://schemas.microsoft.com/office/drawing/2014/main" id="{BA5D5A72-CB6F-F8DE-E2C9-90459C8C3DC1}"/>
              </a:ext>
              <a:ext uri="{C183D7F6-B498-43B3-948B-1728B52AA6E4}">
                <adec:decorative xmlns:adec="http://schemas.microsoft.com/office/drawing/2017/decorative" val="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 uri="{C183D7F6-B498-43B3-948B-1728B52AA6E4}">
                <adec:decorative xmlns:adec="http://schemas.microsoft.com/office/drawing/2017/decorative" val="1"/>
              </a:ext>
            </a:extLst>
          </p:cNvPr>
          <p:cNvSpPr/>
          <p:nvPr userDrawn="1"/>
        </p:nvSpPr>
        <p:spPr>
          <a:xfrm>
            <a:off x="1500188" y="1173106"/>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 uri="{C183D7F6-B498-43B3-948B-1728B52AA6E4}">
                <adec:decorative xmlns:adec="http://schemas.microsoft.com/office/drawing/2017/decorative" val="1"/>
              </a:ext>
            </a:extLst>
          </p:cNvPr>
          <p:cNvSpPr/>
          <p:nvPr userDrawn="1"/>
        </p:nvSpPr>
        <p:spPr>
          <a:xfrm>
            <a:off x="2694429"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hasCustomPrompt="1"/>
          </p:nvPr>
        </p:nvSpPr>
        <p:spPr>
          <a:xfrm>
            <a:off x="2899790" y="810227"/>
            <a:ext cx="6392421" cy="3831221"/>
          </a:xfrm>
        </p:spPr>
        <p:txBody>
          <a:bodyPr tIns="0" bIns="0" anchor="ctr" anchorCtr="0">
            <a:noAutofit/>
          </a:bodyPr>
          <a:lstStyle>
            <a:lvl1pPr algn="ctr">
              <a:lnSpc>
                <a:spcPct val="100000"/>
              </a:lnSpc>
              <a:defRPr sz="3600"/>
            </a:lvl1pPr>
          </a:lstStyle>
          <a:p>
            <a:r>
              <a:rPr lang="en-US" dirty="0"/>
              <a:t>Click to add title</a:t>
            </a:r>
          </a:p>
        </p:txBody>
      </p:sp>
    </p:spTree>
    <p:extLst>
      <p:ext uri="{BB962C8B-B14F-4D97-AF65-F5344CB8AC3E}">
        <p14:creationId xmlns:p14="http://schemas.microsoft.com/office/powerpoint/2010/main" val="263179980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meline 3">
    <p:spTree>
      <p:nvGrpSpPr>
        <p:cNvPr id="1" name=""/>
        <p:cNvGrpSpPr/>
        <p:nvPr/>
      </p:nvGrpSpPr>
      <p:grpSpPr>
        <a:xfrm>
          <a:off x="0" y="0"/>
          <a:ext cx="0" cy="0"/>
          <a:chOff x="0" y="0"/>
          <a:chExt cx="0" cy="0"/>
        </a:xfrm>
      </p:grpSpPr>
      <p:sp>
        <p:nvSpPr>
          <p:cNvPr id="12" name="Freeform 11">
            <a:extLst>
              <a:ext uri="{FF2B5EF4-FFF2-40B4-BE49-F238E27FC236}">
                <a16:creationId xmlns:a16="http://schemas.microsoft.com/office/drawing/2014/main" id="{D014917C-8694-B4A4-A211-0F31F00E247E}"/>
              </a:ext>
              <a:ext uri="{C183D7F6-B498-43B3-948B-1728B52AA6E4}">
                <adec:decorative xmlns:adec="http://schemas.microsoft.com/office/drawing/2017/decorative" val="1"/>
              </a:ext>
            </a:extLst>
          </p:cNvPr>
          <p:cNvSpPr/>
          <p:nvPr userDrawn="1"/>
        </p:nvSpPr>
        <p:spPr>
          <a:xfrm>
            <a:off x="1" y="0"/>
            <a:ext cx="1550562" cy="2545382"/>
          </a:xfrm>
          <a:custGeom>
            <a:avLst/>
            <a:gdLst>
              <a:gd name="connsiteX0" fmla="*/ 683117 w 1550562"/>
              <a:gd name="connsiteY0" fmla="*/ 0 h 2545382"/>
              <a:gd name="connsiteX1" fmla="*/ 1550562 w 1550562"/>
              <a:gd name="connsiteY1" fmla="*/ 0 h 2545382"/>
              <a:gd name="connsiteX2" fmla="*/ 1550562 w 1550562"/>
              <a:gd name="connsiteY2" fmla="*/ 7240 h 2545382"/>
              <a:gd name="connsiteX3" fmla="*/ 221868 w 1550562"/>
              <a:gd name="connsiteY3" fmla="*/ 2418735 h 2545382"/>
              <a:gd name="connsiteX4" fmla="*/ 0 w 1550562"/>
              <a:gd name="connsiteY4" fmla="*/ 2545382 h 2545382"/>
              <a:gd name="connsiteX5" fmla="*/ 0 w 1550562"/>
              <a:gd name="connsiteY5" fmla="*/ 1500516 h 2545382"/>
              <a:gd name="connsiteX6" fmla="*/ 102557 w 1550562"/>
              <a:gd name="connsiteY6" fmla="*/ 1405503 h 2545382"/>
              <a:gd name="connsiteX7" fmla="*/ 673022 w 1550562"/>
              <a:gd name="connsiteY7" fmla="*/ 200390 h 2545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50562" h="2545382">
                <a:moveTo>
                  <a:pt x="683117" y="0"/>
                </a:moveTo>
                <a:lnTo>
                  <a:pt x="1550562" y="0"/>
                </a:lnTo>
                <a:lnTo>
                  <a:pt x="1550562" y="7240"/>
                </a:lnTo>
                <a:cubicBezTo>
                  <a:pt x="1550562" y="1022523"/>
                  <a:pt x="1020469" y="1913556"/>
                  <a:pt x="221868" y="2418735"/>
                </a:cubicBezTo>
                <a:lnTo>
                  <a:pt x="0" y="2545382"/>
                </a:lnTo>
                <a:lnTo>
                  <a:pt x="0" y="1500516"/>
                </a:lnTo>
                <a:lnTo>
                  <a:pt x="102557" y="1405503"/>
                </a:lnTo>
                <a:cubicBezTo>
                  <a:pt x="416582" y="1089274"/>
                  <a:pt x="625660" y="668089"/>
                  <a:pt x="673022"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0" name="Freeform 9">
            <a:extLst>
              <a:ext uri="{FF2B5EF4-FFF2-40B4-BE49-F238E27FC236}">
                <a16:creationId xmlns:a16="http://schemas.microsoft.com/office/drawing/2014/main" id="{A7DB6972-BB75-254A-BA88-C0C3E6E93BDB}"/>
              </a:ext>
              <a:ext uri="{C183D7F6-B498-43B3-948B-1728B52AA6E4}">
                <adec:decorative xmlns:adec="http://schemas.microsoft.com/office/drawing/2017/decorative" val="1"/>
              </a:ext>
            </a:extLst>
          </p:cNvPr>
          <p:cNvSpPr/>
          <p:nvPr userDrawn="1"/>
        </p:nvSpPr>
        <p:spPr>
          <a:xfrm>
            <a:off x="1" y="-1"/>
            <a:ext cx="682740" cy="1500050"/>
          </a:xfrm>
          <a:custGeom>
            <a:avLst/>
            <a:gdLst>
              <a:gd name="connsiteX0" fmla="*/ 0 w 682740"/>
              <a:gd name="connsiteY0" fmla="*/ 0 h 1500050"/>
              <a:gd name="connsiteX1" fmla="*/ 682740 w 682740"/>
              <a:gd name="connsiteY1" fmla="*/ 0 h 1500050"/>
              <a:gd name="connsiteX2" fmla="*/ 672647 w 682740"/>
              <a:gd name="connsiteY2" fmla="*/ 200357 h 1500050"/>
              <a:gd name="connsiteX3" fmla="*/ 102290 w 682740"/>
              <a:gd name="connsiteY3" fmla="*/ 1405281 h 1500050"/>
              <a:gd name="connsiteX4" fmla="*/ 0 w 682740"/>
              <a:gd name="connsiteY4" fmla="*/ 1500050 h 1500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2740" h="1500050">
                <a:moveTo>
                  <a:pt x="0" y="0"/>
                </a:moveTo>
                <a:lnTo>
                  <a:pt x="682740" y="0"/>
                </a:lnTo>
                <a:lnTo>
                  <a:pt x="672647" y="200357"/>
                </a:lnTo>
                <a:cubicBezTo>
                  <a:pt x="625294" y="667983"/>
                  <a:pt x="416256" y="1089101"/>
                  <a:pt x="102290" y="1405281"/>
                </a:cubicBezTo>
                <a:lnTo>
                  <a:pt x="0" y="150005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0" name="Image 2">
            <a:extLst>
              <a:ext uri="{FF2B5EF4-FFF2-40B4-BE49-F238E27FC236}">
                <a16:creationId xmlns:a16="http://schemas.microsoft.com/office/drawing/2014/main" id="{790E862E-398F-571C-EC2C-3D17164DE059}"/>
              </a:ext>
              <a:ext uri="{C183D7F6-B498-43B3-948B-1728B52AA6E4}">
                <adec:decorative xmlns:adec="http://schemas.microsoft.com/office/drawing/2017/decorative" val="1"/>
              </a:ext>
            </a:extLst>
          </p:cNvPr>
          <p:cNvSpPr/>
          <p:nvPr/>
        </p:nvSpPr>
        <p:spPr>
          <a:xfrm>
            <a:off x="170445" y="314191"/>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6" name="Title 1">
            <a:extLst>
              <a:ext uri="{FF2B5EF4-FFF2-40B4-BE49-F238E27FC236}">
                <a16:creationId xmlns:a16="http://schemas.microsoft.com/office/drawing/2014/main" id="{1C975BF2-D657-C309-269D-B8D006263130}"/>
              </a:ext>
            </a:extLst>
          </p:cNvPr>
          <p:cNvSpPr>
            <a:spLocks noGrp="1"/>
          </p:cNvSpPr>
          <p:nvPr>
            <p:ph type="title" hasCustomPrompt="1"/>
          </p:nvPr>
        </p:nvSpPr>
        <p:spPr>
          <a:xfrm>
            <a:off x="1550563" y="1089213"/>
            <a:ext cx="9879437" cy="980844"/>
          </a:xfrm>
        </p:spPr>
        <p:txBody>
          <a:bodyPr tIns="0" bIns="0"/>
          <a:lstStyle>
            <a:lvl1pPr algn="l">
              <a:lnSpc>
                <a:spcPct val="100000"/>
              </a:lnSpc>
              <a:defRPr sz="3600">
                <a:solidFill>
                  <a:schemeClr val="accent6"/>
                </a:solidFill>
              </a:defRPr>
            </a:lvl1pPr>
          </a:lstStyle>
          <a:p>
            <a:r>
              <a:rPr lang="en-US" dirty="0"/>
              <a:t>Click to add title</a:t>
            </a:r>
          </a:p>
        </p:txBody>
      </p:sp>
      <p:sp>
        <p:nvSpPr>
          <p:cNvPr id="4" name="Text Placeholder 54">
            <a:extLst>
              <a:ext uri="{FF2B5EF4-FFF2-40B4-BE49-F238E27FC236}">
                <a16:creationId xmlns:a16="http://schemas.microsoft.com/office/drawing/2014/main" id="{A0AEB4DF-13C8-8171-2BDB-FD1AD542E783}"/>
              </a:ext>
            </a:extLst>
          </p:cNvPr>
          <p:cNvSpPr>
            <a:spLocks noGrp="1"/>
          </p:cNvSpPr>
          <p:nvPr>
            <p:ph type="body" sz="quarter" idx="13" hasCustomPrompt="1"/>
          </p:nvPr>
        </p:nvSpPr>
        <p:spPr>
          <a:xfrm>
            <a:off x="1550564" y="2331958"/>
            <a:ext cx="2975217" cy="3704266"/>
          </a:xfrm>
        </p:spPr>
        <p:txBody>
          <a:bodyPr lIns="91440" tIns="0" rIns="91440" bIns="0" anchor="t" anchorCtr="0">
            <a:noAutofit/>
          </a:bodyPr>
          <a:lstStyle>
            <a:lvl1pPr marL="0" indent="0">
              <a:lnSpc>
                <a:spcPct val="100000"/>
              </a:lnSpc>
              <a:spcBef>
                <a:spcPts val="0"/>
              </a:spcBef>
              <a:spcAft>
                <a:spcPts val="1200"/>
              </a:spcAft>
              <a:buFont typeface="Arial" panose="020B0604020202020204" pitchFamily="34" charset="0"/>
              <a:buNone/>
              <a:defRPr sz="1800"/>
            </a:lvl1pPr>
          </a:lstStyle>
          <a:p>
            <a:r>
              <a:rPr lang="en-US" dirty="0"/>
              <a:t>Click to add subtitle</a:t>
            </a:r>
          </a:p>
        </p:txBody>
      </p:sp>
      <p:sp>
        <p:nvSpPr>
          <p:cNvPr id="9" name="Content Placeholder 2">
            <a:extLst>
              <a:ext uri="{FF2B5EF4-FFF2-40B4-BE49-F238E27FC236}">
                <a16:creationId xmlns:a16="http://schemas.microsoft.com/office/drawing/2014/main" id="{42134EBA-AF32-9F8A-370F-0D3E842F0397}"/>
              </a:ext>
            </a:extLst>
          </p:cNvPr>
          <p:cNvSpPr>
            <a:spLocks noGrp="1"/>
          </p:cNvSpPr>
          <p:nvPr>
            <p:ph sz="half" idx="1" hasCustomPrompt="1"/>
          </p:nvPr>
        </p:nvSpPr>
        <p:spPr>
          <a:xfrm>
            <a:off x="5087154" y="2331791"/>
            <a:ext cx="6345893" cy="3721817"/>
          </a:xfrm>
        </p:spPr>
        <p:txBody>
          <a:bodyPr lIns="91440" rIns="91440">
            <a:normAutofit/>
          </a:bodyPr>
          <a:lstStyle>
            <a:lvl1pPr>
              <a:defRPr sz="1800"/>
            </a:lvl1pPr>
            <a:lvl2pPr>
              <a:defRPr sz="1800"/>
            </a:lvl2pPr>
            <a:lvl3pPr>
              <a:defRPr sz="1800"/>
            </a:lvl3pPr>
            <a:lvl4pPr>
              <a:defRPr sz="1800"/>
            </a:lvl4pPr>
            <a:lvl5pPr>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Slide Number Placeholder 2">
            <a:extLst>
              <a:ext uri="{FF2B5EF4-FFF2-40B4-BE49-F238E27FC236}">
                <a16:creationId xmlns:a16="http://schemas.microsoft.com/office/drawing/2014/main" id="{AE99A73D-155B-A133-9671-506F54A0559A}"/>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39588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ummary 3">
    <p:spTree>
      <p:nvGrpSpPr>
        <p:cNvPr id="1" name=""/>
        <p:cNvGrpSpPr/>
        <p:nvPr/>
      </p:nvGrpSpPr>
      <p:grpSpPr>
        <a:xfrm>
          <a:off x="0" y="0"/>
          <a:ext cx="0" cy="0"/>
          <a:chOff x="0" y="0"/>
          <a:chExt cx="0" cy="0"/>
        </a:xfrm>
      </p:grpSpPr>
      <p:pic>
        <p:nvPicPr>
          <p:cNvPr id="29" name="Graphic 28">
            <a:extLst>
              <a:ext uri="{FF2B5EF4-FFF2-40B4-BE49-F238E27FC236}">
                <a16:creationId xmlns:a16="http://schemas.microsoft.com/office/drawing/2014/main" id="{D5595DD5-43B0-252F-8BC6-6B74340C5BC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a:off x="1" y="-1"/>
            <a:ext cx="443344" cy="6856025"/>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sp>
        <p:nvSpPr>
          <p:cNvPr id="2" name="Title 1"/>
          <p:cNvSpPr>
            <a:spLocks noGrp="1"/>
          </p:cNvSpPr>
          <p:nvPr>
            <p:ph type="title" hasCustomPrompt="1"/>
          </p:nvPr>
        </p:nvSpPr>
        <p:spPr>
          <a:xfrm>
            <a:off x="1550564" y="1057274"/>
            <a:ext cx="9875463" cy="999746"/>
          </a:xfrm>
        </p:spPr>
        <p:txBody>
          <a:bodyPr tIns="0" bIns="0">
            <a:noAutofit/>
          </a:bodyPr>
          <a:lstStyle>
            <a:lvl1pPr algn="l">
              <a:lnSpc>
                <a:spcPct val="100000"/>
              </a:lnSpc>
              <a:defRPr sz="3600" b="1"/>
            </a:lvl1pPr>
          </a:lstStyle>
          <a:p>
            <a:r>
              <a:rPr lang="en-US" dirty="0"/>
              <a:t>Click to add title</a:t>
            </a:r>
          </a:p>
        </p:txBody>
      </p:sp>
      <p:sp>
        <p:nvSpPr>
          <p:cNvPr id="49" name="Freeform 48">
            <a:extLst>
              <a:ext uri="{FF2B5EF4-FFF2-40B4-BE49-F238E27FC236}">
                <a16:creationId xmlns:a16="http://schemas.microsoft.com/office/drawing/2014/main" id="{BC3A3767-6C5E-8188-0A49-955BBACE37F0}"/>
              </a:ext>
              <a:ext uri="{C183D7F6-B498-43B3-948B-1728B52AA6E4}">
                <adec:decorative xmlns:adec="http://schemas.microsoft.com/office/drawing/2017/decorative" val="1"/>
              </a:ext>
            </a:extLst>
          </p:cNvPr>
          <p:cNvSpPr/>
          <p:nvPr userDrawn="1"/>
        </p:nvSpPr>
        <p:spPr>
          <a:xfrm flipH="1" flipV="1">
            <a:off x="-3" y="4420134"/>
            <a:ext cx="1293237" cy="2437866"/>
          </a:xfrm>
          <a:custGeom>
            <a:avLst/>
            <a:gdLst>
              <a:gd name="connsiteX0" fmla="*/ 1293237 w 1293237"/>
              <a:gd name="connsiteY0" fmla="*/ 2437866 h 2437866"/>
              <a:gd name="connsiteX1" fmla="*/ 1292465 w 1293237"/>
              <a:gd name="connsiteY1" fmla="*/ 2437373 h 2437866"/>
              <a:gd name="connsiteX2" fmla="*/ 0 w 1293237"/>
              <a:gd name="connsiteY2" fmla="*/ 0 h 2437866"/>
              <a:gd name="connsiteX3" fmla="*/ 1293237 w 1293237"/>
              <a:gd name="connsiteY3" fmla="*/ 0 h 2437866"/>
            </a:gdLst>
            <a:ahLst/>
            <a:cxnLst>
              <a:cxn ang="0">
                <a:pos x="connsiteX0" y="connsiteY0"/>
              </a:cxn>
              <a:cxn ang="0">
                <a:pos x="connsiteX1" y="connsiteY1"/>
              </a:cxn>
              <a:cxn ang="0">
                <a:pos x="connsiteX2" y="connsiteY2"/>
              </a:cxn>
              <a:cxn ang="0">
                <a:pos x="connsiteX3" y="connsiteY3"/>
              </a:cxn>
            </a:cxnLst>
            <a:rect l="l" t="t" r="r" b="b"/>
            <a:pathLst>
              <a:path w="1293237" h="2437866">
                <a:moveTo>
                  <a:pt x="1293237" y="2437866"/>
                </a:moveTo>
                <a:lnTo>
                  <a:pt x="1292465" y="2437373"/>
                </a:lnTo>
                <a:cubicBezTo>
                  <a:pt x="511725" y="1903845"/>
                  <a:pt x="0" y="1011184"/>
                  <a:pt x="0" y="0"/>
                </a:cubicBezTo>
                <a:lnTo>
                  <a:pt x="1293237" y="0"/>
                </a:lnTo>
                <a:close/>
              </a:path>
            </a:pathLst>
          </a:custGeom>
          <a:solidFill>
            <a:schemeClr val="accent1"/>
          </a:solidFill>
          <a:ln w="4763" cap="flat">
            <a:noFill/>
            <a:prstDash val="solid"/>
            <a:miter/>
          </a:ln>
        </p:spPr>
        <p:txBody>
          <a:bodyPr wrap="square" rtlCol="0" anchor="ctr">
            <a:noAutofit/>
          </a:bodyPr>
          <a:lstStyle/>
          <a:p>
            <a:endParaRPr lang="en-US" dirty="0"/>
          </a:p>
        </p:txBody>
      </p:sp>
      <p:sp>
        <p:nvSpPr>
          <p:cNvPr id="16" name="Content Placeholder 3">
            <a:extLst>
              <a:ext uri="{FF2B5EF4-FFF2-40B4-BE49-F238E27FC236}">
                <a16:creationId xmlns:a16="http://schemas.microsoft.com/office/drawing/2014/main" id="{E4BD7F71-D12B-4F27-1505-FF681CF55F73}"/>
              </a:ext>
            </a:extLst>
          </p:cNvPr>
          <p:cNvSpPr>
            <a:spLocks noGrp="1"/>
          </p:cNvSpPr>
          <p:nvPr>
            <p:ph sz="half" idx="2" hasCustomPrompt="1"/>
          </p:nvPr>
        </p:nvSpPr>
        <p:spPr>
          <a:xfrm>
            <a:off x="1550564" y="2303028"/>
            <a:ext cx="5829147"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3">
            <a:extLst>
              <a:ext uri="{FF2B5EF4-FFF2-40B4-BE49-F238E27FC236}">
                <a16:creationId xmlns:a16="http://schemas.microsoft.com/office/drawing/2014/main" id="{FB87C65D-4EF3-18C8-18A8-477F87A37E51}"/>
              </a:ext>
            </a:extLst>
          </p:cNvPr>
          <p:cNvSpPr>
            <a:spLocks noGrp="1"/>
          </p:cNvSpPr>
          <p:nvPr>
            <p:ph sz="half" idx="15" hasCustomPrompt="1"/>
          </p:nvPr>
        </p:nvSpPr>
        <p:spPr>
          <a:xfrm>
            <a:off x="7940842" y="2303028"/>
            <a:ext cx="3485184"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7" name="Slide Number Placeholder 2">
            <a:extLst>
              <a:ext uri="{FF2B5EF4-FFF2-40B4-BE49-F238E27FC236}">
                <a16:creationId xmlns:a16="http://schemas.microsoft.com/office/drawing/2014/main" id="{AEFFA34C-885D-E995-D8F9-B4ACFBF3110D}"/>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pic>
        <p:nvPicPr>
          <p:cNvPr id="43" name="Graphic 42">
            <a:extLst>
              <a:ext uri="{FF2B5EF4-FFF2-40B4-BE49-F238E27FC236}">
                <a16:creationId xmlns:a16="http://schemas.microsoft.com/office/drawing/2014/main" id="{C6639AD7-128F-B39D-B45F-0F22A2C6D68B}"/>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rot="5400000">
            <a:off x="6072641" y="-5676015"/>
            <a:ext cx="443344" cy="11795374"/>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pic>
        <p:nvPicPr>
          <p:cNvPr id="54" name="Graphic 53">
            <a:extLst>
              <a:ext uri="{FF2B5EF4-FFF2-40B4-BE49-F238E27FC236}">
                <a16:creationId xmlns:a16="http://schemas.microsoft.com/office/drawing/2014/main" id="{48479A23-C29C-C711-510C-05B69B882268}"/>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t="11443" r="10857"/>
          <a:stretch/>
        </p:blipFill>
        <p:spPr>
          <a:xfrm rot="16200000">
            <a:off x="-6447" y="6444"/>
            <a:ext cx="1961253" cy="1948364"/>
          </a:xfrm>
          <a:custGeom>
            <a:avLst/>
            <a:gdLst>
              <a:gd name="connsiteX0" fmla="*/ 1961253 w 1961253"/>
              <a:gd name="connsiteY0" fmla="*/ 0 h 1948364"/>
              <a:gd name="connsiteX1" fmla="*/ 1961253 w 1961253"/>
              <a:gd name="connsiteY1" fmla="*/ 1948364 h 1948364"/>
              <a:gd name="connsiteX2" fmla="*/ 0 w 1961253"/>
              <a:gd name="connsiteY2" fmla="*/ 1948364 h 1948364"/>
              <a:gd name="connsiteX3" fmla="*/ 0 w 1961253"/>
              <a:gd name="connsiteY3" fmla="*/ 0 h 1948364"/>
            </a:gdLst>
            <a:ahLst/>
            <a:cxnLst>
              <a:cxn ang="0">
                <a:pos x="connsiteX0" y="connsiteY0"/>
              </a:cxn>
              <a:cxn ang="0">
                <a:pos x="connsiteX1" y="connsiteY1"/>
              </a:cxn>
              <a:cxn ang="0">
                <a:pos x="connsiteX2" y="connsiteY2"/>
              </a:cxn>
              <a:cxn ang="0">
                <a:pos x="connsiteX3" y="connsiteY3"/>
              </a:cxn>
            </a:cxnLst>
            <a:rect l="l" t="t" r="r" b="b"/>
            <a:pathLst>
              <a:path w="1961253" h="1948364">
                <a:moveTo>
                  <a:pt x="1961253" y="0"/>
                </a:moveTo>
                <a:lnTo>
                  <a:pt x="1961253" y="1948364"/>
                </a:lnTo>
                <a:lnTo>
                  <a:pt x="0" y="1948364"/>
                </a:lnTo>
                <a:lnTo>
                  <a:pt x="0" y="0"/>
                </a:lnTo>
                <a:close/>
              </a:path>
            </a:pathLst>
          </a:custGeom>
        </p:spPr>
      </p:pic>
      <p:sp>
        <p:nvSpPr>
          <p:cNvPr id="7" name="Image 2">
            <a:extLst>
              <a:ext uri="{FF2B5EF4-FFF2-40B4-BE49-F238E27FC236}">
                <a16:creationId xmlns:a16="http://schemas.microsoft.com/office/drawing/2014/main" id="{F3DC42FA-4B8F-2EFC-CAB4-1CCAB93BEB7B}"/>
              </a:ext>
              <a:ext uri="{C183D7F6-B498-43B3-948B-1728B52AA6E4}">
                <adec:decorative xmlns:adec="http://schemas.microsoft.com/office/drawing/2017/decorative" val="1"/>
              </a:ext>
            </a:extLst>
          </p:cNvPr>
          <p:cNvSpPr/>
          <p:nvPr userDrawn="1"/>
        </p:nvSpPr>
        <p:spPr>
          <a:xfrm>
            <a:off x="396626" y="4929577"/>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Tree>
    <p:extLst>
      <p:ext uri="{BB962C8B-B14F-4D97-AF65-F5344CB8AC3E}">
        <p14:creationId xmlns:p14="http://schemas.microsoft.com/office/powerpoint/2010/main" val="25866507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0"/>
            <a:ext cx="12216063" cy="34671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1057274"/>
            <a:ext cx="10511627" cy="1012785"/>
          </a:xfrm>
        </p:spPr>
        <p:txBody>
          <a:bodyPr tIns="0" bIns="0"/>
          <a:lstStyle>
            <a:lvl1pPr algn="ctr">
              <a:lnSpc>
                <a:spcPct val="100000"/>
              </a:lnSpc>
              <a:defRPr sz="3600">
                <a:solidFill>
                  <a:schemeClr val="accent6"/>
                </a:solidFill>
              </a:defRPr>
            </a:lvl1pPr>
          </a:lstStyle>
          <a:p>
            <a:r>
              <a:rPr lang="en-US" dirty="0"/>
              <a:t>Click to add title</a:t>
            </a:r>
          </a:p>
        </p:txBody>
      </p:sp>
      <p:sp>
        <p:nvSpPr>
          <p:cNvPr id="14" name="Content Placeholder 5">
            <a:extLst>
              <a:ext uri="{FF2B5EF4-FFF2-40B4-BE49-F238E27FC236}">
                <a16:creationId xmlns:a16="http://schemas.microsoft.com/office/drawing/2014/main" id="{4D6DED8E-165F-59D7-F01C-4EF0446E5FC0}"/>
              </a:ext>
            </a:extLst>
          </p:cNvPr>
          <p:cNvSpPr>
            <a:spLocks noGrp="1"/>
          </p:cNvSpPr>
          <p:nvPr userDrawn="1">
            <p:ph sz="quarter" idx="4" hasCustomPrompt="1"/>
          </p:nvPr>
        </p:nvSpPr>
        <p:spPr>
          <a:xfrm>
            <a:off x="914400" y="2316067"/>
            <a:ext cx="10511627" cy="3948557"/>
          </a:xfrm>
        </p:spPr>
        <p:txBody>
          <a:bodyPr lIns="91440" tIns="91440" rIns="91440" bIns="9144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Slide Number Placeholder 2">
            <a:extLst>
              <a:ext uri="{FF2B5EF4-FFF2-40B4-BE49-F238E27FC236}">
                <a16:creationId xmlns:a16="http://schemas.microsoft.com/office/drawing/2014/main" id="{2933FDAB-13EE-5F9F-5DFC-A5A60BC63623}"/>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7675081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 uri="{C183D7F6-B498-43B3-948B-1728B52AA6E4}">
                <adec:decorative xmlns:adec="http://schemas.microsoft.com/office/drawing/2017/decorative" val="1"/>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FEB515B5-2D9F-58E1-6E3C-CCBF105D891E}"/>
              </a:ext>
              <a:ext uri="{C183D7F6-B498-43B3-948B-1728B52AA6E4}">
                <adec:decorative xmlns:adec="http://schemas.microsoft.com/office/drawing/2017/decorative" val="1"/>
              </a:ext>
            </a:extLst>
          </p:cNvPr>
          <p:cNvSpPr/>
          <p:nvPr userDrawn="1"/>
        </p:nvSpPr>
        <p:spPr>
          <a:xfrm>
            <a:off x="7527501" y="0"/>
            <a:ext cx="4671276" cy="6857999"/>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a:extLst>
              <a:ext uri="{FF2B5EF4-FFF2-40B4-BE49-F238E27FC236}">
                <a16:creationId xmlns:a16="http://schemas.microsoft.com/office/drawing/2014/main" id="{5CCFEDF9-5B69-87BA-8A33-35033DA4013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66586" y="0"/>
            <a:ext cx="3432191" cy="3432191"/>
          </a:xfrm>
          <a:prstGeom prst="rect">
            <a:avLst/>
          </a:prstGeom>
        </p:spPr>
      </p:pic>
      <p:sp>
        <p:nvSpPr>
          <p:cNvPr id="2" name="Title 1"/>
          <p:cNvSpPr>
            <a:spLocks noGrp="1"/>
          </p:cNvSpPr>
          <p:nvPr>
            <p:ph type="ctrTitle" hasCustomPrompt="1"/>
          </p:nvPr>
        </p:nvSpPr>
        <p:spPr>
          <a:xfrm>
            <a:off x="914401" y="849782"/>
            <a:ext cx="5715000" cy="2727709"/>
          </a:xfrm>
        </p:spPr>
        <p:txBody>
          <a:bodyPr tIns="0" bIns="0" anchor="b" anchorCtr="0">
            <a:noAutofit/>
          </a:bodyPr>
          <a:lstStyle>
            <a:lvl1pPr algn="l">
              <a:lnSpc>
                <a:spcPct val="100000"/>
              </a:lnSpc>
              <a:defRPr sz="3600"/>
            </a:lvl1pPr>
          </a:lstStyle>
          <a:p>
            <a:r>
              <a:rPr lang="en-US" dirty="0"/>
              <a:t>Click to add title</a:t>
            </a:r>
          </a:p>
        </p:txBody>
      </p:sp>
      <p:sp>
        <p:nvSpPr>
          <p:cNvPr id="6" name="Subtitle 2">
            <a:extLst>
              <a:ext uri="{FF2B5EF4-FFF2-40B4-BE49-F238E27FC236}">
                <a16:creationId xmlns:a16="http://schemas.microsoft.com/office/drawing/2014/main" id="{86F10CB4-CF79-A942-DA9C-04CBB7C89DC3}"/>
              </a:ext>
            </a:extLst>
          </p:cNvPr>
          <p:cNvSpPr>
            <a:spLocks noGrp="1"/>
          </p:cNvSpPr>
          <p:nvPr>
            <p:ph type="subTitle" idx="1" hasCustomPrompt="1"/>
          </p:nvPr>
        </p:nvSpPr>
        <p:spPr>
          <a:xfrm>
            <a:off x="914401" y="3813606"/>
            <a:ext cx="5715000" cy="2234642"/>
          </a:xfrm>
        </p:spPr>
        <p:txBody>
          <a:bodyPr lIns="91440" tIns="0" rIns="91440" bIns="0" anchor="t" anchorCtr="0">
            <a:norm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23728988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p:txBody>
          <a:bodyPr anchor="ctr" anchorCtr="0"/>
          <a:lstStyle/>
          <a:p>
            <a:r>
              <a:rPr lang="en-US" dirty="0"/>
              <a:t>Click to add title</a:t>
            </a:r>
          </a:p>
        </p:txBody>
      </p:sp>
      <p:sp>
        <p:nvSpPr>
          <p:cNvPr id="5" name="Slide Number Placeholder 4"/>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Slide Number Placeholder 3"/>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58952" y="758952"/>
            <a:ext cx="3932237" cy="1524662"/>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58952" y="2286000"/>
            <a:ext cx="3932237" cy="356708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Content Placeholder 2"/>
          <p:cNvSpPr>
            <a:spLocks noGrp="1"/>
          </p:cNvSpPr>
          <p:nvPr>
            <p:ph idx="1" hasCustomPrompt="1"/>
          </p:nvPr>
        </p:nvSpPr>
        <p:spPr>
          <a:xfrm>
            <a:off x="5183187" y="741459"/>
            <a:ext cx="6242839" cy="511959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450055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60938" y="755372"/>
            <a:ext cx="3931920" cy="1527048"/>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60938" y="2286001"/>
            <a:ext cx="3931920"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Picture Placeholder 2"/>
          <p:cNvSpPr>
            <a:spLocks noGrp="1" noChangeAspect="1"/>
          </p:cNvSpPr>
          <p:nvPr>
            <p:ph type="pic" idx="1" hasCustomPrompt="1"/>
          </p:nvPr>
        </p:nvSpPr>
        <p:spPr>
          <a:xfrm>
            <a:off x="5262700" y="987425"/>
            <a:ext cx="6172200" cy="4873625"/>
          </a:xfrm>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to add picture</a:t>
            </a:r>
          </a:p>
        </p:txBody>
      </p:sp>
    </p:spTree>
    <p:extLst>
      <p:ext uri="{BB962C8B-B14F-4D97-AF65-F5344CB8AC3E}">
        <p14:creationId xmlns:p14="http://schemas.microsoft.com/office/powerpoint/2010/main" val="22346700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 uri="{C183D7F6-B498-43B3-948B-1728B52AA6E4}">
                <adec:decorative xmlns:adec="http://schemas.microsoft.com/office/drawing/2017/decorative" val="1"/>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 uri="{C183D7F6-B498-43B3-948B-1728B52AA6E4}">
                <adec:decorative xmlns:adec="http://schemas.microsoft.com/office/drawing/2017/decorative" val="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a:extLst>
              <a:ext uri="{FF2B5EF4-FFF2-40B4-BE49-F238E27FC236}">
                <a16:creationId xmlns:a16="http://schemas.microsoft.com/office/drawing/2014/main" id="{EFFAEAD9-58A9-096B-C6D0-58F7AD08EB20}"/>
              </a:ext>
              <a:ext uri="{C183D7F6-B498-43B3-948B-1728B52AA6E4}">
                <adec:decorative xmlns:adec="http://schemas.microsoft.com/office/drawing/2017/decorative" val="1"/>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hasCustomPrompt="1"/>
          </p:nvPr>
        </p:nvSpPr>
        <p:spPr>
          <a:xfrm>
            <a:off x="914400" y="1057274"/>
            <a:ext cx="6583680" cy="1531357"/>
          </a:xfrm>
        </p:spPr>
        <p:txBody>
          <a:bodyPr tIns="0" bIns="0">
            <a:noAutofit/>
          </a:bodyPr>
          <a:lstStyle>
            <a:lvl1pPr algn="l">
              <a:lnSpc>
                <a:spcPct val="100000"/>
              </a:lnSpc>
              <a:defRPr sz="3600"/>
            </a:lvl1pPr>
          </a:lstStyle>
          <a:p>
            <a:r>
              <a:rPr lang="en-US" dirty="0"/>
              <a:t>Click to add title</a:t>
            </a:r>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hasCustomPrompt="1"/>
          </p:nvPr>
        </p:nvSpPr>
        <p:spPr>
          <a:xfrm>
            <a:off x="914400" y="2834640"/>
            <a:ext cx="6583680" cy="3207344"/>
          </a:xfrm>
        </p:spPr>
        <p:txBody>
          <a:bodyPr lIns="91440" tIns="0" rIns="91440" bIns="0">
            <a:norm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dirty="0"/>
              <a:t>Click to add text</a:t>
            </a:r>
          </a:p>
          <a:p>
            <a:pPr lvl="1"/>
            <a:r>
              <a:rPr lang="en-US" dirty="0"/>
              <a:t>Second level</a:t>
            </a:r>
          </a:p>
          <a:p>
            <a:pPr lvl="2"/>
            <a:r>
              <a:rPr lang="en-US" dirty="0"/>
              <a:t>Third level</a:t>
            </a:r>
          </a:p>
        </p:txBody>
      </p:sp>
      <p:sp>
        <p:nvSpPr>
          <p:cNvPr id="3" name="Slide Number Placeholder 2">
            <a:extLst>
              <a:ext uri="{FF2B5EF4-FFF2-40B4-BE49-F238E27FC236}">
                <a16:creationId xmlns:a16="http://schemas.microsoft.com/office/drawing/2014/main" id="{71114D1E-7749-DD58-8782-318E4F679DE0}"/>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3339645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2">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537D12D-0FCA-3396-988D-452D3D526E3D}"/>
              </a:ext>
              <a:ext uri="{C183D7F6-B498-43B3-948B-1728B52AA6E4}">
                <adec:decorative xmlns:adec="http://schemas.microsoft.com/office/drawing/2017/decorative" val="1"/>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6" name="Rectangle 5">
            <a:extLst>
              <a:ext uri="{FF2B5EF4-FFF2-40B4-BE49-F238E27FC236}">
                <a16:creationId xmlns:a16="http://schemas.microsoft.com/office/drawing/2014/main" id="{11710CE8-8A83-C0D3-623E-AFCC6C6A2930}"/>
              </a:ext>
              <a:ext uri="{C183D7F6-B498-43B3-948B-1728B52AA6E4}">
                <adec:decorative xmlns:adec="http://schemas.microsoft.com/office/drawing/2017/decorative" val="1"/>
              </a:ext>
            </a:extLst>
          </p:cNvPr>
          <p:cNvSpPr/>
          <p:nvPr userDrawn="1"/>
        </p:nvSpPr>
        <p:spPr>
          <a:xfrm>
            <a:off x="443346" y="332509"/>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grpSp>
        <p:nvGrpSpPr>
          <p:cNvPr id="18" name="Group 17">
            <a:extLst>
              <a:ext uri="{FF2B5EF4-FFF2-40B4-BE49-F238E27FC236}">
                <a16:creationId xmlns:a16="http://schemas.microsoft.com/office/drawing/2014/main" id="{7AA66C80-37C3-6D28-7564-733A30B2CD8D}"/>
              </a:ext>
              <a:ext uri="{C183D7F6-B498-43B3-948B-1728B52AA6E4}">
                <adec:decorative xmlns:adec="http://schemas.microsoft.com/office/drawing/2017/decorative" val="1"/>
              </a:ext>
            </a:extLst>
          </p:cNvPr>
          <p:cNvGrpSpPr/>
          <p:nvPr userDrawn="1"/>
        </p:nvGrpSpPr>
        <p:grpSpPr>
          <a:xfrm flipH="1">
            <a:off x="9353550" y="0"/>
            <a:ext cx="2838450" cy="2857958"/>
            <a:chOff x="0" y="0"/>
            <a:chExt cx="2838450" cy="2857958"/>
          </a:xfrm>
        </p:grpSpPr>
        <p:sp>
          <p:nvSpPr>
            <p:cNvPr id="12" name="Freeform: Shape 28">
              <a:extLst>
                <a:ext uri="{FF2B5EF4-FFF2-40B4-BE49-F238E27FC236}">
                  <a16:creationId xmlns:a16="http://schemas.microsoft.com/office/drawing/2014/main" id="{D9DB7C23-E0CF-A75F-BFFD-4E7679AF4AD5}"/>
                </a:ext>
                <a:ext uri="{C183D7F6-B498-43B3-948B-1728B52AA6E4}">
                  <adec:decorative xmlns:adec="http://schemas.microsoft.com/office/drawing/2017/decorative" val="1"/>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5" name="Freeform: Shape 15">
              <a:extLst>
                <a:ext uri="{FF2B5EF4-FFF2-40B4-BE49-F238E27FC236}">
                  <a16:creationId xmlns:a16="http://schemas.microsoft.com/office/drawing/2014/main" id="{4D62A0CC-A0CE-403A-A167-27225B2C6083}"/>
                </a:ext>
                <a:ext uri="{C183D7F6-B498-43B3-948B-1728B52AA6E4}">
                  <adec:decorative xmlns:adec="http://schemas.microsoft.com/office/drawing/2017/decorative" val="1"/>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Image 2">
              <a:extLst>
                <a:ext uri="{FF2B5EF4-FFF2-40B4-BE49-F238E27FC236}">
                  <a16:creationId xmlns:a16="http://schemas.microsoft.com/office/drawing/2014/main" id="{F8AD83DA-A293-6D56-F606-7C98C403A3F7}"/>
                </a:ext>
                <a:ext uri="{C183D7F6-B498-43B3-948B-1728B52AA6E4}">
                  <adec:decorative xmlns:adec="http://schemas.microsoft.com/office/drawing/2017/decorative" val="1"/>
                </a:ext>
              </a:extLst>
            </p:cNvPr>
            <p:cNvSpPr/>
            <p:nvPr userDrawn="1"/>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2" name="Title 1"/>
          <p:cNvSpPr>
            <a:spLocks noGrp="1"/>
          </p:cNvSpPr>
          <p:nvPr userDrawn="1">
            <p:ph type="title" hasCustomPrompt="1"/>
          </p:nvPr>
        </p:nvSpPr>
        <p:spPr>
          <a:xfrm>
            <a:off x="5702441" y="1061623"/>
            <a:ext cx="5723586" cy="4739104"/>
          </a:xfrm>
        </p:spPr>
        <p:txBody>
          <a:bodyPr tIns="0" bIns="0" anchor="ctr">
            <a:noAutofit/>
          </a:bodyPr>
          <a:lstStyle>
            <a:lvl1pPr algn="l">
              <a:lnSpc>
                <a:spcPct val="100000"/>
              </a:lnSpc>
              <a:defRPr sz="3600" b="1"/>
            </a:lvl1pPr>
          </a:lstStyle>
          <a:p>
            <a:r>
              <a:rPr lang="en-US" dirty="0"/>
              <a:t>Click to add title</a:t>
            </a:r>
          </a:p>
        </p:txBody>
      </p:sp>
      <p:sp>
        <p:nvSpPr>
          <p:cNvPr id="8" name="Picture Placeholder 7">
            <a:extLst>
              <a:ext uri="{FF2B5EF4-FFF2-40B4-BE49-F238E27FC236}">
                <a16:creationId xmlns:a16="http://schemas.microsoft.com/office/drawing/2014/main" id="{E979AC40-7C15-9431-5B1A-415655A7FC05}"/>
              </a:ext>
            </a:extLst>
          </p:cNvPr>
          <p:cNvSpPr>
            <a:spLocks noGrp="1"/>
          </p:cNvSpPr>
          <p:nvPr>
            <p:ph type="pic" sz="quarter" idx="11" hasCustomPrompt="1"/>
          </p:nvPr>
        </p:nvSpPr>
        <p:spPr>
          <a:xfrm>
            <a:off x="443345" y="0"/>
            <a:ext cx="4344695" cy="6359525"/>
          </a:xfrm>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433189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86F8B46B-EF6E-BC12-09E2-0F3B779197B4}"/>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2" name="Rectangle 21">
            <a:extLst>
              <a:ext uri="{FF2B5EF4-FFF2-40B4-BE49-F238E27FC236}">
                <a16:creationId xmlns:a16="http://schemas.microsoft.com/office/drawing/2014/main" id="{5D7B4F11-E150-473B-98F5-6E6AC9646863}"/>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36" name="Freeform 35">
            <a:extLst>
              <a:ext uri="{FF2B5EF4-FFF2-40B4-BE49-F238E27FC236}">
                <a16:creationId xmlns:a16="http://schemas.microsoft.com/office/drawing/2014/main" id="{A8E2FA61-C047-21BB-AA50-F84AD7685498}"/>
              </a:ext>
              <a:ext uri="{C183D7F6-B498-43B3-948B-1728B52AA6E4}">
                <adec:decorative xmlns:adec="http://schemas.microsoft.com/office/drawing/2017/decorative" val="1"/>
              </a:ext>
            </a:extLst>
          </p:cNvPr>
          <p:cNvSpPr/>
          <p:nvPr userDrawn="1"/>
        </p:nvSpPr>
        <p:spPr>
          <a:xfrm rot="16200000">
            <a:off x="5760023" y="3764463"/>
            <a:ext cx="2812357" cy="3394143"/>
          </a:xfrm>
          <a:custGeom>
            <a:avLst/>
            <a:gdLst>
              <a:gd name="connsiteX0" fmla="*/ 0 w 2812357"/>
              <a:gd name="connsiteY0" fmla="*/ 0 h 3394143"/>
              <a:gd name="connsiteX1" fmla="*/ 2812357 w 2812357"/>
              <a:gd name="connsiteY1" fmla="*/ 3394143 h 3394143"/>
              <a:gd name="connsiteX2" fmla="*/ 0 w 2812357"/>
              <a:gd name="connsiteY2" fmla="*/ 3394143 h 3394143"/>
            </a:gdLst>
            <a:ahLst/>
            <a:cxnLst>
              <a:cxn ang="0">
                <a:pos x="connsiteX0" y="connsiteY0"/>
              </a:cxn>
              <a:cxn ang="0">
                <a:pos x="connsiteX1" y="connsiteY1"/>
              </a:cxn>
              <a:cxn ang="0">
                <a:pos x="connsiteX2" y="connsiteY2"/>
              </a:cxn>
            </a:cxnLst>
            <a:rect l="l" t="t" r="r" b="b"/>
            <a:pathLst>
              <a:path w="2812357" h="3394143">
                <a:moveTo>
                  <a:pt x="0" y="0"/>
                </a:moveTo>
                <a:lnTo>
                  <a:pt x="2812357" y="3394143"/>
                </a:lnTo>
                <a:lnTo>
                  <a:pt x="0" y="3394143"/>
                </a:lnTo>
                <a:close/>
              </a:path>
            </a:pathLst>
          </a:custGeom>
          <a:solidFill>
            <a:schemeClr val="accent4">
              <a:lumMod val="40000"/>
              <a:lumOff val="60000"/>
              <a:alpha val="50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3" name="Freeform 32">
            <a:extLst>
              <a:ext uri="{FF2B5EF4-FFF2-40B4-BE49-F238E27FC236}">
                <a16:creationId xmlns:a16="http://schemas.microsoft.com/office/drawing/2014/main" id="{1A2791BA-760E-9FA5-8743-D0B699FC9835}"/>
              </a:ext>
              <a:ext uri="{C183D7F6-B498-43B3-948B-1728B52AA6E4}">
                <adec:decorative xmlns:adec="http://schemas.microsoft.com/office/drawing/2017/decorative" val="1"/>
              </a:ext>
            </a:extLst>
          </p:cNvPr>
          <p:cNvSpPr/>
          <p:nvPr userDrawn="1"/>
        </p:nvSpPr>
        <p:spPr>
          <a:xfrm>
            <a:off x="0" y="3463854"/>
            <a:ext cx="435241" cy="3394146"/>
          </a:xfrm>
          <a:custGeom>
            <a:avLst/>
            <a:gdLst>
              <a:gd name="connsiteX0" fmla="*/ 435241 w 435241"/>
              <a:gd name="connsiteY0" fmla="*/ 0 h 3394146"/>
              <a:gd name="connsiteX1" fmla="*/ 435241 w 435241"/>
              <a:gd name="connsiteY1" fmla="*/ 3394146 h 3394146"/>
              <a:gd name="connsiteX2" fmla="*/ 0 w 435241"/>
              <a:gd name="connsiteY2" fmla="*/ 3394146 h 3394146"/>
              <a:gd name="connsiteX3" fmla="*/ 0 w 435241"/>
              <a:gd name="connsiteY3" fmla="*/ 523525 h 3394146"/>
            </a:gdLst>
            <a:ahLst/>
            <a:cxnLst>
              <a:cxn ang="0">
                <a:pos x="connsiteX0" y="connsiteY0"/>
              </a:cxn>
              <a:cxn ang="0">
                <a:pos x="connsiteX1" y="connsiteY1"/>
              </a:cxn>
              <a:cxn ang="0">
                <a:pos x="connsiteX2" y="connsiteY2"/>
              </a:cxn>
              <a:cxn ang="0">
                <a:pos x="connsiteX3" y="connsiteY3"/>
              </a:cxn>
            </a:cxnLst>
            <a:rect l="l" t="t" r="r" b="b"/>
            <a:pathLst>
              <a:path w="435241" h="3394146">
                <a:moveTo>
                  <a:pt x="435241" y="0"/>
                </a:moveTo>
                <a:lnTo>
                  <a:pt x="435241" y="3394146"/>
                </a:lnTo>
                <a:lnTo>
                  <a:pt x="0" y="3394146"/>
                </a:lnTo>
                <a:lnTo>
                  <a:pt x="0" y="523525"/>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4" name="Title 1">
            <a:extLst>
              <a:ext uri="{FF2B5EF4-FFF2-40B4-BE49-F238E27FC236}">
                <a16:creationId xmlns:a16="http://schemas.microsoft.com/office/drawing/2014/main" id="{8D6A03F2-8C7B-D33B-0E8F-24D4800D5C01}"/>
              </a:ext>
            </a:extLst>
          </p:cNvPr>
          <p:cNvSpPr>
            <a:spLocks noGrp="1"/>
          </p:cNvSpPr>
          <p:nvPr userDrawn="1">
            <p:ph type="title" hasCustomPrompt="1"/>
          </p:nvPr>
        </p:nvSpPr>
        <p:spPr>
          <a:xfrm>
            <a:off x="914400" y="1057275"/>
            <a:ext cx="5259554" cy="2495028"/>
          </a:xfrm>
        </p:spPr>
        <p:txBody>
          <a:bodyPr tIns="0" bIns="0">
            <a:noAutofit/>
          </a:bodyPr>
          <a:lstStyle>
            <a:lvl1pPr algn="l">
              <a:lnSpc>
                <a:spcPct val="100000"/>
              </a:lnSpc>
              <a:defRPr sz="3600"/>
            </a:lvl1pPr>
          </a:lstStyle>
          <a:p>
            <a:r>
              <a:rPr lang="en-US" dirty="0"/>
              <a:t>Click to add text</a:t>
            </a:r>
          </a:p>
        </p:txBody>
      </p:sp>
      <p:sp>
        <p:nvSpPr>
          <p:cNvPr id="5" name="Content Placeholder 2">
            <a:extLst>
              <a:ext uri="{FF2B5EF4-FFF2-40B4-BE49-F238E27FC236}">
                <a16:creationId xmlns:a16="http://schemas.microsoft.com/office/drawing/2014/main" id="{C51465C6-2CDE-B5BF-F22E-CBDD44E86CFC}"/>
              </a:ext>
            </a:extLst>
          </p:cNvPr>
          <p:cNvSpPr>
            <a:spLocks noGrp="1"/>
          </p:cNvSpPr>
          <p:nvPr userDrawn="1">
            <p:ph idx="1" hasCustomPrompt="1"/>
          </p:nvPr>
        </p:nvSpPr>
        <p:spPr>
          <a:xfrm>
            <a:off x="914400" y="3808750"/>
            <a:ext cx="5259554"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52" name="Picture Placeholder 7">
            <a:extLst>
              <a:ext uri="{FF2B5EF4-FFF2-40B4-BE49-F238E27FC236}">
                <a16:creationId xmlns:a16="http://schemas.microsoft.com/office/drawing/2014/main" id="{55126063-BDEE-A1AB-FDAE-DD9B98CACDA8}"/>
              </a:ext>
            </a:extLst>
          </p:cNvPr>
          <p:cNvSpPr>
            <a:spLocks noGrp="1"/>
          </p:cNvSpPr>
          <p:nvPr>
            <p:ph type="pic" sz="quarter" idx="11" hasCustomPrompt="1"/>
          </p:nvPr>
        </p:nvSpPr>
        <p:spPr>
          <a:xfrm>
            <a:off x="7414194" y="410780"/>
            <a:ext cx="4344695" cy="6447220"/>
          </a:xfrm>
          <a:solidFill>
            <a:schemeClr val="accent3"/>
          </a:solidFill>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32" name="Image 1">
            <a:extLst>
              <a:ext uri="{FF2B5EF4-FFF2-40B4-BE49-F238E27FC236}">
                <a16:creationId xmlns:a16="http://schemas.microsoft.com/office/drawing/2014/main" id="{2A3EC91E-4089-D366-06D3-3E66F93DFAF3}"/>
              </a:ext>
              <a:ext uri="{C183D7F6-B498-43B3-948B-1728B52AA6E4}">
                <adec:decorative xmlns:adec="http://schemas.microsoft.com/office/drawing/2017/decorative" val="1"/>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 uri="{C183D7F6-B498-43B3-948B-1728B52AA6E4}">
                <adec:decorative xmlns:adec="http://schemas.microsoft.com/office/drawing/2017/decorative" val="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 uri="{C183D7F6-B498-43B3-948B-1728B52AA6E4}">
                <adec:decorative xmlns:adec="http://schemas.microsoft.com/office/drawing/2017/decorative" val="1"/>
              </a:ext>
            </a:extLst>
          </p:cNvPr>
          <p:cNvSpPr>
            <a:spLocks/>
          </p:cNvSpPr>
          <p:nvPr userDrawn="1"/>
        </p:nvSpPr>
        <p:spPr bwMode="auto">
          <a:xfrm rot="16200000" flipH="1">
            <a:off x="-9389"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alpha val="50000"/>
            </a:schemeClr>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 uri="{C183D7F6-B498-43B3-948B-1728B52AA6E4}">
                <adec:decorative xmlns:adec="http://schemas.microsoft.com/office/drawing/2017/decorative" val="1"/>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3" name="Image 4">
            <a:extLst>
              <a:ext uri="{FF2B5EF4-FFF2-40B4-BE49-F238E27FC236}">
                <a16:creationId xmlns:a16="http://schemas.microsoft.com/office/drawing/2014/main" id="{EC46DC71-C12A-96C8-3FE2-AA95AB58B349}"/>
              </a:ext>
              <a:ext uri="{C183D7F6-B498-43B3-948B-1728B52AA6E4}">
                <adec:decorative xmlns:adec="http://schemas.microsoft.com/office/drawing/2017/decorative" val="1"/>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lumMod val="40000"/>
              <a:lumOff val="60000"/>
              <a:alpha val="50000"/>
            </a:schemeClr>
          </a:solidFill>
          <a:ln w="7052" cap="flat">
            <a:noFill/>
            <a:prstDash val="solid"/>
            <a:miter/>
          </a:ln>
        </p:spPr>
        <p:txBody>
          <a:bodyPr rtlCol="0" anchor="ctr">
            <a:noAutofit/>
          </a:bodyPr>
          <a:lstStyle/>
          <a:p>
            <a:endParaRPr lang="en-US" dirty="0"/>
          </a:p>
        </p:txBody>
      </p:sp>
      <p:sp>
        <p:nvSpPr>
          <p:cNvPr id="2" name="Title 1"/>
          <p:cNvSpPr>
            <a:spLocks noGrp="1"/>
          </p:cNvSpPr>
          <p:nvPr>
            <p:ph type="title" hasCustomPrompt="1"/>
          </p:nvPr>
        </p:nvSpPr>
        <p:spPr>
          <a:xfrm>
            <a:off x="3460565" y="1057274"/>
            <a:ext cx="7965461" cy="994164"/>
          </a:xfrm>
        </p:spPr>
        <p:txBody>
          <a:bodyPr lIns="91440" tIns="0" rIns="91440" bIns="0" anchor="b" anchorCtr="0">
            <a:noAutofit/>
          </a:bodyPr>
          <a:lstStyle>
            <a:lvl1pPr algn="l">
              <a:lnSpc>
                <a:spcPct val="100000"/>
              </a:lnSpc>
              <a:defRPr sz="3600" b="1">
                <a:latin typeface="+mj-lt"/>
                <a:cs typeface="Arial" panose="020B0604020202020204" pitchFamily="34" charset="0"/>
              </a:defRPr>
            </a:lvl1pPr>
          </a:lstStyle>
          <a:p>
            <a:r>
              <a:rPr lang="en-US" dirty="0"/>
              <a:t>Click to add title</a:t>
            </a:r>
          </a:p>
        </p:txBody>
      </p:sp>
      <p:sp>
        <p:nvSpPr>
          <p:cNvPr id="13" name="Content Placeholder 3">
            <a:extLst>
              <a:ext uri="{FF2B5EF4-FFF2-40B4-BE49-F238E27FC236}">
                <a16:creationId xmlns:a16="http://schemas.microsoft.com/office/drawing/2014/main" id="{B20F5EA7-881C-8FB7-EAC9-89C8F2E5865C}"/>
              </a:ext>
            </a:extLst>
          </p:cNvPr>
          <p:cNvSpPr>
            <a:spLocks noGrp="1"/>
          </p:cNvSpPr>
          <p:nvPr>
            <p:ph sz="half" idx="2" hasCustomPrompt="1"/>
          </p:nvPr>
        </p:nvSpPr>
        <p:spPr>
          <a:xfrm>
            <a:off x="3460565" y="2303029"/>
            <a:ext cx="7965460" cy="3497698"/>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Slide Number Placeholder 2">
            <a:extLst>
              <a:ext uri="{FF2B5EF4-FFF2-40B4-BE49-F238E27FC236}">
                <a16:creationId xmlns:a16="http://schemas.microsoft.com/office/drawing/2014/main" id="{ED7A50D8-0839-EC58-FFBE-315A20995799}"/>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omparison 1">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hasCustomPrompt="1"/>
          </p:nvPr>
        </p:nvSpPr>
        <p:spPr>
          <a:xfrm>
            <a:off x="4364809" y="1057274"/>
            <a:ext cx="7043617" cy="2520217"/>
          </a:xfrm>
        </p:spPr>
        <p:txBody>
          <a:bodyPr tIns="0" bIns="0">
            <a:noAutofit/>
          </a:bodyPr>
          <a:lstStyle>
            <a:lvl1pPr algn="l">
              <a:lnSpc>
                <a:spcPct val="100000"/>
              </a:lnSpc>
              <a:defRPr sz="3600"/>
            </a:lvl1pPr>
          </a:lstStyle>
          <a:p>
            <a:r>
              <a:rPr lang="en-US" dirty="0"/>
              <a:t>Click to add title</a:t>
            </a:r>
          </a:p>
        </p:txBody>
      </p:sp>
      <p:sp>
        <p:nvSpPr>
          <p:cNvPr id="11" name="Image 0">
            <a:extLst>
              <a:ext uri="{FF2B5EF4-FFF2-40B4-BE49-F238E27FC236}">
                <a16:creationId xmlns:a16="http://schemas.microsoft.com/office/drawing/2014/main" id="{CD2D664E-6702-6607-A37E-2E996144917C}"/>
              </a:ext>
              <a:ext uri="{C183D7F6-B498-43B3-948B-1728B52AA6E4}">
                <adec:decorative xmlns:adec="http://schemas.microsoft.com/office/drawing/2017/decorative" val="1"/>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a:extLst>
              <a:ext uri="{FF2B5EF4-FFF2-40B4-BE49-F238E27FC236}">
                <a16:creationId xmlns:a16="http://schemas.microsoft.com/office/drawing/2014/main" id="{951C5737-DF7E-D671-AC74-9E488335BCA2}"/>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 uri="{C183D7F6-B498-43B3-948B-1728B52AA6E4}">
                <adec:decorative xmlns:adec="http://schemas.microsoft.com/office/drawing/2017/decorative" val="1"/>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a:extLst>
              <a:ext uri="{FF2B5EF4-FFF2-40B4-BE49-F238E27FC236}">
                <a16:creationId xmlns:a16="http://schemas.microsoft.com/office/drawing/2014/main" id="{B9036D42-A06F-E6EE-BB91-8BAF045198BE}"/>
              </a:ext>
              <a:ext uri="{C183D7F6-B498-43B3-948B-1728B52AA6E4}">
                <adec:decorative xmlns:adec="http://schemas.microsoft.com/office/drawing/2017/decorative" val="1"/>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a:extLst>
              <a:ext uri="{FF2B5EF4-FFF2-40B4-BE49-F238E27FC236}">
                <a16:creationId xmlns:a16="http://schemas.microsoft.com/office/drawing/2014/main" id="{86E0540C-3355-A50D-AC61-047B54B70C64}"/>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16" name="Slide Number Placeholder 2">
            <a:extLst>
              <a:ext uri="{FF2B5EF4-FFF2-40B4-BE49-F238E27FC236}">
                <a16:creationId xmlns:a16="http://schemas.microsoft.com/office/drawing/2014/main" id="{B00F713C-1CC6-5879-0410-95F179D56AD2}"/>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 name="Content Placeholder 2">
            <a:extLst>
              <a:ext uri="{FF2B5EF4-FFF2-40B4-BE49-F238E27FC236}">
                <a16:creationId xmlns:a16="http://schemas.microsoft.com/office/drawing/2014/main" id="{8E40D3F2-4A7A-F909-AC98-0B402B26776E}"/>
              </a:ext>
            </a:extLst>
          </p:cNvPr>
          <p:cNvSpPr>
            <a:spLocks noGrp="1"/>
          </p:cNvSpPr>
          <p:nvPr>
            <p:ph idx="11" hasCustomPrompt="1"/>
          </p:nvPr>
        </p:nvSpPr>
        <p:spPr>
          <a:xfrm>
            <a:off x="4364808" y="3808750"/>
            <a:ext cx="7043618"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Tree>
    <p:extLst>
      <p:ext uri="{BB962C8B-B14F-4D97-AF65-F5344CB8AC3E}">
        <p14:creationId xmlns:p14="http://schemas.microsoft.com/office/powerpoint/2010/main" val="31162965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4">
    <p:spTree>
      <p:nvGrpSpPr>
        <p:cNvPr id="1" name=""/>
        <p:cNvGrpSpPr/>
        <p:nvPr/>
      </p:nvGrpSpPr>
      <p:grpSpPr>
        <a:xfrm>
          <a:off x="0" y="0"/>
          <a:ext cx="0" cy="0"/>
          <a:chOff x="0" y="0"/>
          <a:chExt cx="0" cy="0"/>
        </a:xfrm>
      </p:grpSpPr>
      <p:sp>
        <p:nvSpPr>
          <p:cNvPr id="27" name="Freeform 26">
            <a:extLst>
              <a:ext uri="{FF2B5EF4-FFF2-40B4-BE49-F238E27FC236}">
                <a16:creationId xmlns:a16="http://schemas.microsoft.com/office/drawing/2014/main" id="{3C7B0BB3-A5CA-7C72-DC39-AD00EC90964C}"/>
              </a:ext>
              <a:ext uri="{C183D7F6-B498-43B3-948B-1728B52AA6E4}">
                <adec:decorative xmlns:adec="http://schemas.microsoft.com/office/drawing/2017/decorative" val="1"/>
              </a:ext>
            </a:extLst>
          </p:cNvPr>
          <p:cNvSpPr/>
          <p:nvPr userDrawn="1"/>
        </p:nvSpPr>
        <p:spPr>
          <a:xfrm>
            <a:off x="8989454" y="3427336"/>
            <a:ext cx="3202546" cy="3430665"/>
          </a:xfrm>
          <a:custGeom>
            <a:avLst/>
            <a:gdLst>
              <a:gd name="connsiteX0" fmla="*/ 0 w 3202546"/>
              <a:gd name="connsiteY0" fmla="*/ 0 h 3430665"/>
              <a:gd name="connsiteX1" fmla="*/ 3202546 w 3202546"/>
              <a:gd name="connsiteY1" fmla="*/ 0 h 3430665"/>
              <a:gd name="connsiteX2" fmla="*/ 3202546 w 3202546"/>
              <a:gd name="connsiteY2" fmla="*/ 3430665 h 3430665"/>
              <a:gd name="connsiteX3" fmla="*/ 0 w 3202546"/>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202546" h="3430665">
                <a:moveTo>
                  <a:pt x="0" y="0"/>
                </a:moveTo>
                <a:lnTo>
                  <a:pt x="3202546" y="0"/>
                </a:lnTo>
                <a:lnTo>
                  <a:pt x="3202546"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8" name="Freeform 17">
            <a:extLst>
              <a:ext uri="{FF2B5EF4-FFF2-40B4-BE49-F238E27FC236}">
                <a16:creationId xmlns:a16="http://schemas.microsoft.com/office/drawing/2014/main" id="{07871527-68A5-0A5C-F5A6-A80523BAC92F}"/>
              </a:ext>
              <a:ext uri="{C183D7F6-B498-43B3-948B-1728B52AA6E4}">
                <adec:decorative xmlns:adec="http://schemas.microsoft.com/office/drawing/2017/decorative" val="1"/>
              </a:ext>
            </a:extLst>
          </p:cNvPr>
          <p:cNvSpPr/>
          <p:nvPr userDrawn="1"/>
        </p:nvSpPr>
        <p:spPr>
          <a:xfrm>
            <a:off x="8989454" y="3654149"/>
            <a:ext cx="3202546" cy="3203852"/>
          </a:xfrm>
          <a:custGeom>
            <a:avLst/>
            <a:gdLst>
              <a:gd name="connsiteX0" fmla="*/ 3202546 w 3202546"/>
              <a:gd name="connsiteY0" fmla="*/ 0 h 3203852"/>
              <a:gd name="connsiteX1" fmla="*/ 3202546 w 3202546"/>
              <a:gd name="connsiteY1" fmla="*/ 3203852 h 3203852"/>
              <a:gd name="connsiteX2" fmla="*/ 0 w 3202546"/>
              <a:gd name="connsiteY2" fmla="*/ 3203852 h 3203852"/>
              <a:gd name="connsiteX3" fmla="*/ 0 w 3202546"/>
              <a:gd name="connsiteY3" fmla="*/ 3190718 h 3203852"/>
            </a:gdLst>
            <a:ahLst/>
            <a:cxnLst>
              <a:cxn ang="0">
                <a:pos x="connsiteX0" y="connsiteY0"/>
              </a:cxn>
              <a:cxn ang="0">
                <a:pos x="connsiteX1" y="connsiteY1"/>
              </a:cxn>
              <a:cxn ang="0">
                <a:pos x="connsiteX2" y="connsiteY2"/>
              </a:cxn>
              <a:cxn ang="0">
                <a:pos x="connsiteX3" y="connsiteY3"/>
              </a:cxn>
            </a:cxnLst>
            <a:rect l="l" t="t" r="r" b="b"/>
            <a:pathLst>
              <a:path w="3202546" h="3203852">
                <a:moveTo>
                  <a:pt x="3202546" y="0"/>
                </a:moveTo>
                <a:lnTo>
                  <a:pt x="3202546" y="3203852"/>
                </a:lnTo>
                <a:lnTo>
                  <a:pt x="0" y="3203852"/>
                </a:lnTo>
                <a:lnTo>
                  <a:pt x="0" y="3190718"/>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13">
            <a:extLst>
              <a:ext uri="{FF2B5EF4-FFF2-40B4-BE49-F238E27FC236}">
                <a16:creationId xmlns:a16="http://schemas.microsoft.com/office/drawing/2014/main" id="{CEB118B3-9B06-AD11-738A-7A0651F98B7E}"/>
              </a:ext>
              <a:ext uri="{C183D7F6-B498-43B3-948B-1728B52AA6E4}">
                <adec:decorative xmlns:adec="http://schemas.microsoft.com/office/drawing/2017/decorative" val="1"/>
              </a:ext>
            </a:extLst>
          </p:cNvPr>
          <p:cNvSpPr/>
          <p:nvPr userDrawn="1"/>
        </p:nvSpPr>
        <p:spPr>
          <a:xfrm>
            <a:off x="8989455" y="1"/>
            <a:ext cx="3202545" cy="3437345"/>
          </a:xfrm>
          <a:custGeom>
            <a:avLst/>
            <a:gdLst>
              <a:gd name="connsiteX0" fmla="*/ 0 w 3202545"/>
              <a:gd name="connsiteY0" fmla="*/ 0 h 3437345"/>
              <a:gd name="connsiteX1" fmla="*/ 3202545 w 3202545"/>
              <a:gd name="connsiteY1" fmla="*/ 0 h 3437345"/>
              <a:gd name="connsiteX2" fmla="*/ 3202545 w 3202545"/>
              <a:gd name="connsiteY2" fmla="*/ 3437345 h 3437345"/>
              <a:gd name="connsiteX3" fmla="*/ 0 w 320254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202545" h="3437345">
                <a:moveTo>
                  <a:pt x="0" y="0"/>
                </a:moveTo>
                <a:lnTo>
                  <a:pt x="3202545" y="0"/>
                </a:lnTo>
                <a:lnTo>
                  <a:pt x="320254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15">
            <a:extLst>
              <a:ext uri="{FF2B5EF4-FFF2-40B4-BE49-F238E27FC236}">
                <a16:creationId xmlns:a16="http://schemas.microsoft.com/office/drawing/2014/main" id="{0EA94262-504E-06F2-F383-E832C37B1250}"/>
              </a:ext>
              <a:ext uri="{C183D7F6-B498-43B3-948B-1728B52AA6E4}">
                <adec:decorative xmlns:adec="http://schemas.microsoft.com/office/drawing/2017/decorative" val="1"/>
              </a:ext>
            </a:extLst>
          </p:cNvPr>
          <p:cNvSpPr/>
          <p:nvPr userDrawn="1"/>
        </p:nvSpPr>
        <p:spPr>
          <a:xfrm>
            <a:off x="8989454" y="6681"/>
            <a:ext cx="3202546" cy="3436477"/>
          </a:xfrm>
          <a:custGeom>
            <a:avLst/>
            <a:gdLst>
              <a:gd name="connsiteX0" fmla="*/ 0 w 3202546"/>
              <a:gd name="connsiteY0" fmla="*/ 0 h 3436477"/>
              <a:gd name="connsiteX1" fmla="*/ 3202546 w 3202546"/>
              <a:gd name="connsiteY1" fmla="*/ 3214418 h 3436477"/>
              <a:gd name="connsiteX2" fmla="*/ 3202546 w 3202546"/>
              <a:gd name="connsiteY2" fmla="*/ 3436477 h 3436477"/>
              <a:gd name="connsiteX3" fmla="*/ 0 w 3202546"/>
              <a:gd name="connsiteY3" fmla="*/ 3436477 h 3436477"/>
            </a:gdLst>
            <a:ahLst/>
            <a:cxnLst>
              <a:cxn ang="0">
                <a:pos x="connsiteX0" y="connsiteY0"/>
              </a:cxn>
              <a:cxn ang="0">
                <a:pos x="connsiteX1" y="connsiteY1"/>
              </a:cxn>
              <a:cxn ang="0">
                <a:pos x="connsiteX2" y="connsiteY2"/>
              </a:cxn>
              <a:cxn ang="0">
                <a:pos x="connsiteX3" y="connsiteY3"/>
              </a:cxn>
            </a:cxnLst>
            <a:rect l="l" t="t" r="r" b="b"/>
            <a:pathLst>
              <a:path w="3202546" h="3436477">
                <a:moveTo>
                  <a:pt x="0" y="0"/>
                </a:moveTo>
                <a:lnTo>
                  <a:pt x="3202546" y="3214418"/>
                </a:lnTo>
                <a:lnTo>
                  <a:pt x="3202546"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Title 19">
            <a:extLst>
              <a:ext uri="{FF2B5EF4-FFF2-40B4-BE49-F238E27FC236}">
                <a16:creationId xmlns:a16="http://schemas.microsoft.com/office/drawing/2014/main" id="{C26B5661-F583-FA44-8353-161B862E69B1}"/>
              </a:ext>
            </a:extLst>
          </p:cNvPr>
          <p:cNvSpPr>
            <a:spLocks noGrp="1"/>
          </p:cNvSpPr>
          <p:nvPr userDrawn="1">
            <p:ph type="title" hasCustomPrompt="1"/>
          </p:nvPr>
        </p:nvSpPr>
        <p:spPr>
          <a:xfrm>
            <a:off x="914399" y="834635"/>
            <a:ext cx="7796464" cy="1222385"/>
          </a:xfrm>
        </p:spPr>
        <p:txBody>
          <a:bodyPr tIns="0" bIns="0">
            <a:noAutofit/>
          </a:bodyPr>
          <a:lstStyle>
            <a:lvl1pPr algn="l">
              <a:lnSpc>
                <a:spcPct val="100000"/>
              </a:lnSpc>
              <a:defRPr sz="3600"/>
            </a:lvl1pPr>
          </a:lstStyle>
          <a:p>
            <a:r>
              <a:rPr lang="en-US" dirty="0"/>
              <a:t>Click to add title</a:t>
            </a:r>
          </a:p>
        </p:txBody>
      </p:sp>
      <p:sp>
        <p:nvSpPr>
          <p:cNvPr id="19" name="Slide Number Placeholder 2">
            <a:extLst>
              <a:ext uri="{FF2B5EF4-FFF2-40B4-BE49-F238E27FC236}">
                <a16:creationId xmlns:a16="http://schemas.microsoft.com/office/drawing/2014/main" id="{BFBCB81C-7599-87A1-8037-5FB8C374503A}"/>
              </a:ext>
            </a:extLst>
          </p:cNvPr>
          <p:cNvSpPr>
            <a:spLocks noGrp="1"/>
          </p:cNvSpPr>
          <p:nvPr userDrawn="1">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3" name="Content Placeholder 3">
            <a:extLst>
              <a:ext uri="{FF2B5EF4-FFF2-40B4-BE49-F238E27FC236}">
                <a16:creationId xmlns:a16="http://schemas.microsoft.com/office/drawing/2014/main" id="{6FF02D51-6992-3FED-2A19-92E5AC564CF4}"/>
              </a:ext>
            </a:extLst>
          </p:cNvPr>
          <p:cNvSpPr>
            <a:spLocks noGrp="1"/>
          </p:cNvSpPr>
          <p:nvPr userDrawn="1">
            <p:ph sz="half" idx="2" hasCustomPrompt="1"/>
          </p:nvPr>
        </p:nvSpPr>
        <p:spPr>
          <a:xfrm>
            <a:off x="914400" y="2303028"/>
            <a:ext cx="3283119"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5" name="Content Placeholder 5">
            <a:extLst>
              <a:ext uri="{FF2B5EF4-FFF2-40B4-BE49-F238E27FC236}">
                <a16:creationId xmlns:a16="http://schemas.microsoft.com/office/drawing/2014/main" id="{C2762372-3C12-61F8-F131-E4C08A2B1735}"/>
              </a:ext>
            </a:extLst>
          </p:cNvPr>
          <p:cNvSpPr>
            <a:spLocks noGrp="1"/>
          </p:cNvSpPr>
          <p:nvPr userDrawn="1">
            <p:ph sz="quarter" idx="4" hasCustomPrompt="1"/>
          </p:nvPr>
        </p:nvSpPr>
        <p:spPr>
          <a:xfrm>
            <a:off x="4782159" y="2303028"/>
            <a:ext cx="3284951"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867332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meline 1">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965393"/>
            <a:ext cx="7631709" cy="1091627"/>
          </a:xfrm>
        </p:spPr>
        <p:txBody>
          <a:bodyPr tIns="0" bIns="0"/>
          <a:lstStyle>
            <a:lvl1pPr algn="l">
              <a:lnSpc>
                <a:spcPct val="100000"/>
              </a:lnSpc>
              <a:defRPr sz="3600">
                <a:solidFill>
                  <a:schemeClr val="accent6"/>
                </a:solidFill>
              </a:defRPr>
            </a:lvl1pPr>
          </a:lstStyle>
          <a:p>
            <a:r>
              <a:rPr lang="en-US" dirty="0"/>
              <a:t>Click to add title</a:t>
            </a:r>
          </a:p>
        </p:txBody>
      </p:sp>
      <p:sp>
        <p:nvSpPr>
          <p:cNvPr id="5" name="Content Placeholder 2">
            <a:extLst>
              <a:ext uri="{FF2B5EF4-FFF2-40B4-BE49-F238E27FC236}">
                <a16:creationId xmlns:a16="http://schemas.microsoft.com/office/drawing/2014/main" id="{0AADE444-940A-5A34-8C49-4F15BC33EEC7}"/>
              </a:ext>
            </a:extLst>
          </p:cNvPr>
          <p:cNvSpPr>
            <a:spLocks noGrp="1"/>
          </p:cNvSpPr>
          <p:nvPr>
            <p:ph sz="half" idx="15" hasCustomPrompt="1"/>
          </p:nvPr>
        </p:nvSpPr>
        <p:spPr>
          <a:xfrm>
            <a:off x="914400" y="2303028"/>
            <a:ext cx="3283119" cy="4144192"/>
          </a:xfrm>
        </p:spPr>
        <p:txBody>
          <a:bodyPr lIns="91440" tIns="0" rIns="91440" bIns="0">
            <a:normAutofit/>
          </a:bodyPr>
          <a:lstStyle>
            <a:lvl1pPr marL="457200" indent="-457200">
              <a:spcBef>
                <a:spcPts val="1000"/>
              </a:spcBef>
              <a:buFont typeface="+mj-lt"/>
              <a:buAutoNum type="arabicPeriod"/>
              <a:defRPr sz="1800"/>
            </a:lvl1pPr>
            <a:lvl2pPr marL="745236" indent="-342900">
              <a:spcBef>
                <a:spcPts val="1000"/>
              </a:spcBef>
              <a:buFont typeface="+mj-lt"/>
              <a:buAutoNum type="alphaLcPeriod"/>
              <a:defRPr sz="1800"/>
            </a:lvl2pPr>
            <a:lvl3pPr marL="1202436" indent="-342900">
              <a:spcBef>
                <a:spcPts val="1000"/>
              </a:spcBef>
              <a:buFont typeface="+mj-lt"/>
              <a:buAutoNum type="arabicParenR"/>
              <a:defRPr sz="1800"/>
            </a:lvl3pPr>
            <a:lvl4pPr marL="1659636" indent="-342900">
              <a:spcBef>
                <a:spcPts val="1000"/>
              </a:spcBef>
              <a:buFont typeface="+mj-lt"/>
              <a:buAutoNum type="alphaLcParenR"/>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p:txBody>
      </p:sp>
      <p:sp>
        <p:nvSpPr>
          <p:cNvPr id="3" name="Content Placeholder 2">
            <a:extLst>
              <a:ext uri="{FF2B5EF4-FFF2-40B4-BE49-F238E27FC236}">
                <a16:creationId xmlns:a16="http://schemas.microsoft.com/office/drawing/2014/main" id="{97A79FCB-9A9F-6B60-A95C-FCF020598DE3}"/>
              </a:ext>
            </a:extLst>
          </p:cNvPr>
          <p:cNvSpPr>
            <a:spLocks noGrp="1"/>
          </p:cNvSpPr>
          <p:nvPr>
            <p:ph sz="half" idx="1" hasCustomPrompt="1"/>
          </p:nvPr>
        </p:nvSpPr>
        <p:spPr>
          <a:xfrm>
            <a:off x="4782159" y="2303028"/>
            <a:ext cx="3763950" cy="4144192"/>
          </a:xfrm>
        </p:spPr>
        <p:txBody>
          <a:bodyPr lIns="91440" tIns="0" rIns="91440" bIns="0">
            <a:normAutofit/>
          </a:bodyPr>
          <a:lstStyle>
            <a:lvl1pPr marL="0" indent="0">
              <a:spcBef>
                <a:spcPts val="1000"/>
              </a:spcBef>
              <a:buNone/>
              <a:defRPr sz="1800"/>
            </a:lvl1pPr>
            <a:lvl2pPr indent="-283464">
              <a:spcBef>
                <a:spcPts val="1000"/>
              </a:spcBef>
              <a:defRPr sz="1800"/>
            </a:lvl2pPr>
            <a:lvl3pPr indent="-283464">
              <a:spcBef>
                <a:spcPts val="1000"/>
              </a:spcBef>
              <a:defRPr sz="1800"/>
            </a:lvl3pPr>
            <a:lvl4pPr indent="-283464">
              <a:spcBef>
                <a:spcPts val="1000"/>
              </a:spcBef>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Picture Placeholder 30">
            <a:extLst>
              <a:ext uri="{FF2B5EF4-FFF2-40B4-BE49-F238E27FC236}">
                <a16:creationId xmlns:a16="http://schemas.microsoft.com/office/drawing/2014/main" id="{2912B88E-830A-AD4C-378F-46EF5F77950C}"/>
              </a:ext>
            </a:extLst>
          </p:cNvPr>
          <p:cNvSpPr>
            <a:spLocks noGrp="1"/>
          </p:cNvSpPr>
          <p:nvPr>
            <p:ph type="pic" sz="quarter" idx="14" hasCustomPrompt="1"/>
          </p:nvPr>
        </p:nvSpPr>
        <p:spPr>
          <a:xfrm>
            <a:off x="8989454" y="965393"/>
            <a:ext cx="3202545" cy="5892607"/>
          </a:xfrm>
          <a:custGeom>
            <a:avLst/>
            <a:gdLst>
              <a:gd name="connsiteX0" fmla="*/ 0 w 3202545"/>
              <a:gd name="connsiteY0" fmla="*/ 0 h 6023366"/>
              <a:gd name="connsiteX1" fmla="*/ 3202545 w 3202545"/>
              <a:gd name="connsiteY1" fmla="*/ 0 h 6023366"/>
              <a:gd name="connsiteX2" fmla="*/ 3202545 w 3202545"/>
              <a:gd name="connsiteY2" fmla="*/ 3165406 h 6023366"/>
              <a:gd name="connsiteX3" fmla="*/ 2923656 w 3202545"/>
              <a:gd name="connsiteY3" fmla="*/ 3179481 h 6023366"/>
              <a:gd name="connsiteX4" fmla="*/ 364096 w 3202545"/>
              <a:gd name="connsiteY4" fmla="*/ 6016124 h 6023366"/>
              <a:gd name="connsiteX5" fmla="*/ 364096 w 3202545"/>
              <a:gd name="connsiteY5" fmla="*/ 6023364 h 6023366"/>
              <a:gd name="connsiteX6" fmla="*/ 1231541 w 3202545"/>
              <a:gd name="connsiteY6" fmla="*/ 6023364 h 6023366"/>
              <a:gd name="connsiteX7" fmla="*/ 1241636 w 3202545"/>
              <a:gd name="connsiteY7" fmla="*/ 5822974 h 6023366"/>
              <a:gd name="connsiteX8" fmla="*/ 3012253 w 3202545"/>
              <a:gd name="connsiteY8" fmla="*/ 4042481 h 6023366"/>
              <a:gd name="connsiteX9" fmla="*/ 3202545 w 3202545"/>
              <a:gd name="connsiteY9" fmla="*/ 4032784 h 6023366"/>
              <a:gd name="connsiteX10" fmla="*/ 3202545 w 3202545"/>
              <a:gd name="connsiteY10" fmla="*/ 4033098 h 6023366"/>
              <a:gd name="connsiteX11" fmla="*/ 3012291 w 3202545"/>
              <a:gd name="connsiteY11" fmla="*/ 4042794 h 6023366"/>
              <a:gd name="connsiteX12" fmla="*/ 1242011 w 3202545"/>
              <a:gd name="connsiteY12" fmla="*/ 5823008 h 6023366"/>
              <a:gd name="connsiteX13" fmla="*/ 1231918 w 3202545"/>
              <a:gd name="connsiteY13" fmla="*/ 6023365 h 6023366"/>
              <a:gd name="connsiteX14" fmla="*/ 3202545 w 3202545"/>
              <a:gd name="connsiteY14" fmla="*/ 6023365 h 6023366"/>
              <a:gd name="connsiteX15" fmla="*/ 3202545 w 3202545"/>
              <a:gd name="connsiteY15" fmla="*/ 6023366 h 6023366"/>
              <a:gd name="connsiteX16" fmla="*/ 0 w 3202545"/>
              <a:gd name="connsiteY16" fmla="*/ 6023366 h 6023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202545" h="6023366">
                <a:moveTo>
                  <a:pt x="0" y="0"/>
                </a:moveTo>
                <a:lnTo>
                  <a:pt x="3202545" y="0"/>
                </a:lnTo>
                <a:lnTo>
                  <a:pt x="3202545" y="3165406"/>
                </a:lnTo>
                <a:lnTo>
                  <a:pt x="2923656" y="3179481"/>
                </a:lnTo>
                <a:cubicBezTo>
                  <a:pt x="1485615" y="3325450"/>
                  <a:pt x="364096" y="4539349"/>
                  <a:pt x="364096" y="6016124"/>
                </a:cubicBezTo>
                <a:lnTo>
                  <a:pt x="364096" y="6023364"/>
                </a:lnTo>
                <a:lnTo>
                  <a:pt x="1231541" y="6023364"/>
                </a:lnTo>
                <a:lnTo>
                  <a:pt x="1241636" y="5822974"/>
                </a:lnTo>
                <a:cubicBezTo>
                  <a:pt x="1336361" y="4887576"/>
                  <a:pt x="2077946" y="4138236"/>
                  <a:pt x="3012253" y="4042481"/>
                </a:cubicBezTo>
                <a:lnTo>
                  <a:pt x="3202545" y="4032784"/>
                </a:lnTo>
                <a:lnTo>
                  <a:pt x="3202545" y="4033098"/>
                </a:lnTo>
                <a:lnTo>
                  <a:pt x="3012291" y="4042794"/>
                </a:lnTo>
                <a:cubicBezTo>
                  <a:pt x="2078162" y="4138534"/>
                  <a:pt x="1336718" y="4887757"/>
                  <a:pt x="1242011" y="5823008"/>
                </a:cubicBezTo>
                <a:lnTo>
                  <a:pt x="1231918" y="6023365"/>
                </a:lnTo>
                <a:lnTo>
                  <a:pt x="3202545" y="6023365"/>
                </a:lnTo>
                <a:lnTo>
                  <a:pt x="3202545" y="6023366"/>
                </a:lnTo>
                <a:lnTo>
                  <a:pt x="0" y="6023366"/>
                </a:lnTo>
                <a:close/>
              </a:path>
            </a:pathLst>
          </a:custGeom>
          <a:solidFill>
            <a:schemeClr val="accent4"/>
          </a:solidFill>
        </p:spPr>
        <p:txBody>
          <a:bodyPr wrap="square">
            <a:noAutofit/>
          </a:bodyPr>
          <a:lstStyle>
            <a:lvl1pPr marL="0" indent="0">
              <a:buNone/>
              <a:defRPr sz="1800"/>
            </a:lvl1pPr>
          </a:lstStyle>
          <a:p>
            <a:pPr lvl="0"/>
            <a:r>
              <a:rPr lang="en-US" dirty="0"/>
              <a:t>Click to add picture</a:t>
            </a:r>
          </a:p>
        </p:txBody>
      </p:sp>
      <p:grpSp>
        <p:nvGrpSpPr>
          <p:cNvPr id="32" name="Group 31">
            <a:extLst>
              <a:ext uri="{FF2B5EF4-FFF2-40B4-BE49-F238E27FC236}">
                <a16:creationId xmlns:a16="http://schemas.microsoft.com/office/drawing/2014/main" id="{B9152F76-E42E-3D76-6BDB-2FA0D69216AD}"/>
              </a:ext>
              <a:ext uri="{C183D7F6-B498-43B3-948B-1728B52AA6E4}">
                <adec:decorative xmlns:adec="http://schemas.microsoft.com/office/drawing/2017/decorative" val="1"/>
              </a:ext>
            </a:extLst>
          </p:cNvPr>
          <p:cNvGrpSpPr/>
          <p:nvPr userDrawn="1"/>
        </p:nvGrpSpPr>
        <p:grpSpPr>
          <a:xfrm>
            <a:off x="9353550" y="4000041"/>
            <a:ext cx="2838450" cy="2857959"/>
            <a:chOff x="12797096" y="4000041"/>
            <a:chExt cx="2838450" cy="2857959"/>
          </a:xfrm>
        </p:grpSpPr>
        <p:sp>
          <p:nvSpPr>
            <p:cNvPr id="20" name="Freeform: Shape 28">
              <a:extLst>
                <a:ext uri="{FF2B5EF4-FFF2-40B4-BE49-F238E27FC236}">
                  <a16:creationId xmlns:a16="http://schemas.microsoft.com/office/drawing/2014/main" id="{ED0348C7-D83F-0AD7-2539-41219A795693}"/>
                </a:ext>
                <a:ext uri="{C183D7F6-B498-43B3-948B-1728B52AA6E4}">
                  <adec:decorative xmlns:adec="http://schemas.microsoft.com/office/drawing/2017/decorative" val="1"/>
                </a:ext>
              </a:extLst>
            </p:cNvPr>
            <p:cNvSpPr/>
            <p:nvPr userDrawn="1"/>
          </p:nvSpPr>
          <p:spPr>
            <a:xfrm rot="10800000">
              <a:off x="12797096" y="4000041"/>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1" name="Freeform: Shape 25">
              <a:extLst>
                <a:ext uri="{FF2B5EF4-FFF2-40B4-BE49-F238E27FC236}">
                  <a16:creationId xmlns:a16="http://schemas.microsoft.com/office/drawing/2014/main" id="{E911AA2D-BE77-278D-CD2E-2EB3E180F3B8}"/>
                </a:ext>
                <a:ext uri="{C183D7F6-B498-43B3-948B-1728B52AA6E4}">
                  <adec:decorative xmlns:adec="http://schemas.microsoft.com/office/drawing/2017/decorative" val="1"/>
                </a:ext>
              </a:extLst>
            </p:cNvPr>
            <p:cNvSpPr/>
            <p:nvPr userDrawn="1"/>
          </p:nvSpPr>
          <p:spPr>
            <a:xfrm rot="10800000">
              <a:off x="13664918" y="4867733"/>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2" name="Freeform: Shape 15">
              <a:extLst>
                <a:ext uri="{FF2B5EF4-FFF2-40B4-BE49-F238E27FC236}">
                  <a16:creationId xmlns:a16="http://schemas.microsoft.com/office/drawing/2014/main" id="{B6CE0BA6-C0FD-AC39-6C31-8477E0CAFDB0}"/>
                </a:ext>
                <a:ext uri="{C183D7F6-B498-43B3-948B-1728B52AA6E4}">
                  <adec:decorative xmlns:adec="http://schemas.microsoft.com/office/drawing/2017/decorative" val="1"/>
                </a:ext>
              </a:extLst>
            </p:cNvPr>
            <p:cNvSpPr/>
            <p:nvPr userDrawn="1"/>
          </p:nvSpPr>
          <p:spPr>
            <a:xfrm rot="10800000">
              <a:off x="14632096" y="5844983"/>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3" name="Image 2">
              <a:extLst>
                <a:ext uri="{FF2B5EF4-FFF2-40B4-BE49-F238E27FC236}">
                  <a16:creationId xmlns:a16="http://schemas.microsoft.com/office/drawing/2014/main" id="{666AD1A4-36DE-12F3-BB78-BA678A59572C}"/>
                </a:ext>
                <a:ext uri="{C183D7F6-B498-43B3-948B-1728B52AA6E4}">
                  <adec:decorative xmlns:adec="http://schemas.microsoft.com/office/drawing/2017/decorative" val="1"/>
                </a:ext>
              </a:extLst>
            </p:cNvPr>
            <p:cNvSpPr/>
            <p:nvPr userDrawn="1"/>
          </p:nvSpPr>
          <p:spPr>
            <a:xfrm rot="10800000">
              <a:off x="13402193" y="5492845"/>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44" name="Slide Number Placeholder 2">
            <a:extLst>
              <a:ext uri="{FF2B5EF4-FFF2-40B4-BE49-F238E27FC236}">
                <a16:creationId xmlns:a16="http://schemas.microsoft.com/office/drawing/2014/main" id="{79071EEC-EAD1-8B22-009A-68E74589AA8D}"/>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31836204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mmary 2">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28259CF0-6BC5-3693-6F49-C4489C07C317}"/>
              </a:ext>
              <a:ext uri="{C183D7F6-B498-43B3-948B-1728B52AA6E4}">
                <adec:decorative xmlns:adec="http://schemas.microsoft.com/office/drawing/2017/decorative" val="1"/>
              </a:ext>
            </a:extLst>
          </p:cNvPr>
          <p:cNvSpPr/>
          <p:nvPr/>
        </p:nvSpPr>
        <p:spPr>
          <a:xfrm>
            <a:off x="8989454" y="-2546"/>
            <a:ext cx="3202546" cy="3441072"/>
          </a:xfrm>
          <a:custGeom>
            <a:avLst/>
            <a:gdLst>
              <a:gd name="connsiteX0" fmla="*/ 3202546 w 3202546"/>
              <a:gd name="connsiteY0" fmla="*/ 0 h 3441072"/>
              <a:gd name="connsiteX1" fmla="*/ 3202546 w 3202546"/>
              <a:gd name="connsiteY1" fmla="*/ 3441072 h 3441072"/>
              <a:gd name="connsiteX2" fmla="*/ 0 w 3202546"/>
              <a:gd name="connsiteY2" fmla="*/ 3441072 h 3441072"/>
              <a:gd name="connsiteX3" fmla="*/ 3082686 w 3202546"/>
              <a:gd name="connsiteY3" fmla="*/ 6086 h 3441072"/>
            </a:gdLst>
            <a:ahLst/>
            <a:cxnLst>
              <a:cxn ang="0">
                <a:pos x="connsiteX0" y="connsiteY0"/>
              </a:cxn>
              <a:cxn ang="0">
                <a:pos x="connsiteX1" y="connsiteY1"/>
              </a:cxn>
              <a:cxn ang="0">
                <a:pos x="connsiteX2" y="connsiteY2"/>
              </a:cxn>
              <a:cxn ang="0">
                <a:pos x="connsiteX3" y="connsiteY3"/>
              </a:cxn>
            </a:cxnLst>
            <a:rect l="l" t="t" r="r" b="b"/>
            <a:pathLst>
              <a:path w="3202546" h="3441072">
                <a:moveTo>
                  <a:pt x="3202546" y="0"/>
                </a:moveTo>
                <a:lnTo>
                  <a:pt x="3202546" y="3441072"/>
                </a:lnTo>
                <a:lnTo>
                  <a:pt x="0" y="3441072"/>
                </a:lnTo>
                <a:cubicBezTo>
                  <a:pt x="0" y="1653352"/>
                  <a:pt x="1351216" y="182908"/>
                  <a:pt x="3082686" y="6086"/>
                </a:cubicBezTo>
                <a:close/>
              </a:path>
            </a:pathLst>
          </a:custGeom>
          <a:solidFill>
            <a:schemeClr val="accent1"/>
          </a:solidFill>
          <a:ln w="4756" cap="flat">
            <a:noFill/>
            <a:prstDash val="solid"/>
            <a:miter/>
          </a:ln>
        </p:spPr>
        <p:txBody>
          <a:bodyPr wrap="square" rtlCol="0" anchor="ctr">
            <a:noAutofit/>
          </a:bodyPr>
          <a:lstStyle/>
          <a:p>
            <a:endParaRPr lang="en-US" dirty="0"/>
          </a:p>
        </p:txBody>
      </p:sp>
      <p:sp>
        <p:nvSpPr>
          <p:cNvPr id="26" name="Image 4">
            <a:extLst>
              <a:ext uri="{FF2B5EF4-FFF2-40B4-BE49-F238E27FC236}">
                <a16:creationId xmlns:a16="http://schemas.microsoft.com/office/drawing/2014/main" id="{9019DA73-2516-F3D2-ECDB-620C90483DB3}"/>
              </a:ext>
              <a:ext uri="{C183D7F6-B498-43B3-948B-1728B52AA6E4}">
                <adec:decorative xmlns:adec="http://schemas.microsoft.com/office/drawing/2017/decorative" val="1"/>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14" name="Freeform 13">
            <a:extLst>
              <a:ext uri="{FF2B5EF4-FFF2-40B4-BE49-F238E27FC236}">
                <a16:creationId xmlns:a16="http://schemas.microsoft.com/office/drawing/2014/main" id="{5665DA82-D253-8EC5-5DFB-F0266ED9FBB4}"/>
              </a:ext>
              <a:ext uri="{C183D7F6-B498-43B3-948B-1728B52AA6E4}">
                <adec:decorative xmlns:adec="http://schemas.microsoft.com/office/drawing/2017/decorative" val="1"/>
              </a:ext>
            </a:extLst>
          </p:cNvPr>
          <p:cNvSpPr/>
          <p:nvPr/>
        </p:nvSpPr>
        <p:spPr>
          <a:xfrm flipV="1">
            <a:off x="-20086" y="5331514"/>
            <a:ext cx="2148416" cy="1526486"/>
          </a:xfrm>
          <a:custGeom>
            <a:avLst/>
            <a:gdLst>
              <a:gd name="connsiteX0" fmla="*/ 0 w 2148416"/>
              <a:gd name="connsiteY0" fmla="*/ 1526486 h 1526486"/>
              <a:gd name="connsiteX1" fmla="*/ 2098930 w 2148416"/>
              <a:gd name="connsiteY1" fmla="*/ 135201 h 1526486"/>
              <a:gd name="connsiteX2" fmla="*/ 2148416 w 2148416"/>
              <a:gd name="connsiteY2" fmla="*/ 0 h 1526486"/>
              <a:gd name="connsiteX3" fmla="*/ 0 w 2148416"/>
              <a:gd name="connsiteY3" fmla="*/ 0 h 1526486"/>
            </a:gdLst>
            <a:ahLst/>
            <a:cxnLst>
              <a:cxn ang="0">
                <a:pos x="connsiteX0" y="connsiteY0"/>
              </a:cxn>
              <a:cxn ang="0">
                <a:pos x="connsiteX1" y="connsiteY1"/>
              </a:cxn>
              <a:cxn ang="0">
                <a:pos x="connsiteX2" y="connsiteY2"/>
              </a:cxn>
              <a:cxn ang="0">
                <a:pos x="connsiteX3" y="connsiteY3"/>
              </a:cxn>
            </a:cxnLst>
            <a:rect l="l" t="t" r="r" b="b"/>
            <a:pathLst>
              <a:path w="2148416" h="1526486">
                <a:moveTo>
                  <a:pt x="0" y="1526486"/>
                </a:moveTo>
                <a:cubicBezTo>
                  <a:pt x="943526" y="1526486"/>
                  <a:pt x="1753109" y="952785"/>
                  <a:pt x="2098930" y="135201"/>
                </a:cubicBezTo>
                <a:lnTo>
                  <a:pt x="2148416" y="0"/>
                </a:lnTo>
                <a:lnTo>
                  <a:pt x="0" y="0"/>
                </a:lnTo>
                <a:close/>
              </a:path>
            </a:pathLst>
          </a:custGeom>
          <a:solidFill>
            <a:schemeClr val="accent4">
              <a:alpha val="50000"/>
            </a:schemeClr>
          </a:solidFill>
          <a:ln w="5083" cap="flat">
            <a:noFill/>
            <a:prstDash val="solid"/>
            <a:miter/>
          </a:ln>
        </p:spPr>
        <p:txBody>
          <a:bodyPr wrap="square" rtlCol="0" anchor="ctr">
            <a:noAutofit/>
          </a:bodyPr>
          <a:lstStyle/>
          <a:p>
            <a:endParaRPr lang="en-US" dirty="0"/>
          </a:p>
        </p:txBody>
      </p:sp>
      <p:pic>
        <p:nvPicPr>
          <p:cNvPr id="21" name="Image 2">
            <a:extLst>
              <a:ext uri="{FF2B5EF4-FFF2-40B4-BE49-F238E27FC236}">
                <a16:creationId xmlns:a16="http://schemas.microsoft.com/office/drawing/2014/main" id="{A8B7F1F1-806C-8D65-7340-220A0C4653C8}"/>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rot="5400000">
            <a:off x="9991886" y="1247775"/>
            <a:ext cx="2200114" cy="2200114"/>
          </a:xfrm>
          <a:prstGeom prst="rect">
            <a:avLst/>
          </a:prstGeom>
        </p:spPr>
      </p:pic>
      <p:sp>
        <p:nvSpPr>
          <p:cNvPr id="12" name="Freeform 11">
            <a:extLst>
              <a:ext uri="{FF2B5EF4-FFF2-40B4-BE49-F238E27FC236}">
                <a16:creationId xmlns:a16="http://schemas.microsoft.com/office/drawing/2014/main" id="{E76518D4-6149-BA03-3BE5-6A13A792C115}"/>
              </a:ext>
              <a:ext uri="{C183D7F6-B498-43B3-948B-1728B52AA6E4}">
                <adec:decorative xmlns:adec="http://schemas.microsoft.com/office/drawing/2017/decorative" val="1"/>
              </a:ext>
            </a:extLst>
          </p:cNvPr>
          <p:cNvSpPr/>
          <p:nvPr/>
        </p:nvSpPr>
        <p:spPr>
          <a:xfrm>
            <a:off x="1540428" y="6470488"/>
            <a:ext cx="775021" cy="387513"/>
          </a:xfrm>
          <a:custGeom>
            <a:avLst/>
            <a:gdLst>
              <a:gd name="connsiteX0" fmla="*/ 387511 w 775021"/>
              <a:gd name="connsiteY0" fmla="*/ 0 h 387513"/>
              <a:gd name="connsiteX1" fmla="*/ 775021 w 775021"/>
              <a:gd name="connsiteY1" fmla="*/ 387511 h 387513"/>
              <a:gd name="connsiteX2" fmla="*/ 775021 w 775021"/>
              <a:gd name="connsiteY2" fmla="*/ 387513 h 387513"/>
              <a:gd name="connsiteX3" fmla="*/ 1 w 775021"/>
              <a:gd name="connsiteY3" fmla="*/ 387513 h 387513"/>
              <a:gd name="connsiteX4" fmla="*/ 0 w 775021"/>
              <a:gd name="connsiteY4" fmla="*/ 387511 h 387513"/>
              <a:gd name="connsiteX5" fmla="*/ 387511 w 775021"/>
              <a:gd name="connsiteY5" fmla="*/ 0 h 387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5021" h="387513">
                <a:moveTo>
                  <a:pt x="387511" y="0"/>
                </a:moveTo>
                <a:cubicBezTo>
                  <a:pt x="601527" y="0"/>
                  <a:pt x="775021" y="173494"/>
                  <a:pt x="775021" y="387511"/>
                </a:cubicBezTo>
                <a:lnTo>
                  <a:pt x="775021" y="387513"/>
                </a:lnTo>
                <a:lnTo>
                  <a:pt x="1" y="387513"/>
                </a:lnTo>
                <a:lnTo>
                  <a:pt x="0" y="387511"/>
                </a:lnTo>
                <a:cubicBezTo>
                  <a:pt x="0" y="173494"/>
                  <a:pt x="173494" y="0"/>
                  <a:pt x="387511" y="0"/>
                </a:cubicBezTo>
                <a:close/>
              </a:path>
            </a:pathLst>
          </a:custGeom>
          <a:solidFill>
            <a:schemeClr val="accent6"/>
          </a:solidFill>
          <a:ln w="3801" cap="flat">
            <a:noFill/>
            <a:prstDash val="solid"/>
            <a:miter/>
          </a:ln>
        </p:spPr>
        <p:txBody>
          <a:bodyPr wrap="square" rtlCol="0" anchor="ctr">
            <a:noAutofit/>
          </a:bodyPr>
          <a:lstStyle/>
          <a:p>
            <a:endParaRPr lang="en-US" dirty="0"/>
          </a:p>
        </p:txBody>
      </p:sp>
      <p:sp>
        <p:nvSpPr>
          <p:cNvPr id="2" name="Title 1"/>
          <p:cNvSpPr>
            <a:spLocks noGrp="1"/>
          </p:cNvSpPr>
          <p:nvPr>
            <p:ph type="title"/>
          </p:nvPr>
        </p:nvSpPr>
        <p:spPr>
          <a:xfrm>
            <a:off x="914400" y="1057274"/>
            <a:ext cx="7843837" cy="1012782"/>
          </a:xfrm>
        </p:spPr>
        <p:txBody>
          <a:bodyPr tIns="0" bIns="0">
            <a:noAutofit/>
          </a:bodyPr>
          <a:lstStyle>
            <a:lvl1pPr algn="l">
              <a:lnSpc>
                <a:spcPct val="100000"/>
              </a:lnSpc>
              <a:defRPr sz="3600" b="1"/>
            </a:lvl1pPr>
          </a:lstStyle>
          <a:p>
            <a:endParaRPr lang="en-US" dirty="0"/>
          </a:p>
        </p:txBody>
      </p:sp>
      <p:sp>
        <p:nvSpPr>
          <p:cNvPr id="30" name="Content Placeholder 2">
            <a:extLst>
              <a:ext uri="{FF2B5EF4-FFF2-40B4-BE49-F238E27FC236}">
                <a16:creationId xmlns:a16="http://schemas.microsoft.com/office/drawing/2014/main" id="{58F56A7F-403C-059D-4B58-A8D59888A158}"/>
              </a:ext>
            </a:extLst>
          </p:cNvPr>
          <p:cNvSpPr>
            <a:spLocks noGrp="1"/>
          </p:cNvSpPr>
          <p:nvPr>
            <p:ph idx="13" hasCustomPrompt="1"/>
          </p:nvPr>
        </p:nvSpPr>
        <p:spPr>
          <a:xfrm>
            <a:off x="914400" y="2331791"/>
            <a:ext cx="6903076" cy="3721817"/>
          </a:xfrm>
        </p:spPr>
        <p:txBody>
          <a:bodyPr tIns="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10" name="Picture Placeholder 9">
            <a:extLst>
              <a:ext uri="{FF2B5EF4-FFF2-40B4-BE49-F238E27FC236}">
                <a16:creationId xmlns:a16="http://schemas.microsoft.com/office/drawing/2014/main" id="{0723BF40-731C-2A5B-FC2F-B59DEF431C66}"/>
              </a:ext>
            </a:extLst>
          </p:cNvPr>
          <p:cNvSpPr>
            <a:spLocks noGrp="1"/>
          </p:cNvSpPr>
          <p:nvPr>
            <p:ph type="pic" sz="quarter" idx="14"/>
          </p:nvPr>
        </p:nvSpPr>
        <p:spPr>
          <a:xfrm>
            <a:off x="8989454" y="3405189"/>
            <a:ext cx="3202546" cy="3452811"/>
          </a:xfrm>
          <a:solidFill>
            <a:schemeClr val="accent1"/>
          </a:solidFill>
        </p:spPr>
        <p:txBody>
          <a:bodyPr>
            <a:normAutofit/>
          </a:bodyPr>
          <a:lstStyle>
            <a:lvl1pPr marL="0" indent="0">
              <a:buNone/>
              <a:defRPr sz="1800"/>
            </a:lvl1pPr>
          </a:lstStyle>
          <a:p>
            <a:endParaRPr lang="en-US" dirty="0"/>
          </a:p>
        </p:txBody>
      </p:sp>
      <p:sp>
        <p:nvSpPr>
          <p:cNvPr id="20" name="Slide Number Placeholder 2">
            <a:extLst>
              <a:ext uri="{FF2B5EF4-FFF2-40B4-BE49-F238E27FC236}">
                <a16:creationId xmlns:a16="http://schemas.microsoft.com/office/drawing/2014/main" id="{3ACD3A33-D8A4-7058-9798-30967E3EFD39}"/>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71045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10438475" y="457199"/>
            <a:ext cx="987552" cy="244503"/>
          </a:xfrm>
          <a:prstGeom prst="rect">
            <a:avLst/>
          </a:prstGeom>
        </p:spPr>
        <p:txBody>
          <a:bodyPr vert="horz" lIns="91440" tIns="45720" rIns="0" bIns="45720" rtlCol="0" anchor="ctr"/>
          <a:lstStyle>
            <a:lvl1pPr algn="r">
              <a:defRPr sz="1200">
                <a:solidFill>
                  <a:schemeClr val="accent6"/>
                </a:solidFill>
                <a:latin typeface="+mn-lt"/>
                <a:cs typeface="Arial" panose="020B0604020202020204" pitchFamily="34" charset="0"/>
              </a:defRPr>
            </a:lvl1pPr>
          </a:lstStyle>
          <a:p>
            <a:fld id="{48F63A3B-78C7-47BE-AE5E-E10140E04643}" type="slidenum">
              <a:rPr lang="en-US" smtClean="0"/>
              <a:pPr/>
              <a:t>‹#›</a:t>
            </a:fld>
            <a:endParaRPr lang="en-US" dirty="0"/>
          </a:p>
        </p:txBody>
      </p:sp>
      <p:sp>
        <p:nvSpPr>
          <p:cNvPr id="2" name="Title Placeholder 1"/>
          <p:cNvSpPr>
            <a:spLocks noGrp="1"/>
          </p:cNvSpPr>
          <p:nvPr>
            <p:ph type="title"/>
          </p:nvPr>
        </p:nvSpPr>
        <p:spPr>
          <a:xfrm>
            <a:off x="758952" y="731520"/>
            <a:ext cx="10671048" cy="1362057"/>
          </a:xfrm>
          <a:prstGeom prst="rect">
            <a:avLst/>
          </a:prstGeom>
        </p:spPr>
        <p:txBody>
          <a:bodyPr vert="horz" lIns="91440" tIns="45720" rIns="91440" bIns="45720" rtlCol="0" anchor="b"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80" r:id="rId3"/>
    <p:sldLayoutId id="2147483653" r:id="rId4"/>
    <p:sldLayoutId id="2147483668" r:id="rId5"/>
    <p:sldLayoutId id="2147483685" r:id="rId6"/>
    <p:sldLayoutId id="2147483686" r:id="rId7"/>
    <p:sldLayoutId id="2147483687" r:id="rId8"/>
    <p:sldLayoutId id="2147483688" r:id="rId9"/>
    <p:sldLayoutId id="2147483689" r:id="rId10"/>
    <p:sldLayoutId id="2147483691" r:id="rId11"/>
    <p:sldLayoutId id="2147483692" r:id="rId12"/>
    <p:sldLayoutId id="2147483676" r:id="rId13"/>
    <p:sldLayoutId id="2147483656" r:id="rId14"/>
    <p:sldLayoutId id="2147483657" r:id="rId15"/>
    <p:sldLayoutId id="2147483658" r:id="rId16"/>
    <p:sldLayoutId id="2147483659" r:id="rId17"/>
  </p:sldLayoutIdLst>
  <p:hf hdr="0" ftr="0" dt="0"/>
  <p:txStyles>
    <p:titleStyle>
      <a:lvl1pPr algn="ctr" defTabSz="914400" rtl="0" eaLnBrk="1" latinLnBrk="0" hangingPunct="1">
        <a:lnSpc>
          <a:spcPts val="4875"/>
        </a:lnSpc>
        <a:spcBef>
          <a:spcPct val="0"/>
        </a:spcBef>
        <a:buNone/>
        <a:defRPr sz="38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7FF65-A536-F639-8591-ED024C223308}"/>
              </a:ext>
            </a:extLst>
          </p:cNvPr>
          <p:cNvSpPr>
            <a:spLocks noGrp="1"/>
          </p:cNvSpPr>
          <p:nvPr>
            <p:ph type="ctrTitle"/>
          </p:nvPr>
        </p:nvSpPr>
        <p:spPr>
          <a:xfrm>
            <a:off x="2899790" y="810227"/>
            <a:ext cx="6392421" cy="3831221"/>
          </a:xfrm>
        </p:spPr>
        <p:txBody>
          <a:bodyPr anchor="ctr"/>
          <a:lstStyle/>
          <a:p>
            <a:r>
              <a:rPr lang="en-US" dirty="0"/>
              <a:t>Informational Interview</a:t>
            </a:r>
            <a:br>
              <a:rPr lang="en-US" dirty="0"/>
            </a:br>
            <a:r>
              <a:rPr lang="en-US" dirty="0"/>
              <a:t>presentation</a:t>
            </a:r>
            <a:br>
              <a:rPr lang="en-US" dirty="0"/>
            </a:br>
            <a:r>
              <a:rPr lang="en-US" sz="1800" dirty="0"/>
              <a:t>Ashley Doan &amp; Selene </a:t>
            </a:r>
            <a:r>
              <a:rPr lang="en-US" sz="1800" err="1"/>
              <a:t>nguyen</a:t>
            </a:r>
            <a:endParaRPr lang="en-US" sz="1800"/>
          </a:p>
        </p:txBody>
      </p:sp>
    </p:spTree>
    <p:extLst>
      <p:ext uri="{BB962C8B-B14F-4D97-AF65-F5344CB8AC3E}">
        <p14:creationId xmlns:p14="http://schemas.microsoft.com/office/powerpoint/2010/main" val="22024376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21072-4A77-DB4D-DF41-58EADB7DA94E}"/>
              </a:ext>
            </a:extLst>
          </p:cNvPr>
          <p:cNvSpPr>
            <a:spLocks noGrp="1"/>
          </p:cNvSpPr>
          <p:nvPr>
            <p:ph type="title"/>
          </p:nvPr>
        </p:nvSpPr>
        <p:spPr>
          <a:xfrm>
            <a:off x="914400" y="1057274"/>
            <a:ext cx="6583680" cy="1531357"/>
          </a:xfrm>
        </p:spPr>
        <p:txBody>
          <a:bodyPr/>
          <a:lstStyle/>
          <a:p>
            <a:r>
              <a:rPr lang="en-US" dirty="0"/>
              <a:t>agenda</a:t>
            </a:r>
          </a:p>
        </p:txBody>
      </p:sp>
      <p:sp>
        <p:nvSpPr>
          <p:cNvPr id="3" name="Content Placeholder 2">
            <a:extLst>
              <a:ext uri="{FF2B5EF4-FFF2-40B4-BE49-F238E27FC236}">
                <a16:creationId xmlns:a16="http://schemas.microsoft.com/office/drawing/2014/main" id="{D4D22962-3C7F-E480-5C35-7F4860A098E1}"/>
              </a:ext>
            </a:extLst>
          </p:cNvPr>
          <p:cNvSpPr>
            <a:spLocks noGrp="1"/>
          </p:cNvSpPr>
          <p:nvPr>
            <p:ph idx="1"/>
          </p:nvPr>
        </p:nvSpPr>
        <p:spPr>
          <a:xfrm>
            <a:off x="914400" y="2834640"/>
            <a:ext cx="6583680" cy="3207344"/>
          </a:xfrm>
        </p:spPr>
        <p:txBody>
          <a:bodyPr vert="horz" lIns="91440" tIns="0" rIns="91440" bIns="0" rtlCol="0" anchor="t">
            <a:normAutofit/>
          </a:bodyPr>
          <a:lstStyle/>
          <a:p>
            <a:r>
              <a:rPr lang="en-US" dirty="0"/>
              <a:t>Interviewee Information</a:t>
            </a:r>
          </a:p>
          <a:p>
            <a:r>
              <a:rPr lang="en-US" dirty="0">
                <a:cs typeface="Sabon Next LT"/>
              </a:rPr>
              <a:t>Key Takeaways</a:t>
            </a:r>
          </a:p>
        </p:txBody>
      </p:sp>
      <p:sp>
        <p:nvSpPr>
          <p:cNvPr id="4" name="Slide Number Placeholder 3">
            <a:extLst>
              <a:ext uri="{FF2B5EF4-FFF2-40B4-BE49-F238E27FC236}">
                <a16:creationId xmlns:a16="http://schemas.microsoft.com/office/drawing/2014/main" id="{18D5CFA2-4E67-F157-5FFD-A246307D41F7}"/>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2</a:t>
            </a:fld>
            <a:endParaRPr lang="en-US" dirty="0"/>
          </a:p>
        </p:txBody>
      </p:sp>
    </p:spTree>
    <p:extLst>
      <p:ext uri="{BB962C8B-B14F-4D97-AF65-F5344CB8AC3E}">
        <p14:creationId xmlns:p14="http://schemas.microsoft.com/office/powerpoint/2010/main" val="39132197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8954-9BCB-7FD9-A210-38DC54382D45}"/>
              </a:ext>
            </a:extLst>
          </p:cNvPr>
          <p:cNvSpPr>
            <a:spLocks noGrp="1"/>
          </p:cNvSpPr>
          <p:nvPr>
            <p:ph type="title"/>
          </p:nvPr>
        </p:nvSpPr>
        <p:spPr>
          <a:xfrm>
            <a:off x="3460565" y="1057274"/>
            <a:ext cx="7965461" cy="994164"/>
          </a:xfrm>
        </p:spPr>
        <p:txBody>
          <a:bodyPr/>
          <a:lstStyle/>
          <a:p>
            <a:r>
              <a:rPr lang="en-US" dirty="0">
                <a:cs typeface="Arial"/>
              </a:rPr>
              <a:t>Interviewee information</a:t>
            </a:r>
            <a:endParaRPr lang="en-US" dirty="0"/>
          </a:p>
        </p:txBody>
      </p:sp>
      <p:sp>
        <p:nvSpPr>
          <p:cNvPr id="3" name="Content Placeholder 2">
            <a:extLst>
              <a:ext uri="{FF2B5EF4-FFF2-40B4-BE49-F238E27FC236}">
                <a16:creationId xmlns:a16="http://schemas.microsoft.com/office/drawing/2014/main" id="{75111C33-898C-4414-4665-5136EB6FC126}"/>
              </a:ext>
            </a:extLst>
          </p:cNvPr>
          <p:cNvSpPr>
            <a:spLocks noGrp="1"/>
          </p:cNvSpPr>
          <p:nvPr>
            <p:ph sz="half" idx="2"/>
          </p:nvPr>
        </p:nvSpPr>
        <p:spPr>
          <a:xfrm>
            <a:off x="3460565" y="2303029"/>
            <a:ext cx="7965460" cy="3497698"/>
          </a:xfrm>
        </p:spPr>
        <p:txBody>
          <a:bodyPr vert="horz" lIns="91440" tIns="0" rIns="91440" bIns="0" rtlCol="0" anchor="t">
            <a:normAutofit/>
          </a:bodyPr>
          <a:lstStyle/>
          <a:p>
            <a:pPr marL="338455" lvl="1" indent="0">
              <a:buNone/>
            </a:pPr>
            <a:r>
              <a:rPr lang="en-US" dirty="0">
                <a:cs typeface="Sabon Next LT"/>
              </a:rPr>
              <a:t>Patrick Nielsen</a:t>
            </a:r>
          </a:p>
          <a:p>
            <a:pPr lvl="1" indent="-347345"/>
            <a:r>
              <a:rPr lang="en-US" dirty="0">
                <a:cs typeface="Sabon Next LT"/>
              </a:rPr>
              <a:t>Has been CEO and co-founder of </a:t>
            </a:r>
            <a:r>
              <a:rPr lang="en-US" err="1">
                <a:cs typeface="Sabon Next LT"/>
              </a:rPr>
              <a:t>Clovyr</a:t>
            </a:r>
            <a:r>
              <a:rPr lang="en-US" dirty="0">
                <a:cs typeface="Sabon Next LT"/>
              </a:rPr>
              <a:t> Co. for 05 years. </a:t>
            </a:r>
          </a:p>
          <a:p>
            <a:pPr lvl="1" indent="-347345"/>
            <a:r>
              <a:rPr lang="en-US" dirty="0">
                <a:cs typeface="Sabon Next LT"/>
              </a:rPr>
              <a:t>Has been in the technology field for 20 years (Cornell University, J.P. Morgan, … experience in cyber security).</a:t>
            </a:r>
            <a:endParaRPr lang="en-US" dirty="0"/>
          </a:p>
          <a:p>
            <a:pPr lvl="1" indent="-347345"/>
            <a:endParaRPr lang="en-US" dirty="0">
              <a:cs typeface="Sabon Next LT"/>
            </a:endParaRPr>
          </a:p>
          <a:p>
            <a:pPr lvl="1" indent="-347345"/>
            <a:endParaRPr lang="en-US" dirty="0">
              <a:cs typeface="Sabon Next LT"/>
            </a:endParaRPr>
          </a:p>
        </p:txBody>
      </p:sp>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3</a:t>
            </a:fld>
            <a:endParaRPr lang="en-US" dirty="0"/>
          </a:p>
        </p:txBody>
      </p:sp>
    </p:spTree>
    <p:extLst>
      <p:ext uri="{BB962C8B-B14F-4D97-AF65-F5344CB8AC3E}">
        <p14:creationId xmlns:p14="http://schemas.microsoft.com/office/powerpoint/2010/main" val="6856810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EDA75-0988-2AC2-87F8-8DEC83A7B9CA}"/>
              </a:ext>
            </a:extLst>
          </p:cNvPr>
          <p:cNvSpPr>
            <a:spLocks noGrp="1"/>
          </p:cNvSpPr>
          <p:nvPr>
            <p:ph type="title"/>
          </p:nvPr>
        </p:nvSpPr>
        <p:spPr>
          <a:xfrm>
            <a:off x="5702441" y="1061623"/>
            <a:ext cx="5723586" cy="4739104"/>
          </a:xfrm>
        </p:spPr>
        <p:txBody>
          <a:bodyPr/>
          <a:lstStyle/>
          <a:p>
            <a:r>
              <a:rPr lang="en-US" dirty="0"/>
              <a:t>KEY TAKEAWAYS</a:t>
            </a:r>
          </a:p>
        </p:txBody>
      </p:sp>
      <p:sp>
        <p:nvSpPr>
          <p:cNvPr id="4" name="Picture Placeholder 3">
            <a:extLst>
              <a:ext uri="{FF2B5EF4-FFF2-40B4-BE49-F238E27FC236}">
                <a16:creationId xmlns:a16="http://schemas.microsoft.com/office/drawing/2014/main" id="{18BFE93D-D37B-E915-757F-DE6160B55C54}"/>
              </a:ext>
            </a:extLst>
          </p:cNvPr>
          <p:cNvSpPr>
            <a:spLocks noGrp="1"/>
          </p:cNvSpPr>
          <p:nvPr>
            <p:ph type="pic" sz="quarter" idx="11"/>
          </p:nvPr>
        </p:nvSpPr>
        <p:spPr>
          <a:solidFill>
            <a:srgbClr val="AAC4E9"/>
          </a:solidFill>
        </p:spPr>
        <p:txBody>
          <a:bodyPr/>
          <a:lstStyle/>
          <a:p>
            <a:endParaRPr lang="en-US"/>
          </a:p>
        </p:txBody>
      </p:sp>
    </p:spTree>
    <p:extLst>
      <p:ext uri="{BB962C8B-B14F-4D97-AF65-F5344CB8AC3E}">
        <p14:creationId xmlns:p14="http://schemas.microsoft.com/office/powerpoint/2010/main" val="29064919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443EC8A-1733-CCF7-081F-EB4667CB3285}"/>
              </a:ext>
            </a:extLst>
          </p:cNvPr>
          <p:cNvSpPr>
            <a:spLocks noGrp="1"/>
          </p:cNvSpPr>
          <p:nvPr>
            <p:ph type="title"/>
          </p:nvPr>
        </p:nvSpPr>
        <p:spPr>
          <a:xfrm>
            <a:off x="914400" y="1057274"/>
            <a:ext cx="7843837" cy="1012782"/>
          </a:xfrm>
        </p:spPr>
        <p:txBody>
          <a:bodyPr/>
          <a:lstStyle/>
          <a:p>
            <a:r>
              <a:rPr lang="en-US" dirty="0"/>
              <a:t>ADVICE</a:t>
            </a:r>
          </a:p>
        </p:txBody>
      </p:sp>
      <p:sp>
        <p:nvSpPr>
          <p:cNvPr id="4" name="Content Placeholder 3">
            <a:extLst>
              <a:ext uri="{FF2B5EF4-FFF2-40B4-BE49-F238E27FC236}">
                <a16:creationId xmlns:a16="http://schemas.microsoft.com/office/drawing/2014/main" id="{ACE55D3D-AA24-CF53-6679-29B3C83F7646}"/>
              </a:ext>
            </a:extLst>
          </p:cNvPr>
          <p:cNvSpPr>
            <a:spLocks noGrp="1"/>
          </p:cNvSpPr>
          <p:nvPr>
            <p:ph idx="13"/>
          </p:nvPr>
        </p:nvSpPr>
        <p:spPr>
          <a:xfrm>
            <a:off x="914400" y="2331791"/>
            <a:ext cx="6903076" cy="3721817"/>
          </a:xfrm>
        </p:spPr>
        <p:txBody>
          <a:bodyPr vert="horz" lIns="91440" tIns="0" rIns="91440" bIns="0" rtlCol="0" anchor="t">
            <a:noAutofit/>
          </a:bodyPr>
          <a:lstStyle/>
          <a:p>
            <a:r>
              <a:rPr lang="en-US" sz="1800" dirty="0">
                <a:solidFill>
                  <a:srgbClr val="202C8F"/>
                </a:solidFill>
                <a:latin typeface="Sabon Next LT"/>
                <a:ea typeface="Cambria"/>
                <a:cs typeface="Sabon Next LT"/>
              </a:rPr>
              <a:t>The importance of keeping an open mindset and being flexible and open to changes. </a:t>
            </a:r>
            <a:endParaRPr lang="en-US" sz="1800">
              <a:solidFill>
                <a:srgbClr val="202C8F"/>
              </a:solidFill>
              <a:latin typeface="Sabon Next LT"/>
              <a:ea typeface="Cambria"/>
              <a:cs typeface="Sabon Next LT"/>
            </a:endParaRPr>
          </a:p>
          <a:p>
            <a:endParaRPr lang="en-US" sz="1800" dirty="0">
              <a:solidFill>
                <a:srgbClr val="202C8F"/>
              </a:solidFill>
              <a:latin typeface="Sabon Next LT"/>
              <a:ea typeface="Cambria"/>
              <a:cs typeface="Sabon Next LT"/>
            </a:endParaRPr>
          </a:p>
          <a:p>
            <a:pPr marL="285750" indent="-285750">
              <a:buChar char="•"/>
            </a:pPr>
            <a:r>
              <a:rPr lang="en-US" sz="1800" dirty="0">
                <a:solidFill>
                  <a:srgbClr val="202C8F"/>
                </a:solidFill>
                <a:latin typeface="Sabon Next LT"/>
                <a:ea typeface="Cambria"/>
                <a:cs typeface="Sabon Next LT"/>
              </a:rPr>
              <a:t>The technology field is unpredictable and full of uncertainties, and the ability to adapt and embrace change is crucial for personal and professional growth. </a:t>
            </a:r>
            <a:endParaRPr lang="en-US" sz="1800">
              <a:solidFill>
                <a:srgbClr val="202C8F"/>
              </a:solidFill>
              <a:latin typeface="Sabon Next LT"/>
              <a:ea typeface="Cambria"/>
              <a:cs typeface="Sabon Next LT"/>
            </a:endParaRPr>
          </a:p>
          <a:p>
            <a:pPr marL="285750" indent="-285750">
              <a:buChar char="•"/>
            </a:pPr>
            <a:endParaRPr lang="en-US" sz="1800" dirty="0">
              <a:solidFill>
                <a:srgbClr val="202C8F"/>
              </a:solidFill>
              <a:latin typeface="Sabon Next LT"/>
              <a:ea typeface="Cambria"/>
              <a:cs typeface="Sabon Next LT"/>
            </a:endParaRPr>
          </a:p>
          <a:p>
            <a:pPr marL="285750" indent="-285750">
              <a:buChar char="•"/>
            </a:pPr>
            <a:r>
              <a:rPr lang="en-US" sz="1800" dirty="0">
                <a:solidFill>
                  <a:srgbClr val="202C8F"/>
                </a:solidFill>
                <a:latin typeface="Sabon Next LT"/>
                <a:ea typeface="Cambria"/>
                <a:cs typeface="Sabon Next LT"/>
              </a:rPr>
              <a:t>“Don’t assume that just because most things today work a certain way that that’s how it’s ought to be and really focus on what are the behaviors and the problems that the customers are facing, and why they are doing things the way that they are doing them”. </a:t>
            </a:r>
            <a:endParaRPr lang="en-US" sz="1800" dirty="0">
              <a:solidFill>
                <a:srgbClr val="202C8F"/>
              </a:solidFill>
              <a:ea typeface="Cambria"/>
              <a:cs typeface="Sabon Next LT"/>
            </a:endParaRPr>
          </a:p>
        </p:txBody>
      </p:sp>
      <p:sp>
        <p:nvSpPr>
          <p:cNvPr id="2" name="Slide Number Placeholder 1">
            <a:extLst>
              <a:ext uri="{FF2B5EF4-FFF2-40B4-BE49-F238E27FC236}">
                <a16:creationId xmlns:a16="http://schemas.microsoft.com/office/drawing/2014/main" id="{AB69D854-FB65-0E93-CFE2-041F7C41DD24}"/>
              </a:ext>
            </a:extLst>
          </p:cNvPr>
          <p:cNvSpPr>
            <a:spLocks noGrp="1"/>
          </p:cNvSpPr>
          <p:nvPr>
            <p:ph type="sldNum" sz="quarter" idx="10"/>
          </p:nvPr>
        </p:nvSpPr>
        <p:spPr>
          <a:xfrm>
            <a:off x="10438475" y="457199"/>
            <a:ext cx="987552" cy="471489"/>
          </a:xfrm>
        </p:spPr>
        <p:txBody>
          <a:bodyPr/>
          <a:lstStyle/>
          <a:p>
            <a:fld id="{48F63A3B-78C7-47BE-AE5E-E10140E04643}" type="slidenum">
              <a:rPr lang="en-US" smtClean="0"/>
              <a:pPr/>
              <a:t>5</a:t>
            </a:fld>
            <a:endParaRPr lang="en-US" dirty="0"/>
          </a:p>
        </p:txBody>
      </p:sp>
      <p:sp>
        <p:nvSpPr>
          <p:cNvPr id="6" name="Picture Placeholder 5">
            <a:extLst>
              <a:ext uri="{FF2B5EF4-FFF2-40B4-BE49-F238E27FC236}">
                <a16:creationId xmlns:a16="http://schemas.microsoft.com/office/drawing/2014/main" id="{CA3429A2-F93A-83BF-2A57-EC51418B81D5}"/>
              </a:ext>
            </a:extLst>
          </p:cNvPr>
          <p:cNvSpPr>
            <a:spLocks noGrp="1"/>
          </p:cNvSpPr>
          <p:nvPr>
            <p:ph type="pic" sz="quarter" idx="14"/>
          </p:nvPr>
        </p:nvSpPr>
        <p:spPr/>
        <p:txBody>
          <a:bodyPr/>
          <a:lstStyle/>
          <a:p>
            <a:endParaRPr lang="en-US"/>
          </a:p>
        </p:txBody>
      </p:sp>
    </p:spTree>
    <p:extLst>
      <p:ext uri="{BB962C8B-B14F-4D97-AF65-F5344CB8AC3E}">
        <p14:creationId xmlns:p14="http://schemas.microsoft.com/office/powerpoint/2010/main" val="40721017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914400" y="1057275"/>
            <a:ext cx="5618143" cy="1150323"/>
          </a:xfrm>
        </p:spPr>
        <p:txBody>
          <a:bodyPr/>
          <a:lstStyle/>
          <a:p>
            <a:r>
              <a:rPr lang="en-US" dirty="0"/>
              <a:t>New discovery</a:t>
            </a:r>
          </a:p>
        </p:txBody>
      </p:sp>
      <p:sp>
        <p:nvSpPr>
          <p:cNvPr id="3" name="Text Placeholder 2">
            <a:extLst>
              <a:ext uri="{FF2B5EF4-FFF2-40B4-BE49-F238E27FC236}">
                <a16:creationId xmlns:a16="http://schemas.microsoft.com/office/drawing/2014/main" id="{A2E339BF-E6D7-DD0E-AF02-6813852EE723}"/>
              </a:ext>
            </a:extLst>
          </p:cNvPr>
          <p:cNvSpPr>
            <a:spLocks noGrp="1"/>
          </p:cNvSpPr>
          <p:nvPr>
            <p:ph idx="1"/>
          </p:nvPr>
        </p:nvSpPr>
        <p:spPr>
          <a:xfrm>
            <a:off x="869576" y="2312765"/>
            <a:ext cx="6279289" cy="2233233"/>
          </a:xfrm>
        </p:spPr>
        <p:txBody>
          <a:bodyPr vert="horz" lIns="91440" tIns="0" rIns="91440" bIns="0" rtlCol="0" anchor="t">
            <a:noAutofit/>
          </a:bodyPr>
          <a:lstStyle/>
          <a:p>
            <a:r>
              <a:rPr lang="en-US" sz="1800" dirty="0">
                <a:latin typeface="Sabon Next LT"/>
                <a:ea typeface="Cambria"/>
                <a:cs typeface="Sabon Next LT"/>
              </a:rPr>
              <a:t>The dynamic nature of one's career path in the field</a:t>
            </a:r>
          </a:p>
          <a:p>
            <a:endParaRPr lang="en-US" sz="1800" dirty="0">
              <a:latin typeface="Sabon Next LT"/>
              <a:ea typeface="Cambria"/>
              <a:cs typeface="Sabon Next LT"/>
            </a:endParaRPr>
          </a:p>
          <a:p>
            <a:pPr marL="285750" indent="-285750">
              <a:buChar char="•"/>
            </a:pPr>
            <a:r>
              <a:rPr lang="en-US" sz="1800" dirty="0">
                <a:latin typeface="Sabon Next LT"/>
                <a:ea typeface="Cambria"/>
                <a:cs typeface="Sabon Next LT"/>
              </a:rPr>
              <a:t>Contrary to my initial perception of his profession as linear and straightforward, he revealed that his journey had been filled with unexpected twists and turns. </a:t>
            </a:r>
          </a:p>
          <a:p>
            <a:pPr marL="285750" indent="-285750">
              <a:buChar char="•"/>
            </a:pPr>
            <a:endParaRPr lang="en-US" sz="1800" dirty="0">
              <a:latin typeface="Sabon Next LT"/>
              <a:ea typeface="Cambria"/>
              <a:cs typeface="Sabon Next LT"/>
            </a:endParaRPr>
          </a:p>
          <a:p>
            <a:pPr marL="285750" indent="-285750">
              <a:buChar char="•"/>
            </a:pPr>
            <a:r>
              <a:rPr lang="en-US" sz="1800" dirty="0">
                <a:latin typeface="Sabon Next LT"/>
                <a:ea typeface="Cambria"/>
                <a:cs typeface="Sabon Next LT"/>
              </a:rPr>
              <a:t>He transitioned between different roles and even ventured into entirely new domains within the same field. </a:t>
            </a:r>
          </a:p>
        </p:txBody>
      </p:sp>
      <p:sp>
        <p:nvSpPr>
          <p:cNvPr id="5" name="Picture Placeholder 4">
            <a:extLst>
              <a:ext uri="{FF2B5EF4-FFF2-40B4-BE49-F238E27FC236}">
                <a16:creationId xmlns:a16="http://schemas.microsoft.com/office/drawing/2014/main" id="{B8F0C13D-9EAA-2285-BCAE-E8E1C4BFFCBB}"/>
              </a:ext>
            </a:extLst>
          </p:cNvPr>
          <p:cNvSpPr>
            <a:spLocks noGrp="1"/>
          </p:cNvSpPr>
          <p:nvPr>
            <p:ph type="pic" sz="quarter" idx="11"/>
          </p:nvPr>
        </p:nvSpPr>
        <p:spPr/>
        <p:txBody>
          <a:bodyPr/>
          <a:lstStyle/>
          <a:p>
            <a:endParaRPr lang="en-US"/>
          </a:p>
        </p:txBody>
      </p:sp>
    </p:spTree>
    <p:extLst>
      <p:ext uri="{BB962C8B-B14F-4D97-AF65-F5344CB8AC3E}">
        <p14:creationId xmlns:p14="http://schemas.microsoft.com/office/powerpoint/2010/main" val="29529238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443EC8A-1733-CCF7-081F-EB4667CB3285}"/>
              </a:ext>
            </a:extLst>
          </p:cNvPr>
          <p:cNvSpPr>
            <a:spLocks noGrp="1"/>
          </p:cNvSpPr>
          <p:nvPr>
            <p:ph type="title"/>
          </p:nvPr>
        </p:nvSpPr>
        <p:spPr>
          <a:xfrm>
            <a:off x="914400" y="1057274"/>
            <a:ext cx="7843837" cy="1012782"/>
          </a:xfrm>
        </p:spPr>
        <p:txBody>
          <a:bodyPr/>
          <a:lstStyle/>
          <a:p>
            <a:r>
              <a:rPr lang="en-US" dirty="0"/>
              <a:t>Skills and qualities</a:t>
            </a:r>
          </a:p>
        </p:txBody>
      </p:sp>
      <p:sp>
        <p:nvSpPr>
          <p:cNvPr id="4" name="Content Placeholder 3">
            <a:extLst>
              <a:ext uri="{FF2B5EF4-FFF2-40B4-BE49-F238E27FC236}">
                <a16:creationId xmlns:a16="http://schemas.microsoft.com/office/drawing/2014/main" id="{ACE55D3D-AA24-CF53-6679-29B3C83F7646}"/>
              </a:ext>
            </a:extLst>
          </p:cNvPr>
          <p:cNvSpPr>
            <a:spLocks noGrp="1"/>
          </p:cNvSpPr>
          <p:nvPr>
            <p:ph idx="13"/>
          </p:nvPr>
        </p:nvSpPr>
        <p:spPr>
          <a:xfrm>
            <a:off x="914400" y="2331791"/>
            <a:ext cx="6903076" cy="3721817"/>
          </a:xfrm>
        </p:spPr>
        <p:txBody>
          <a:bodyPr vert="horz" lIns="91440" tIns="0" rIns="91440" bIns="0" rtlCol="0" anchor="t">
            <a:noAutofit/>
          </a:bodyPr>
          <a:lstStyle/>
          <a:p>
            <a:pPr marL="285750" indent="-285750">
              <a:buChar char="•"/>
            </a:pPr>
            <a:r>
              <a:rPr lang="en-US" sz="1800" dirty="0">
                <a:solidFill>
                  <a:srgbClr val="202C8F"/>
                </a:solidFill>
                <a:latin typeface="Sabon Next LT"/>
                <a:ea typeface="Cambria"/>
                <a:cs typeface="Sabon Next LT"/>
              </a:rPr>
              <a:t>Being open-minded and continuously learning for success.</a:t>
            </a:r>
            <a:endParaRPr lang="en-US" sz="1800">
              <a:solidFill>
                <a:srgbClr val="1F2C8F"/>
              </a:solidFill>
              <a:latin typeface="Sabon Next LT"/>
              <a:ea typeface="Cambria"/>
              <a:cs typeface="Sabon Next LT"/>
            </a:endParaRPr>
          </a:p>
          <a:p>
            <a:pPr marL="285750" indent="-285750">
              <a:buChar char="•"/>
            </a:pPr>
            <a:endParaRPr lang="en-US" sz="1800" dirty="0">
              <a:solidFill>
                <a:srgbClr val="202C8F"/>
              </a:solidFill>
              <a:latin typeface="Sabon Next LT"/>
              <a:ea typeface="Cambria"/>
              <a:cs typeface="Sabon Next LT"/>
            </a:endParaRPr>
          </a:p>
          <a:p>
            <a:pPr marL="285750" indent="-285750">
              <a:buChar char="•"/>
            </a:pPr>
            <a:r>
              <a:rPr lang="en-US" sz="1800" dirty="0">
                <a:solidFill>
                  <a:srgbClr val="202C8F"/>
                </a:solidFill>
                <a:latin typeface="Sabon Next LT"/>
                <a:ea typeface="Cambria"/>
                <a:cs typeface="Sabon Next LT"/>
              </a:rPr>
              <a:t>We recognized the need for improvement in two key areas. First, to enhance flexibility and handling unexpected situations. Secondly, strengthen networking and communications abilities. We plan to actively seek opportunities for training, workshops, and industry-related courses, seeking feedback from mentors and peers.</a:t>
            </a:r>
          </a:p>
          <a:p>
            <a:endParaRPr lang="en-US" sz="1800" dirty="0">
              <a:solidFill>
                <a:srgbClr val="202C8F"/>
              </a:solidFill>
              <a:ea typeface="Cambria"/>
              <a:cs typeface="Sabon Next LT"/>
            </a:endParaRPr>
          </a:p>
        </p:txBody>
      </p:sp>
      <p:sp>
        <p:nvSpPr>
          <p:cNvPr id="2" name="Slide Number Placeholder 1">
            <a:extLst>
              <a:ext uri="{FF2B5EF4-FFF2-40B4-BE49-F238E27FC236}">
                <a16:creationId xmlns:a16="http://schemas.microsoft.com/office/drawing/2014/main" id="{AB69D854-FB65-0E93-CFE2-041F7C41DD24}"/>
              </a:ext>
            </a:extLst>
          </p:cNvPr>
          <p:cNvSpPr>
            <a:spLocks noGrp="1"/>
          </p:cNvSpPr>
          <p:nvPr>
            <p:ph type="sldNum" sz="quarter" idx="10"/>
          </p:nvPr>
        </p:nvSpPr>
        <p:spPr>
          <a:xfrm>
            <a:off x="10438475" y="457199"/>
            <a:ext cx="987552" cy="471489"/>
          </a:xfrm>
        </p:spPr>
        <p:txBody>
          <a:bodyPr/>
          <a:lstStyle/>
          <a:p>
            <a:fld id="{48F63A3B-78C7-47BE-AE5E-E10140E04643}" type="slidenum">
              <a:rPr lang="en-US" smtClean="0"/>
              <a:pPr/>
              <a:t>7</a:t>
            </a:fld>
            <a:endParaRPr lang="en-US" dirty="0"/>
          </a:p>
        </p:txBody>
      </p:sp>
      <p:sp>
        <p:nvSpPr>
          <p:cNvPr id="6" name="Picture Placeholder 5">
            <a:extLst>
              <a:ext uri="{FF2B5EF4-FFF2-40B4-BE49-F238E27FC236}">
                <a16:creationId xmlns:a16="http://schemas.microsoft.com/office/drawing/2014/main" id="{CA3429A2-F93A-83BF-2A57-EC51418B81D5}"/>
              </a:ext>
            </a:extLst>
          </p:cNvPr>
          <p:cNvSpPr>
            <a:spLocks noGrp="1"/>
          </p:cNvSpPr>
          <p:nvPr>
            <p:ph type="pic" sz="quarter" idx="14"/>
          </p:nvPr>
        </p:nvSpPr>
        <p:spPr/>
        <p:txBody>
          <a:bodyPr/>
          <a:lstStyle/>
          <a:p>
            <a:endParaRPr lang="en-US"/>
          </a:p>
        </p:txBody>
      </p:sp>
    </p:spTree>
    <p:extLst>
      <p:ext uri="{BB962C8B-B14F-4D97-AF65-F5344CB8AC3E}">
        <p14:creationId xmlns:p14="http://schemas.microsoft.com/office/powerpoint/2010/main" val="29737881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8A34A6-22BC-27A4-2C79-EE98A4943B14}"/>
              </a:ext>
            </a:extLst>
          </p:cNvPr>
          <p:cNvSpPr>
            <a:spLocks noGrp="1"/>
          </p:cNvSpPr>
          <p:nvPr>
            <p:ph type="title"/>
          </p:nvPr>
        </p:nvSpPr>
        <p:spPr>
          <a:xfrm>
            <a:off x="914399" y="834635"/>
            <a:ext cx="7796464" cy="1222385"/>
          </a:xfrm>
        </p:spPr>
        <p:txBody>
          <a:bodyPr/>
          <a:lstStyle/>
          <a:p>
            <a:r>
              <a:rPr lang="en-US" dirty="0"/>
              <a:t>Ai in technology field</a:t>
            </a:r>
          </a:p>
        </p:txBody>
      </p:sp>
      <p:sp>
        <p:nvSpPr>
          <p:cNvPr id="3" name="Slide Number Placeholder 2">
            <a:extLst>
              <a:ext uri="{FF2B5EF4-FFF2-40B4-BE49-F238E27FC236}">
                <a16:creationId xmlns:a16="http://schemas.microsoft.com/office/drawing/2014/main" id="{7267C004-8B72-C872-98FB-00A2A584D055}"/>
              </a:ext>
            </a:extLst>
          </p:cNvPr>
          <p:cNvSpPr>
            <a:spLocks noGrp="1"/>
          </p:cNvSpPr>
          <p:nvPr>
            <p:ph type="sldNum" sz="quarter" idx="10"/>
          </p:nvPr>
        </p:nvSpPr>
        <p:spPr>
          <a:xfrm>
            <a:off x="10438475" y="457199"/>
            <a:ext cx="987552" cy="471489"/>
          </a:xfrm>
        </p:spPr>
        <p:txBody>
          <a:bodyPr/>
          <a:lstStyle/>
          <a:p>
            <a:fld id="{48F63A3B-78C7-47BE-AE5E-E10140E04643}" type="slidenum">
              <a:rPr lang="en-US" smtClean="0"/>
              <a:pPr/>
              <a:t>8</a:t>
            </a:fld>
            <a:endParaRPr lang="en-US" dirty="0"/>
          </a:p>
        </p:txBody>
      </p:sp>
      <p:sp>
        <p:nvSpPr>
          <p:cNvPr id="16" name="Content Placeholder 4">
            <a:extLst>
              <a:ext uri="{FF2B5EF4-FFF2-40B4-BE49-F238E27FC236}">
                <a16:creationId xmlns:a16="http://schemas.microsoft.com/office/drawing/2014/main" id="{AEF9954A-E263-8A7E-58B1-4D03F7D1BD9B}"/>
              </a:ext>
            </a:extLst>
          </p:cNvPr>
          <p:cNvSpPr>
            <a:spLocks noGrp="1"/>
          </p:cNvSpPr>
          <p:nvPr>
            <p:ph sz="half" idx="2"/>
          </p:nvPr>
        </p:nvSpPr>
        <p:spPr>
          <a:xfrm>
            <a:off x="914400" y="2303028"/>
            <a:ext cx="7362060" cy="3720337"/>
          </a:xfrm>
        </p:spPr>
        <p:txBody>
          <a:bodyPr vert="horz" lIns="91440" tIns="0" rIns="91440" bIns="0" rtlCol="0" anchor="t">
            <a:noAutofit/>
          </a:bodyPr>
          <a:lstStyle/>
          <a:p>
            <a:pPr marL="285750" indent="-285750">
              <a:buChar char="•"/>
            </a:pPr>
            <a:r>
              <a:rPr lang="en-US" dirty="0">
                <a:latin typeface="Sabon Next LT"/>
                <a:ea typeface="Cambria"/>
                <a:cs typeface="Sabon Next LT"/>
              </a:rPr>
              <a:t>He acknowledged that emerging AI and technology are indeed transforming the field but emphasized that AI is not meant to completely replace humans. Instead, he highlighted the synergy between human intelligence and AI, stating that a human equipped with AI tools can work more efficiently and effectively than a human without such technological support. </a:t>
            </a:r>
            <a:endParaRPr lang="en-US">
              <a:latin typeface="Sabon Next LT"/>
              <a:cs typeface="Sabon Next LT"/>
            </a:endParaRPr>
          </a:p>
          <a:p>
            <a:pPr marL="285750" indent="-285750">
              <a:buChar char="•"/>
            </a:pPr>
            <a:r>
              <a:rPr lang="en-US" dirty="0">
                <a:latin typeface="Sabon Next LT"/>
                <a:ea typeface="Cambria"/>
                <a:cs typeface="Sabon Next LT"/>
              </a:rPr>
              <a:t>He also discussed about how AI is being utilized to streamline repetitive tasks, analyze vast amounts of data, and provide valuable insights, thus enabling professionals to focus on higher-level decision-making and creative problem-solving.</a:t>
            </a:r>
            <a:r>
              <a:rPr lang="en-US" dirty="0">
                <a:latin typeface="Cambria"/>
                <a:ea typeface="Cambria"/>
              </a:rPr>
              <a:t> </a:t>
            </a:r>
          </a:p>
          <a:p>
            <a:endParaRPr lang="en-US" dirty="0">
              <a:cs typeface="Sabon Next LT"/>
            </a:endParaRPr>
          </a:p>
        </p:txBody>
      </p:sp>
    </p:spTree>
    <p:extLst>
      <p:ext uri="{BB962C8B-B14F-4D97-AF65-F5344CB8AC3E}">
        <p14:creationId xmlns:p14="http://schemas.microsoft.com/office/powerpoint/2010/main" val="24685957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D22C5-0C9E-B582-A8FE-B45E70A01E7F}"/>
              </a:ext>
            </a:extLst>
          </p:cNvPr>
          <p:cNvSpPr>
            <a:spLocks noGrp="1"/>
          </p:cNvSpPr>
          <p:nvPr>
            <p:ph type="ctrTitle"/>
          </p:nvPr>
        </p:nvSpPr>
        <p:spPr>
          <a:xfrm>
            <a:off x="914401" y="849782"/>
            <a:ext cx="5715000" cy="2727709"/>
          </a:xfrm>
        </p:spPr>
        <p:txBody>
          <a:bodyPr/>
          <a:lstStyle/>
          <a:p>
            <a:r>
              <a:rPr lang="en-US" dirty="0"/>
              <a:t>Thank you</a:t>
            </a:r>
          </a:p>
        </p:txBody>
      </p:sp>
    </p:spTree>
    <p:extLst>
      <p:ext uri="{BB962C8B-B14F-4D97-AF65-F5344CB8AC3E}">
        <p14:creationId xmlns:p14="http://schemas.microsoft.com/office/powerpoint/2010/main" val="1973173046"/>
      </p:ext>
    </p:extLst>
  </p:cSld>
  <p:clrMapOvr>
    <a:masterClrMapping/>
  </p:clrMapOvr>
</p:sld>
</file>

<file path=ppt/theme/theme1.xml><?xml version="1.0" encoding="utf-8"?>
<a:theme xmlns:a="http://schemas.openxmlformats.org/drawingml/2006/main" name="Custom">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 color block_Win32_SL_v14" id="{59749740-91A0-46B8-82A8-B436C7A8A142}" vid="{B3F8D047-377B-4FC8-B21C-47530C6DE3A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E99543C-82E8-4821-93BD-5A60BEB423E2}">
  <ds:schemaRefs>
    <ds:schemaRef ds:uri="http://schemas.microsoft.com/sharepoint/v3/contenttype/forms"/>
  </ds:schemaRefs>
</ds:datastoreItem>
</file>

<file path=customXml/itemProps2.xml><?xml version="1.0" encoding="utf-8"?>
<ds:datastoreItem xmlns:ds="http://schemas.openxmlformats.org/officeDocument/2006/customXml" ds:itemID="{A7FA76D1-3C6D-40BC-A42D-496B6EDE8B8C}">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5D7B7F6F-2C08-4296-B7AB-C2C3F421924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TotalTime>0</TotalTime>
  <Words>376</Words>
  <Application>Microsoft Macintosh PowerPoint</Application>
  <PresentationFormat>Widescreen</PresentationFormat>
  <Paragraphs>34</Paragraphs>
  <Slides>9</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Arial Black</vt:lpstr>
      <vt:lpstr>Calibri</vt:lpstr>
      <vt:lpstr>Cambria</vt:lpstr>
      <vt:lpstr>Sabon Next LT</vt:lpstr>
      <vt:lpstr>Custom</vt:lpstr>
      <vt:lpstr>Informational Interview presentation Ashley Doan &amp; Selene nguyen</vt:lpstr>
      <vt:lpstr>agenda</vt:lpstr>
      <vt:lpstr>Interviewee information</vt:lpstr>
      <vt:lpstr>KEY TAKEAWAYS</vt:lpstr>
      <vt:lpstr>ADVICE</vt:lpstr>
      <vt:lpstr>New discovery</vt:lpstr>
      <vt:lpstr>Skills and qualities</vt:lpstr>
      <vt:lpstr>Ai in technology field</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lastModifiedBy>Nguyen, Selene</cp:lastModifiedBy>
  <cp:revision>125</cp:revision>
  <dcterms:created xsi:type="dcterms:W3CDTF">2024-12-09T22:44:21Z</dcterms:created>
  <dcterms:modified xsi:type="dcterms:W3CDTF">2024-12-09T23:08:01Z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