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D8E4-E41A-4D5B-2142-C96D6B66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4C606-F919-F140-85DD-8987C1180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C383-C246-EA79-7B28-1322B238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FEB4-D335-25EE-FDC7-2C5B8ABF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28C5-11DD-3C77-60D4-494E5A18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8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071C-9E75-B41B-42D7-E131523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77660-E3A8-9C32-CC78-2572AEBCA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1598-BBE1-367B-1198-97811FB1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9E5E-0392-4C68-1B35-9895E384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B881-289C-7ECC-E9DA-EA7A0329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CDB89-9A52-25A9-213E-60EF3A520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C18DA-9C69-3064-F148-AC345ED8E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A24B-E14E-F3A6-DFAD-3948657A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2DC4-9EAC-3EF1-793B-34ECCBC6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7F595-A2BC-1B27-BF59-A69D3062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7DFB-FCB7-4BF9-7182-6B8E4125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35B9-0E62-D265-6429-616FB221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D7A4-EBB8-3FE8-FE71-006DBB44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D0A6-6ABC-D54B-EDEF-D56EACBE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DFFF-7E31-1544-DB2D-6D8E9235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1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AE13-0FE0-A5CD-186B-C4B8A7D0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4C5E8-1477-553F-4193-0D650B29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DEDF-B984-89CA-C394-1629C7A7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48DB4-129B-CB07-11FA-9ECACDA9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FF56-0BDC-2AA9-2267-DD79FC1B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DF19-D4DF-CDB0-C043-86BE9664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060B-B4D2-3D80-6848-67CDA482A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B8F98-FDEE-A4C1-C074-63E56DF3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B08AC-5892-BE3A-3305-8855BFA5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A9D83-316F-C1B9-E15C-9709AD18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4ABD3-7AA9-C915-9364-4EA2D0C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7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0C1B-9A9D-A0DB-6B1D-E386CE4A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EE55-5437-D17F-F247-0C68AEA7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1A7A1-0861-2396-FDDE-133511561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8CABA-F4F4-AD53-9DE9-855AB4697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64B7E-D0F8-2C1A-AAA4-317F691DE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2CC2B-9071-3F01-1405-3F3BFE17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D08CC-A2DA-8778-BB9D-4AEBEFA3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55D30-D6C7-2089-8756-F11EA6D3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1E65-68E7-EBC2-DB28-14318E55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320CB-F6B1-249D-5C1D-CB402418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5C6C5-036B-7955-5E4E-936DE35D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FBBF9-BF09-747D-B3E4-ACBC9421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2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0D736-5426-ACA4-DECA-9D8D9462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66BE2-79A7-DA46-3EFA-90228EA8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AA06B-3291-AF13-7AC0-34C97A6C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9B3E-C16B-9BC5-7C4A-529A2D59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6D9C-12D3-5DCB-A00D-BF4B812A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6FF8-7DC1-45C8-7B82-ED36F9476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BC2B2-819C-56DE-AF77-516B9528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38252-CBBA-57FD-AFB8-5C72F12D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D568F-B47F-368F-8D42-CB6E0099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C43E-AB35-16AA-9D8F-D4E5DDF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E8A28-B5D4-E770-71C7-379191F6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BB9D7-A851-6EEF-2807-866859A56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29FD4-8B4D-BB2E-3782-F017054B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DA55-23B8-7555-E182-446FD548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20F04-2F3F-0928-CEC5-FCB75745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9245B-8862-D695-C997-B3221A16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9036D-C820-9549-0176-442B3E0F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5D4B8-C9B7-C52D-882F-97254E16E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3EB33-0554-6D48-B54E-480F66E91D0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C5BA-99B5-D49C-F273-67794119A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0F30-325B-29E1-1FAC-FF59C482D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1FEAC-B0D7-F041-9DAB-8F0FB50F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F542-EB76-CD3F-D64F-E06CBF26E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44" y="1132873"/>
            <a:ext cx="10678511" cy="2387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400 Progress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2A619-F1AF-4C2D-97F5-2DB0DDA0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West</a:t>
            </a:r>
          </a:p>
        </p:txBody>
      </p:sp>
    </p:spTree>
    <p:extLst>
      <p:ext uri="{BB962C8B-B14F-4D97-AF65-F5344CB8AC3E}">
        <p14:creationId xmlns:p14="http://schemas.microsoft.com/office/powerpoint/2010/main" val="130535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1D47-BB67-55C4-D4CD-5364C77E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E931-C795-AA1A-17B6-E9DBC168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Biological Data Sets are difficult to work with</a:t>
            </a:r>
          </a:p>
          <a:p>
            <a:r>
              <a:rPr lang="en-US" dirty="0"/>
              <a:t>My mini presentation alone ended up with ~500 GB of data</a:t>
            </a:r>
          </a:p>
          <a:p>
            <a:r>
              <a:rPr lang="en-US" dirty="0"/>
              <a:t>Most bioinformatics work requires a </a:t>
            </a:r>
            <a:r>
              <a:rPr lang="en-US" dirty="0" err="1"/>
              <a:t>pHD</a:t>
            </a:r>
            <a:endParaRPr lang="en-US" dirty="0"/>
          </a:p>
          <a:p>
            <a:r>
              <a:rPr lang="en-US" dirty="0"/>
              <a:t>What’s a good pivot?</a:t>
            </a:r>
          </a:p>
          <a:p>
            <a:r>
              <a:rPr lang="en-US" dirty="0"/>
              <a:t>Utz had several projects they’ve wanted to accomplish</a:t>
            </a:r>
          </a:p>
          <a:p>
            <a:r>
              <a:rPr lang="en-US" dirty="0"/>
              <a:t>I created this one with them</a:t>
            </a:r>
          </a:p>
        </p:txBody>
      </p:sp>
    </p:spTree>
    <p:extLst>
      <p:ext uri="{BB962C8B-B14F-4D97-AF65-F5344CB8AC3E}">
        <p14:creationId xmlns:p14="http://schemas.microsoft.com/office/powerpoint/2010/main" val="8304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313C-C6AF-F0EE-B5C4-7DE4D2D8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C06F-4586-35D9-AE26-B79DF469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internship this summer was with Utz working with their consumer data</a:t>
            </a:r>
          </a:p>
          <a:p>
            <a:r>
              <a:rPr lang="en-US" dirty="0"/>
              <a:t>They use a ticketing software call Zendesk, which (at its core) allows a consumer to submit complaints to the company</a:t>
            </a:r>
          </a:p>
          <a:p>
            <a:r>
              <a:rPr lang="en-US" dirty="0"/>
              <a:t>Anytime a consumer interacts with the company, this interaction get logged in Zendesk</a:t>
            </a:r>
          </a:p>
          <a:p>
            <a:r>
              <a:rPr lang="en-US" dirty="0"/>
              <a:t>There three Zendesk overhaul projects running in parallel -- I asked to take this one</a:t>
            </a:r>
          </a:p>
        </p:txBody>
      </p:sp>
      <p:pic>
        <p:nvPicPr>
          <p:cNvPr id="4" name="Picture 2" descr="Utz Brands | Corporate Home">
            <a:extLst>
              <a:ext uri="{FF2B5EF4-FFF2-40B4-BE49-F238E27FC236}">
                <a16:creationId xmlns:a16="http://schemas.microsoft.com/office/drawing/2014/main" id="{EFB5A9A5-9E93-D5DC-38ED-5647973F6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174" y="5167312"/>
            <a:ext cx="316447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8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AF37-68E1-1DA3-7D47-E733C351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6B75-230C-B2EC-72B6-A13D306E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Utz’s</a:t>
            </a:r>
            <a:r>
              <a:rPr lang="en-US" dirty="0"/>
              <a:t> Zendesk tickets currently are all given the same priority – they’re presented to agents in order of submission – but this is inefficient</a:t>
            </a:r>
          </a:p>
          <a:p>
            <a:r>
              <a:rPr lang="en-US" dirty="0"/>
              <a:t>Some tickets should be automatically given to a group/singular person – and some should be given higher priority than others </a:t>
            </a:r>
          </a:p>
          <a:p>
            <a:r>
              <a:rPr lang="en-US" dirty="0"/>
              <a:t>How can Utz improve efficiency within its customer care team to better assist consumers?</a:t>
            </a:r>
          </a:p>
        </p:txBody>
      </p:sp>
    </p:spTree>
    <p:extLst>
      <p:ext uri="{BB962C8B-B14F-4D97-AF65-F5344CB8AC3E}">
        <p14:creationId xmlns:p14="http://schemas.microsoft.com/office/powerpoint/2010/main" val="120999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B01A-B74E-4EE3-AEE8-276914D2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Data/EDA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AFB8-38BF-C68C-647C-D331FC31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Zendesk data is split into two groups – archived and current</a:t>
            </a:r>
          </a:p>
          <a:p>
            <a:r>
              <a:rPr lang="en-US" dirty="0"/>
              <a:t>We currently have 30293 current tickets updated within the last 120 days, and 143898 submitted since the beginning of 2022</a:t>
            </a:r>
          </a:p>
          <a:p>
            <a:r>
              <a:rPr lang="en-US" dirty="0"/>
              <a:t>Stored in Zendesk in JSON, downloaded into a CSV through Pandas/Python</a:t>
            </a:r>
          </a:p>
          <a:p>
            <a:r>
              <a:rPr lang="en-US" dirty="0"/>
              <a:t>Contains the 20 default Zendesk fields along with approx. 100 custom fields created over the last two years by Utz – some more important than others</a:t>
            </a:r>
          </a:p>
        </p:txBody>
      </p:sp>
    </p:spTree>
    <p:extLst>
      <p:ext uri="{BB962C8B-B14F-4D97-AF65-F5344CB8AC3E}">
        <p14:creationId xmlns:p14="http://schemas.microsoft.com/office/powerpoint/2010/main" val="199824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E337-EF3E-1118-80C8-A7F2DAF1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Data/EDA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010D0-72C3-B4C5-41AB-1FB24F3F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Utz uses this platform for more than just consumer complaints – it also serves as internal reporting and communication</a:t>
            </a:r>
          </a:p>
          <a:p>
            <a:r>
              <a:rPr lang="en-US" dirty="0"/>
              <a:t>Consumers submit more than just complaints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een and white striped background&#10;&#10;Description automatically generated">
            <a:extLst>
              <a:ext uri="{FF2B5EF4-FFF2-40B4-BE49-F238E27FC236}">
                <a16:creationId xmlns:a16="http://schemas.microsoft.com/office/drawing/2014/main" id="{97F8E638-AFAE-A674-1868-1D137328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92" y="3429000"/>
            <a:ext cx="9522014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6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1AD9-0A90-CCE9-44C1-1B3BC2E0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Stakeholder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44F23-3300-87C2-FA21-368F6004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goal of this project is to improve efficiency</a:t>
            </a:r>
          </a:p>
          <a:p>
            <a:r>
              <a:rPr lang="en-US" dirty="0"/>
              <a:t>Currently, agents are allowed to select their own tickets </a:t>
            </a:r>
          </a:p>
          <a:p>
            <a:r>
              <a:rPr lang="en-US" dirty="0"/>
              <a:t>Often, the easiest tickets are solved first, not those that might be the most urgent </a:t>
            </a:r>
          </a:p>
          <a:p>
            <a:r>
              <a:rPr lang="en-US" dirty="0"/>
              <a:t>Our goal would be to end this practice through some level of classification of tickets</a:t>
            </a:r>
          </a:p>
          <a:p>
            <a:r>
              <a:rPr lang="en-US" dirty="0"/>
              <a:t>This would hopefully allow agents to focus on other projects that Utz wants to accomplish</a:t>
            </a:r>
          </a:p>
        </p:txBody>
      </p:sp>
    </p:spTree>
    <p:extLst>
      <p:ext uri="{BB962C8B-B14F-4D97-AF65-F5344CB8AC3E}">
        <p14:creationId xmlns:p14="http://schemas.microsoft.com/office/powerpoint/2010/main" val="142413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337D-7DCC-39BC-419F-71130A67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Legal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264C-61B1-301C-3A89-B8902AC6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proprietary data, so I am not sure how much of it I can share</a:t>
            </a:r>
          </a:p>
          <a:p>
            <a:r>
              <a:rPr lang="en-US" dirty="0"/>
              <a:t>My requests have been working their way through </a:t>
            </a:r>
            <a:r>
              <a:rPr lang="en-US" dirty="0" err="1"/>
              <a:t>Utz’s</a:t>
            </a:r>
            <a:r>
              <a:rPr lang="en-US" dirty="0"/>
              <a:t> general counsel for the past ~two weeks</a:t>
            </a:r>
          </a:p>
          <a:p>
            <a:r>
              <a:rPr lang="en-US" dirty="0"/>
              <a:t>This data contains information both sensitive to Utz (like quality complaints and consumer resolutions) and to consumers (personal information like address)</a:t>
            </a:r>
          </a:p>
          <a:p>
            <a:r>
              <a:rPr lang="en-US" dirty="0"/>
              <a:t>Utz and I are attempting to balance sharing of data and privacy</a:t>
            </a:r>
          </a:p>
        </p:txBody>
      </p:sp>
    </p:spTree>
    <p:extLst>
      <p:ext uri="{BB962C8B-B14F-4D97-AF65-F5344CB8AC3E}">
        <p14:creationId xmlns:p14="http://schemas.microsoft.com/office/powerpoint/2010/main" val="89448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9BA0-1027-42CB-5F7D-8B1CA8BB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B0B6-A06D-9C57-DF8C-C26EBB9D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Utz’s</a:t>
            </a:r>
            <a:r>
              <a:rPr lang="en-US" dirty="0"/>
              <a:t> software; I am just building something out for them</a:t>
            </a:r>
          </a:p>
          <a:p>
            <a:r>
              <a:rPr lang="en-US" dirty="0"/>
              <a:t>I have several meetings over the next week to finalize what they want this to do once completed</a:t>
            </a:r>
          </a:p>
          <a:p>
            <a:r>
              <a:rPr lang="en-US" dirty="0"/>
              <a:t>The current vision involves a text analysis model to analyze the text that a consumer provides to classify the priority of the ticket – these classifications are still being fought over</a:t>
            </a:r>
          </a:p>
          <a:p>
            <a:r>
              <a:rPr lang="en-US" dirty="0"/>
              <a:t>Additionally, certain attributes within tickets can route them to more specific groups for classification there (like if someone fills out a ticket about donations – we know that the donations team needs them – we can classify them at that point)</a:t>
            </a:r>
          </a:p>
        </p:txBody>
      </p:sp>
    </p:spTree>
    <p:extLst>
      <p:ext uri="{BB962C8B-B14F-4D97-AF65-F5344CB8AC3E}">
        <p14:creationId xmlns:p14="http://schemas.microsoft.com/office/powerpoint/2010/main" val="26616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536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Data 400 Progress Presentation</vt:lpstr>
      <vt:lpstr>Background</vt:lpstr>
      <vt:lpstr>Background</vt:lpstr>
      <vt:lpstr>Research Question</vt:lpstr>
      <vt:lpstr>The Data/EDA </vt:lpstr>
      <vt:lpstr>The Data/EDA </vt:lpstr>
      <vt:lpstr>Stakeholder Implications</vt:lpstr>
      <vt:lpstr>Legal Implications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West, Ryan</dc:creator>
  <cp:lastModifiedBy>West, Ryan</cp:lastModifiedBy>
  <cp:revision>2</cp:revision>
  <dcterms:created xsi:type="dcterms:W3CDTF">2024-11-12T14:39:35Z</dcterms:created>
  <dcterms:modified xsi:type="dcterms:W3CDTF">2024-11-12T15:25:12Z</dcterms:modified>
</cp:coreProperties>
</file>